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rawings/drawing2.xml" ContentType="application/vnd.openxmlformats-officedocument.drawingml.chartshapes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docProps/custom.xml" ContentType="application/vnd.openxmlformats-officedocument.custom-properties+xml"/>
  <Override PartName="/ppt/notesSlides/notesSlide12.xml" ContentType="application/vnd.openxmlformats-officedocument.presentationml.notesSlide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rawings/drawing3.xml" ContentType="application/vnd.openxmlformats-officedocument.drawingml.chartshape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diagrams/layout4.xml" ContentType="application/vnd.openxmlformats-officedocument.drawingml.diagram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11.xml" ContentType="application/vnd.openxmlformats-officedocument.presentationml.notesSlide+xml"/>
  <Override PartName="/ppt/charts/chart6.xml" ContentType="application/vnd.openxmlformats-officedocument.drawingml.chart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>
  <p:sldMasterIdLst>
    <p:sldMasterId id="2147483648" r:id="rId1"/>
    <p:sldMasterId id="2147483756" r:id="rId2"/>
  </p:sldMasterIdLst>
  <p:notesMasterIdLst>
    <p:notesMasterId r:id="rId39"/>
  </p:notesMasterIdLst>
  <p:handoutMasterIdLst>
    <p:handoutMasterId r:id="rId40"/>
  </p:handoutMasterIdLst>
  <p:sldIdLst>
    <p:sldId id="511" r:id="rId3"/>
    <p:sldId id="655" r:id="rId4"/>
    <p:sldId id="590" r:id="rId5"/>
    <p:sldId id="575" r:id="rId6"/>
    <p:sldId id="619" r:id="rId7"/>
    <p:sldId id="620" r:id="rId8"/>
    <p:sldId id="580" r:id="rId9"/>
    <p:sldId id="581" r:id="rId10"/>
    <p:sldId id="645" r:id="rId11"/>
    <p:sldId id="622" r:id="rId12"/>
    <p:sldId id="638" r:id="rId13"/>
    <p:sldId id="592" r:id="rId14"/>
    <p:sldId id="594" r:id="rId15"/>
    <p:sldId id="584" r:id="rId16"/>
    <p:sldId id="648" r:id="rId17"/>
    <p:sldId id="643" r:id="rId18"/>
    <p:sldId id="654" r:id="rId19"/>
    <p:sldId id="556" r:id="rId20"/>
    <p:sldId id="586" r:id="rId21"/>
    <p:sldId id="597" r:id="rId22"/>
    <p:sldId id="564" r:id="rId23"/>
    <p:sldId id="595" r:id="rId24"/>
    <p:sldId id="628" r:id="rId25"/>
    <p:sldId id="599" r:id="rId26"/>
    <p:sldId id="587" r:id="rId27"/>
    <p:sldId id="567" r:id="rId28"/>
    <p:sldId id="629" r:id="rId29"/>
    <p:sldId id="633" r:id="rId30"/>
    <p:sldId id="653" r:id="rId31"/>
    <p:sldId id="632" r:id="rId32"/>
    <p:sldId id="640" r:id="rId33"/>
    <p:sldId id="649" r:id="rId34"/>
    <p:sldId id="651" r:id="rId35"/>
    <p:sldId id="639" r:id="rId36"/>
    <p:sldId id="652" r:id="rId37"/>
    <p:sldId id="635" r:id="rId38"/>
  </p:sldIdLst>
  <p:sldSz cx="24384000" cy="13716000"/>
  <p:notesSz cx="6662738" cy="9906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5600" kern="1200">
        <a:solidFill>
          <a:srgbClr val="3F3F3F"/>
        </a:solidFill>
        <a:latin typeface="Palatino" charset="0"/>
        <a:ea typeface="ヒラギノ明朝 ProN W3" charset="0"/>
        <a:cs typeface="ヒラギノ明朝 ProN W3" charset="0"/>
        <a:sym typeface="Palatino" charset="0"/>
      </a:defRPr>
    </a:lvl1pPr>
    <a:lvl2pPr marL="457200" algn="ctr" rtl="0" fontAlgn="base">
      <a:spcBef>
        <a:spcPct val="0"/>
      </a:spcBef>
      <a:spcAft>
        <a:spcPct val="0"/>
      </a:spcAft>
      <a:defRPr sz="5600" kern="1200">
        <a:solidFill>
          <a:srgbClr val="3F3F3F"/>
        </a:solidFill>
        <a:latin typeface="Palatino" charset="0"/>
        <a:ea typeface="ヒラギノ明朝 ProN W3" charset="0"/>
        <a:cs typeface="ヒラギノ明朝 ProN W3" charset="0"/>
        <a:sym typeface="Palatino" charset="0"/>
      </a:defRPr>
    </a:lvl2pPr>
    <a:lvl3pPr marL="914399" algn="ctr" rtl="0" fontAlgn="base">
      <a:spcBef>
        <a:spcPct val="0"/>
      </a:spcBef>
      <a:spcAft>
        <a:spcPct val="0"/>
      </a:spcAft>
      <a:defRPr sz="5600" kern="1200">
        <a:solidFill>
          <a:srgbClr val="3F3F3F"/>
        </a:solidFill>
        <a:latin typeface="Palatino" charset="0"/>
        <a:ea typeface="ヒラギノ明朝 ProN W3" charset="0"/>
        <a:cs typeface="ヒラギノ明朝 ProN W3" charset="0"/>
        <a:sym typeface="Palatino" charset="0"/>
      </a:defRPr>
    </a:lvl3pPr>
    <a:lvl4pPr marL="1371599" algn="ctr" rtl="0" fontAlgn="base">
      <a:spcBef>
        <a:spcPct val="0"/>
      </a:spcBef>
      <a:spcAft>
        <a:spcPct val="0"/>
      </a:spcAft>
      <a:defRPr sz="5600" kern="1200">
        <a:solidFill>
          <a:srgbClr val="3F3F3F"/>
        </a:solidFill>
        <a:latin typeface="Palatino" charset="0"/>
        <a:ea typeface="ヒラギノ明朝 ProN W3" charset="0"/>
        <a:cs typeface="ヒラギノ明朝 ProN W3" charset="0"/>
        <a:sym typeface="Palatino" charset="0"/>
      </a:defRPr>
    </a:lvl4pPr>
    <a:lvl5pPr marL="1828739" algn="ctr" rtl="0" fontAlgn="base">
      <a:spcBef>
        <a:spcPct val="0"/>
      </a:spcBef>
      <a:spcAft>
        <a:spcPct val="0"/>
      </a:spcAft>
      <a:defRPr sz="5600" kern="1200">
        <a:solidFill>
          <a:srgbClr val="3F3F3F"/>
        </a:solidFill>
        <a:latin typeface="Palatino" charset="0"/>
        <a:ea typeface="ヒラギノ明朝 ProN W3" charset="0"/>
        <a:cs typeface="ヒラギノ明朝 ProN W3" charset="0"/>
        <a:sym typeface="Palatino" charset="0"/>
      </a:defRPr>
    </a:lvl5pPr>
    <a:lvl6pPr marL="2285939" algn="l" defTabSz="914399" rtl="0" eaLnBrk="1" latinLnBrk="0" hangingPunct="1">
      <a:defRPr sz="5600" kern="1200">
        <a:solidFill>
          <a:srgbClr val="3F3F3F"/>
        </a:solidFill>
        <a:latin typeface="Palatino" charset="0"/>
        <a:ea typeface="ヒラギノ明朝 ProN W3" charset="0"/>
        <a:cs typeface="ヒラギノ明朝 ProN W3" charset="0"/>
        <a:sym typeface="Palatino" charset="0"/>
      </a:defRPr>
    </a:lvl6pPr>
    <a:lvl7pPr marL="2743138" algn="l" defTabSz="914399" rtl="0" eaLnBrk="1" latinLnBrk="0" hangingPunct="1">
      <a:defRPr sz="5600" kern="1200">
        <a:solidFill>
          <a:srgbClr val="3F3F3F"/>
        </a:solidFill>
        <a:latin typeface="Palatino" charset="0"/>
        <a:ea typeface="ヒラギノ明朝 ProN W3" charset="0"/>
        <a:cs typeface="ヒラギノ明朝 ProN W3" charset="0"/>
        <a:sym typeface="Palatino" charset="0"/>
      </a:defRPr>
    </a:lvl7pPr>
    <a:lvl8pPr marL="3200338" algn="l" defTabSz="914399" rtl="0" eaLnBrk="1" latinLnBrk="0" hangingPunct="1">
      <a:defRPr sz="5600" kern="1200">
        <a:solidFill>
          <a:srgbClr val="3F3F3F"/>
        </a:solidFill>
        <a:latin typeface="Palatino" charset="0"/>
        <a:ea typeface="ヒラギノ明朝 ProN W3" charset="0"/>
        <a:cs typeface="ヒラギノ明朝 ProN W3" charset="0"/>
        <a:sym typeface="Palatino" charset="0"/>
      </a:defRPr>
    </a:lvl8pPr>
    <a:lvl9pPr marL="3657509" algn="l" defTabSz="914399" rtl="0" eaLnBrk="1" latinLnBrk="0" hangingPunct="1">
      <a:defRPr sz="5600" kern="1200">
        <a:solidFill>
          <a:srgbClr val="3F3F3F"/>
        </a:solidFill>
        <a:latin typeface="Palatino" charset="0"/>
        <a:ea typeface="ヒラギノ明朝 ProN W3" charset="0"/>
        <a:cs typeface="ヒラギノ明朝 ProN W3" charset="0"/>
        <a:sym typeface="Palatino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FFFFFF"/>
    <a:srgbClr val="0033CC"/>
    <a:srgbClr val="FF9900"/>
    <a:srgbClr val="0832B8"/>
    <a:srgbClr val="008000"/>
    <a:srgbClr val="66FFFF"/>
    <a:srgbClr val="00FFFF"/>
    <a:srgbClr val="00FF00"/>
    <a:srgbClr val="FFAA01"/>
  </p:clrMru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534" autoAdjust="0"/>
    <p:restoredTop sz="85305" autoAdjust="0"/>
  </p:normalViewPr>
  <p:slideViewPr>
    <p:cSldViewPr snapToGrid="0">
      <p:cViewPr>
        <p:scale>
          <a:sx n="33" d="100"/>
          <a:sy n="33" d="100"/>
        </p:scale>
        <p:origin x="-720" y="-234"/>
      </p:cViewPr>
      <p:guideLst>
        <p:guide orient="horz" pos="4320"/>
        <p:guide pos="76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07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Office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DATA1\SPR\DATA\EM\Vulnerabilities\VE0910\Rating\VEE%20indicator%20charts%20template%20NEW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DATA1\SPR\DATA\EM\Vulnerabilities\VE0910\Rating\VEE%20indicator%20charts%20template%20NEW.xls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\\DATA1\SPR\DATA\EM\Vulnerabilities\VE0910\Rating\VEE%20indicator%20charts%20template%20NEW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d-ID"/>
  <c:chart>
    <c:autoTitleDeleted val="1"/>
    <c:plotArea>
      <c:layout>
        <c:manualLayout>
          <c:layoutTarget val="inner"/>
          <c:xMode val="edge"/>
          <c:yMode val="edge"/>
          <c:x val="6.1291885259333233E-2"/>
          <c:y val="3.1578947368422386E-2"/>
          <c:w val="0.92683691326608775"/>
          <c:h val="0.9"/>
        </c:manualLayout>
      </c:layout>
      <c:barChart>
        <c:barDir val="col"/>
        <c:grouping val="clustered"/>
        <c:ser>
          <c:idx val="1"/>
          <c:order val="0"/>
          <c:tx>
            <c:strRef>
              <c:f>Sheet1!$A$2</c:f>
              <c:strCache>
                <c:ptCount val="1"/>
                <c:pt idx="0">
                  <c:v>Advanced</c:v>
                </c:pt>
              </c:strCache>
            </c:strRef>
          </c:tx>
          <c:spPr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76200">
              <a:noFill/>
            </a:ln>
          </c:spPr>
          <c:cat>
            <c:strRef>
              <c:f>Sheet1!$B$1:$D$1</c:f>
              <c:strCache>
                <c:ptCount val="3"/>
                <c:pt idx="0">
                  <c:v>Banking</c:v>
                </c:pt>
                <c:pt idx="1">
                  <c:v>Currency</c:v>
                </c:pt>
                <c:pt idx="2">
                  <c:v>Debt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0.39603960396039617</c:v>
                </c:pt>
                <c:pt idx="1">
                  <c:v>0.34482758620689674</c:v>
                </c:pt>
                <c:pt idx="2">
                  <c:v>0</c:v>
                </c:pt>
              </c:numCache>
            </c:numRef>
          </c:val>
        </c:ser>
        <c:ser>
          <c:idx val="25"/>
          <c:order val="1"/>
          <c:tx>
            <c:strRef>
              <c:f>Sheet1!$A$3</c:f>
              <c:strCache>
                <c:ptCount val="1"/>
                <c:pt idx="0">
                  <c:v>Emerging</c:v>
                </c:pt>
              </c:strCache>
            </c:strRef>
          </c:tx>
          <c:spPr>
            <a:gradFill flip="none" rotWithShape="1">
              <a:gsLst>
                <a:gs pos="0">
                  <a:srgbClr val="3333FF">
                    <a:shade val="30000"/>
                    <a:satMod val="115000"/>
                  </a:srgbClr>
                </a:gs>
                <a:gs pos="50000">
                  <a:srgbClr val="3333FF">
                    <a:shade val="67500"/>
                    <a:satMod val="115000"/>
                  </a:srgbClr>
                </a:gs>
                <a:gs pos="100000">
                  <a:srgbClr val="3333FF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76200">
              <a:noFill/>
            </a:ln>
          </c:spPr>
          <c:cat>
            <c:strRef>
              <c:f>Sheet1!$B$1:$D$1</c:f>
              <c:strCache>
                <c:ptCount val="3"/>
                <c:pt idx="0">
                  <c:v>Banking</c:v>
                </c:pt>
                <c:pt idx="1">
                  <c:v>Currency</c:v>
                </c:pt>
                <c:pt idx="2">
                  <c:v>Debt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  <c:pt idx="0">
                  <c:v>3.1117397454031126</c:v>
                </c:pt>
                <c:pt idx="1">
                  <c:v>4.7290640394088674</c:v>
                </c:pt>
                <c:pt idx="2">
                  <c:v>3.1578947368421062</c:v>
                </c:pt>
              </c:numCache>
            </c:numRef>
          </c:val>
        </c:ser>
        <c:axId val="68123264"/>
        <c:axId val="68133248"/>
      </c:barChart>
      <c:dateAx>
        <c:axId val="68123264"/>
        <c:scaling>
          <c:orientation val="minMax"/>
        </c:scaling>
        <c:axPos val="b"/>
        <c:numFmt formatCode="yyyy" sourceLinked="0"/>
        <c:majorTickMark val="none"/>
        <c:tickLblPos val="low"/>
        <c:spPr>
          <a:noFill/>
        </c:spPr>
        <c:txPr>
          <a:bodyPr rot="0" vert="horz"/>
          <a:lstStyle/>
          <a:p>
            <a:pPr>
              <a:defRPr lang="en-US" sz="2800">
                <a:latin typeface="Lucida Grande"/>
              </a:defRPr>
            </a:pPr>
            <a:endParaRPr lang="id-ID"/>
          </a:p>
        </c:txPr>
        <c:crossAx val="68133248"/>
        <c:crosses val="autoZero"/>
        <c:lblOffset val="0"/>
        <c:baseTimeUnit val="months"/>
        <c:majorUnit val="1"/>
        <c:majorTimeUnit val="years"/>
      </c:dateAx>
      <c:valAx>
        <c:axId val="68133248"/>
        <c:scaling>
          <c:orientation val="minMax"/>
        </c:scaling>
        <c:axPos val="l"/>
        <c:numFmt formatCode="0" sourceLinked="0"/>
        <c:majorTickMark val="in"/>
        <c:tickLblPos val="nextTo"/>
        <c:txPr>
          <a:bodyPr rot="0" vert="horz"/>
          <a:lstStyle/>
          <a:p>
            <a:pPr>
              <a:defRPr lang="en-US" sz="2800">
                <a:latin typeface="Lucida Grande"/>
              </a:defRPr>
            </a:pPr>
            <a:endParaRPr lang="id-ID"/>
          </a:p>
        </c:txPr>
        <c:crossAx val="68123264"/>
        <c:crosses val="autoZero"/>
        <c:crossBetween val="between"/>
        <c:majorUnit val="1"/>
      </c:valAx>
      <c:spPr>
        <a:noFill/>
        <a:ln w="15875">
          <a:noFill/>
        </a:ln>
      </c:spPr>
    </c:plotArea>
    <c:legend>
      <c:legendPos val="r"/>
      <c:layout>
        <c:manualLayout>
          <c:xMode val="edge"/>
          <c:yMode val="edge"/>
          <c:x val="6.1669391735869085E-2"/>
          <c:y val="1.1537620297462827E-3"/>
          <c:w val="0.92632237568664555"/>
          <c:h val="5.1027583816173921E-2"/>
        </c:manualLayout>
      </c:layout>
      <c:overlay val="1"/>
      <c:txPr>
        <a:bodyPr/>
        <a:lstStyle/>
        <a:p>
          <a:pPr>
            <a:defRPr lang="en-US" sz="2800">
              <a:latin typeface="Lucida Grande"/>
            </a:defRPr>
          </a:pPr>
          <a:endParaRPr lang="id-ID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100" b="0" i="0" u="none" strike="noStrike" baseline="0">
          <a:solidFill>
            <a:schemeClr val="tx1"/>
          </a:solidFill>
          <a:latin typeface="+mj-lt"/>
          <a:ea typeface="Tahoma"/>
          <a:cs typeface="Tahoma"/>
        </a:defRPr>
      </a:pPr>
      <a:endParaRPr lang="id-ID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d-ID"/>
  <c:chart>
    <c:autoTitleDeleted val="1"/>
    <c:plotArea>
      <c:layout>
        <c:manualLayout>
          <c:layoutTarget val="inner"/>
          <c:xMode val="edge"/>
          <c:yMode val="edge"/>
          <c:x val="6.1291885259333233E-2"/>
          <c:y val="3.15789473684224E-2"/>
          <c:w val="0.92683691326608775"/>
          <c:h val="0.9"/>
        </c:manualLayout>
      </c:layout>
      <c:barChart>
        <c:barDir val="col"/>
        <c:grouping val="clustered"/>
        <c:ser>
          <c:idx val="1"/>
          <c:order val="0"/>
          <c:tx>
            <c:strRef>
              <c:f>Sheet1!$A$2</c:f>
              <c:strCache>
                <c:ptCount val="1"/>
                <c:pt idx="0">
                  <c:v>Advanced</c:v>
                </c:pt>
              </c:strCache>
            </c:strRef>
          </c:tx>
          <c:spPr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76200">
              <a:noFill/>
            </a:ln>
          </c:spPr>
          <c:cat>
            <c:strRef>
              <c:f>Sheet1!$B$1:$C$1</c:f>
              <c:strCache>
                <c:ptCount val="2"/>
                <c:pt idx="0">
                  <c:v>Fiscal cost</c:v>
                </c:pt>
                <c:pt idx="1">
                  <c:v>Output cost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11.536363636363635</c:v>
                </c:pt>
                <c:pt idx="1">
                  <c:v>18.055555555555557</c:v>
                </c:pt>
              </c:numCache>
            </c:numRef>
          </c:val>
        </c:ser>
        <c:ser>
          <c:idx val="25"/>
          <c:order val="1"/>
          <c:tx>
            <c:strRef>
              <c:f>Sheet1!$A$3</c:f>
              <c:strCache>
                <c:ptCount val="1"/>
                <c:pt idx="0">
                  <c:v>Emerging</c:v>
                </c:pt>
              </c:strCache>
            </c:strRef>
          </c:tx>
          <c:spPr>
            <a:gradFill flip="none" rotWithShape="1">
              <a:gsLst>
                <a:gs pos="0">
                  <a:srgbClr val="3333FF">
                    <a:shade val="30000"/>
                    <a:satMod val="115000"/>
                  </a:srgbClr>
                </a:gs>
                <a:gs pos="50000">
                  <a:srgbClr val="3333FF">
                    <a:shade val="67500"/>
                    <a:satMod val="115000"/>
                  </a:srgbClr>
                </a:gs>
                <a:gs pos="100000">
                  <a:srgbClr val="3333FF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76200">
              <a:noFill/>
            </a:ln>
          </c:spPr>
          <c:cat>
            <c:strRef>
              <c:f>Sheet1!$B$1:$C$1</c:f>
              <c:strCache>
                <c:ptCount val="2"/>
                <c:pt idx="0">
                  <c:v>Fiscal cost</c:v>
                </c:pt>
                <c:pt idx="1">
                  <c:v>Output cost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  <c:pt idx="0">
                  <c:v>14.517647058823536</c:v>
                </c:pt>
                <c:pt idx="1">
                  <c:v>19.148421052631583</c:v>
                </c:pt>
              </c:numCache>
            </c:numRef>
          </c:val>
        </c:ser>
        <c:axId val="68211456"/>
        <c:axId val="68212992"/>
      </c:barChart>
      <c:dateAx>
        <c:axId val="68211456"/>
        <c:scaling>
          <c:orientation val="minMax"/>
        </c:scaling>
        <c:axPos val="b"/>
        <c:numFmt formatCode="yyyy" sourceLinked="0"/>
        <c:majorTickMark val="none"/>
        <c:tickLblPos val="low"/>
        <c:spPr>
          <a:noFill/>
        </c:spPr>
        <c:txPr>
          <a:bodyPr rot="0" vert="horz"/>
          <a:lstStyle/>
          <a:p>
            <a:pPr>
              <a:defRPr lang="en-US" sz="2800">
                <a:latin typeface="Lucida Grande"/>
              </a:defRPr>
            </a:pPr>
            <a:endParaRPr lang="id-ID"/>
          </a:p>
        </c:txPr>
        <c:crossAx val="68212992"/>
        <c:crosses val="autoZero"/>
        <c:lblOffset val="0"/>
        <c:baseTimeUnit val="months"/>
        <c:majorUnit val="1"/>
        <c:majorTimeUnit val="years"/>
      </c:dateAx>
      <c:valAx>
        <c:axId val="68212992"/>
        <c:scaling>
          <c:orientation val="minMax"/>
        </c:scaling>
        <c:axPos val="l"/>
        <c:numFmt formatCode="0" sourceLinked="0"/>
        <c:majorTickMark val="in"/>
        <c:tickLblPos val="nextTo"/>
        <c:txPr>
          <a:bodyPr rot="0" vert="horz"/>
          <a:lstStyle/>
          <a:p>
            <a:pPr>
              <a:defRPr lang="en-US" sz="2800">
                <a:latin typeface="Lucida Grande"/>
              </a:defRPr>
            </a:pPr>
            <a:endParaRPr lang="id-ID"/>
          </a:p>
        </c:txPr>
        <c:crossAx val="68211456"/>
        <c:crosses val="autoZero"/>
        <c:crossBetween val="between"/>
      </c:valAx>
      <c:spPr>
        <a:noFill/>
        <a:ln w="15875">
          <a:noFill/>
        </a:ln>
      </c:spPr>
    </c:plotArea>
    <c:legend>
      <c:legendPos val="r"/>
      <c:layout>
        <c:manualLayout>
          <c:xMode val="edge"/>
          <c:yMode val="edge"/>
          <c:x val="6.1669391735869085E-2"/>
          <c:y val="1.1537620297462836E-3"/>
          <c:w val="0.92632237568664533"/>
          <c:h val="5.1027583816173921E-2"/>
        </c:manualLayout>
      </c:layout>
      <c:overlay val="1"/>
      <c:txPr>
        <a:bodyPr/>
        <a:lstStyle/>
        <a:p>
          <a:pPr>
            <a:defRPr lang="en-US" sz="2800">
              <a:latin typeface="Lucida Grande"/>
            </a:defRPr>
          </a:pPr>
          <a:endParaRPr lang="id-ID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100" b="0" i="0" u="none" strike="noStrike" baseline="0">
          <a:solidFill>
            <a:schemeClr val="tx1"/>
          </a:solidFill>
          <a:latin typeface="+mj-lt"/>
          <a:ea typeface="Tahoma"/>
          <a:cs typeface="Tahoma"/>
        </a:defRPr>
      </a:pPr>
      <a:endParaRPr lang="id-ID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d-ID"/>
  <c:chart>
    <c:autoTitleDeleted val="1"/>
    <c:plotArea>
      <c:layout>
        <c:manualLayout>
          <c:layoutTarget val="inner"/>
          <c:xMode val="edge"/>
          <c:yMode val="edge"/>
          <c:x val="6.1291885259333233E-2"/>
          <c:y val="3.1578947368422441E-2"/>
          <c:w val="0.92683691326608775"/>
          <c:h val="0.9"/>
        </c:manualLayout>
      </c:layout>
      <c:lineChart>
        <c:grouping val="standard"/>
        <c:ser>
          <c:idx val="1"/>
          <c:order val="0"/>
          <c:tx>
            <c:strRef>
              <c:f>Sheet1!$B$1</c:f>
              <c:strCache>
                <c:ptCount val="1"/>
                <c:pt idx="0">
                  <c:v>Bear Stearns</c:v>
                </c:pt>
              </c:strCache>
            </c:strRef>
          </c:tx>
          <c:spPr>
            <a:ln w="76200">
              <a:solidFill>
                <a:srgbClr val="0000FF"/>
              </a:solidFill>
            </a:ln>
          </c:spPr>
          <c:marker>
            <c:symbol val="none"/>
          </c:marker>
          <c:cat>
            <c:numRef>
              <c:f>Sheet1!$A$211:$A$783</c:f>
              <c:numCache>
                <c:formatCode>dd/mm/yyyy</c:formatCode>
                <c:ptCount val="573"/>
                <c:pt idx="0">
                  <c:v>38280</c:v>
                </c:pt>
                <c:pt idx="1">
                  <c:v>38281</c:v>
                </c:pt>
                <c:pt idx="2">
                  <c:v>38282</c:v>
                </c:pt>
                <c:pt idx="3">
                  <c:v>38285</c:v>
                </c:pt>
                <c:pt idx="4">
                  <c:v>38286</c:v>
                </c:pt>
                <c:pt idx="5">
                  <c:v>38287</c:v>
                </c:pt>
                <c:pt idx="6">
                  <c:v>38288</c:v>
                </c:pt>
                <c:pt idx="7">
                  <c:v>38289</c:v>
                </c:pt>
                <c:pt idx="8">
                  <c:v>38292</c:v>
                </c:pt>
                <c:pt idx="9">
                  <c:v>38293</c:v>
                </c:pt>
                <c:pt idx="10">
                  <c:v>38294</c:v>
                </c:pt>
                <c:pt idx="11">
                  <c:v>38295</c:v>
                </c:pt>
                <c:pt idx="12">
                  <c:v>38296</c:v>
                </c:pt>
                <c:pt idx="13">
                  <c:v>38299</c:v>
                </c:pt>
                <c:pt idx="14">
                  <c:v>38300</c:v>
                </c:pt>
                <c:pt idx="15">
                  <c:v>38301</c:v>
                </c:pt>
                <c:pt idx="16">
                  <c:v>38302</c:v>
                </c:pt>
                <c:pt idx="17">
                  <c:v>38303</c:v>
                </c:pt>
                <c:pt idx="18">
                  <c:v>38306</c:v>
                </c:pt>
                <c:pt idx="19">
                  <c:v>38307</c:v>
                </c:pt>
                <c:pt idx="20">
                  <c:v>38308</c:v>
                </c:pt>
                <c:pt idx="21">
                  <c:v>38309</c:v>
                </c:pt>
                <c:pt idx="22">
                  <c:v>38310</c:v>
                </c:pt>
                <c:pt idx="23">
                  <c:v>38313</c:v>
                </c:pt>
                <c:pt idx="24">
                  <c:v>38314</c:v>
                </c:pt>
                <c:pt idx="25">
                  <c:v>38315</c:v>
                </c:pt>
                <c:pt idx="26">
                  <c:v>38316</c:v>
                </c:pt>
                <c:pt idx="27">
                  <c:v>38317</c:v>
                </c:pt>
                <c:pt idx="28">
                  <c:v>38320</c:v>
                </c:pt>
                <c:pt idx="29">
                  <c:v>38321</c:v>
                </c:pt>
                <c:pt idx="30">
                  <c:v>38322</c:v>
                </c:pt>
                <c:pt idx="31">
                  <c:v>38323</c:v>
                </c:pt>
                <c:pt idx="32">
                  <c:v>38324</c:v>
                </c:pt>
                <c:pt idx="33">
                  <c:v>38327</c:v>
                </c:pt>
                <c:pt idx="34">
                  <c:v>38328</c:v>
                </c:pt>
                <c:pt idx="35">
                  <c:v>38329</c:v>
                </c:pt>
                <c:pt idx="36">
                  <c:v>38330</c:v>
                </c:pt>
                <c:pt idx="37">
                  <c:v>38331</c:v>
                </c:pt>
                <c:pt idx="38">
                  <c:v>38334</c:v>
                </c:pt>
                <c:pt idx="39">
                  <c:v>38335</c:v>
                </c:pt>
                <c:pt idx="40">
                  <c:v>38336</c:v>
                </c:pt>
                <c:pt idx="41">
                  <c:v>38337</c:v>
                </c:pt>
                <c:pt idx="42">
                  <c:v>38338</c:v>
                </c:pt>
                <c:pt idx="43">
                  <c:v>38341</c:v>
                </c:pt>
                <c:pt idx="44">
                  <c:v>38342</c:v>
                </c:pt>
                <c:pt idx="45">
                  <c:v>38343</c:v>
                </c:pt>
                <c:pt idx="46">
                  <c:v>38344</c:v>
                </c:pt>
                <c:pt idx="47">
                  <c:v>38345</c:v>
                </c:pt>
                <c:pt idx="48">
                  <c:v>38348</c:v>
                </c:pt>
                <c:pt idx="49">
                  <c:v>38349</c:v>
                </c:pt>
                <c:pt idx="50">
                  <c:v>38350</c:v>
                </c:pt>
                <c:pt idx="51">
                  <c:v>38351</c:v>
                </c:pt>
                <c:pt idx="52">
                  <c:v>38352</c:v>
                </c:pt>
                <c:pt idx="53">
                  <c:v>38355</c:v>
                </c:pt>
                <c:pt idx="54">
                  <c:v>38356</c:v>
                </c:pt>
                <c:pt idx="55">
                  <c:v>38357</c:v>
                </c:pt>
                <c:pt idx="56">
                  <c:v>38358</c:v>
                </c:pt>
                <c:pt idx="57">
                  <c:v>38359</c:v>
                </c:pt>
                <c:pt idx="58">
                  <c:v>38362</c:v>
                </c:pt>
                <c:pt idx="59">
                  <c:v>38363</c:v>
                </c:pt>
                <c:pt idx="60">
                  <c:v>38364</c:v>
                </c:pt>
                <c:pt idx="61">
                  <c:v>38365</c:v>
                </c:pt>
                <c:pt idx="62">
                  <c:v>38366</c:v>
                </c:pt>
                <c:pt idx="63">
                  <c:v>38369</c:v>
                </c:pt>
                <c:pt idx="64">
                  <c:v>38370</c:v>
                </c:pt>
                <c:pt idx="65">
                  <c:v>38371</c:v>
                </c:pt>
                <c:pt idx="66">
                  <c:v>38372</c:v>
                </c:pt>
                <c:pt idx="67">
                  <c:v>38373</c:v>
                </c:pt>
                <c:pt idx="68">
                  <c:v>38376</c:v>
                </c:pt>
                <c:pt idx="69">
                  <c:v>38377</c:v>
                </c:pt>
                <c:pt idx="70">
                  <c:v>38378</c:v>
                </c:pt>
                <c:pt idx="71">
                  <c:v>38379</c:v>
                </c:pt>
                <c:pt idx="72">
                  <c:v>38380</c:v>
                </c:pt>
                <c:pt idx="73">
                  <c:v>38383</c:v>
                </c:pt>
                <c:pt idx="74">
                  <c:v>38384</c:v>
                </c:pt>
                <c:pt idx="75">
                  <c:v>38385</c:v>
                </c:pt>
                <c:pt idx="76">
                  <c:v>38386</c:v>
                </c:pt>
                <c:pt idx="77">
                  <c:v>38387</c:v>
                </c:pt>
                <c:pt idx="78">
                  <c:v>38390</c:v>
                </c:pt>
                <c:pt idx="79">
                  <c:v>38391</c:v>
                </c:pt>
                <c:pt idx="80">
                  <c:v>38392</c:v>
                </c:pt>
                <c:pt idx="81">
                  <c:v>38393</c:v>
                </c:pt>
                <c:pt idx="82">
                  <c:v>38394</c:v>
                </c:pt>
                <c:pt idx="83">
                  <c:v>38397</c:v>
                </c:pt>
                <c:pt idx="84">
                  <c:v>38398</c:v>
                </c:pt>
                <c:pt idx="85">
                  <c:v>38399</c:v>
                </c:pt>
                <c:pt idx="86">
                  <c:v>38400</c:v>
                </c:pt>
                <c:pt idx="87">
                  <c:v>38401</c:v>
                </c:pt>
                <c:pt idx="88">
                  <c:v>38404</c:v>
                </c:pt>
                <c:pt idx="89">
                  <c:v>38405</c:v>
                </c:pt>
                <c:pt idx="90">
                  <c:v>38406</c:v>
                </c:pt>
                <c:pt idx="91">
                  <c:v>38407</c:v>
                </c:pt>
                <c:pt idx="92">
                  <c:v>38408</c:v>
                </c:pt>
                <c:pt idx="93">
                  <c:v>38411</c:v>
                </c:pt>
                <c:pt idx="94">
                  <c:v>38412</c:v>
                </c:pt>
                <c:pt idx="95">
                  <c:v>38413</c:v>
                </c:pt>
                <c:pt idx="96">
                  <c:v>38414</c:v>
                </c:pt>
                <c:pt idx="97">
                  <c:v>38415</c:v>
                </c:pt>
                <c:pt idx="98">
                  <c:v>38418</c:v>
                </c:pt>
                <c:pt idx="99">
                  <c:v>38419</c:v>
                </c:pt>
                <c:pt idx="100">
                  <c:v>38420</c:v>
                </c:pt>
                <c:pt idx="101">
                  <c:v>38421</c:v>
                </c:pt>
                <c:pt idx="102">
                  <c:v>38422</c:v>
                </c:pt>
                <c:pt idx="103">
                  <c:v>38425</c:v>
                </c:pt>
                <c:pt idx="104">
                  <c:v>38426</c:v>
                </c:pt>
                <c:pt idx="105">
                  <c:v>38427</c:v>
                </c:pt>
                <c:pt idx="106">
                  <c:v>38428</c:v>
                </c:pt>
                <c:pt idx="107">
                  <c:v>38429</c:v>
                </c:pt>
                <c:pt idx="108">
                  <c:v>38432</c:v>
                </c:pt>
                <c:pt idx="109">
                  <c:v>38433</c:v>
                </c:pt>
                <c:pt idx="110">
                  <c:v>38434</c:v>
                </c:pt>
                <c:pt idx="111">
                  <c:v>38435</c:v>
                </c:pt>
                <c:pt idx="112">
                  <c:v>38436</c:v>
                </c:pt>
                <c:pt idx="113">
                  <c:v>38439</c:v>
                </c:pt>
                <c:pt idx="114">
                  <c:v>38440</c:v>
                </c:pt>
                <c:pt idx="115">
                  <c:v>38441</c:v>
                </c:pt>
                <c:pt idx="116">
                  <c:v>38442</c:v>
                </c:pt>
                <c:pt idx="117">
                  <c:v>38443</c:v>
                </c:pt>
                <c:pt idx="118">
                  <c:v>38446</c:v>
                </c:pt>
                <c:pt idx="119">
                  <c:v>38447</c:v>
                </c:pt>
                <c:pt idx="120">
                  <c:v>38448</c:v>
                </c:pt>
                <c:pt idx="121">
                  <c:v>38449</c:v>
                </c:pt>
                <c:pt idx="122">
                  <c:v>38450</c:v>
                </c:pt>
                <c:pt idx="123">
                  <c:v>38453</c:v>
                </c:pt>
                <c:pt idx="124">
                  <c:v>38454</c:v>
                </c:pt>
                <c:pt idx="125">
                  <c:v>38455</c:v>
                </c:pt>
                <c:pt idx="126">
                  <c:v>38456</c:v>
                </c:pt>
                <c:pt idx="127">
                  <c:v>38457</c:v>
                </c:pt>
                <c:pt idx="128">
                  <c:v>38460</c:v>
                </c:pt>
                <c:pt idx="129">
                  <c:v>38461</c:v>
                </c:pt>
                <c:pt idx="130">
                  <c:v>38462</c:v>
                </c:pt>
                <c:pt idx="131">
                  <c:v>38463</c:v>
                </c:pt>
                <c:pt idx="132">
                  <c:v>38464</c:v>
                </c:pt>
                <c:pt idx="133">
                  <c:v>38467</c:v>
                </c:pt>
                <c:pt idx="134">
                  <c:v>38468</c:v>
                </c:pt>
                <c:pt idx="135">
                  <c:v>38469</c:v>
                </c:pt>
                <c:pt idx="136">
                  <c:v>38470</c:v>
                </c:pt>
                <c:pt idx="137">
                  <c:v>38471</c:v>
                </c:pt>
                <c:pt idx="138">
                  <c:v>38474</c:v>
                </c:pt>
                <c:pt idx="139">
                  <c:v>38475</c:v>
                </c:pt>
                <c:pt idx="140">
                  <c:v>38476</c:v>
                </c:pt>
                <c:pt idx="141">
                  <c:v>38477</c:v>
                </c:pt>
                <c:pt idx="142">
                  <c:v>38478</c:v>
                </c:pt>
                <c:pt idx="143">
                  <c:v>38481</c:v>
                </c:pt>
                <c:pt idx="144">
                  <c:v>38482</c:v>
                </c:pt>
                <c:pt idx="145">
                  <c:v>38483</c:v>
                </c:pt>
                <c:pt idx="146">
                  <c:v>38484</c:v>
                </c:pt>
                <c:pt idx="147">
                  <c:v>38485</c:v>
                </c:pt>
                <c:pt idx="148">
                  <c:v>38488</c:v>
                </c:pt>
                <c:pt idx="149">
                  <c:v>38489</c:v>
                </c:pt>
                <c:pt idx="150">
                  <c:v>38490</c:v>
                </c:pt>
                <c:pt idx="151">
                  <c:v>38491</c:v>
                </c:pt>
                <c:pt idx="152">
                  <c:v>38492</c:v>
                </c:pt>
                <c:pt idx="153">
                  <c:v>38495</c:v>
                </c:pt>
                <c:pt idx="154">
                  <c:v>38496</c:v>
                </c:pt>
                <c:pt idx="155">
                  <c:v>38497</c:v>
                </c:pt>
                <c:pt idx="156">
                  <c:v>38498</c:v>
                </c:pt>
                <c:pt idx="157">
                  <c:v>38499</c:v>
                </c:pt>
                <c:pt idx="158">
                  <c:v>38502</c:v>
                </c:pt>
                <c:pt idx="159">
                  <c:v>38503</c:v>
                </c:pt>
                <c:pt idx="160">
                  <c:v>38504</c:v>
                </c:pt>
                <c:pt idx="161">
                  <c:v>38505</c:v>
                </c:pt>
                <c:pt idx="162">
                  <c:v>38506</c:v>
                </c:pt>
                <c:pt idx="163">
                  <c:v>38509</c:v>
                </c:pt>
                <c:pt idx="164">
                  <c:v>38510</c:v>
                </c:pt>
                <c:pt idx="165">
                  <c:v>38511</c:v>
                </c:pt>
                <c:pt idx="166">
                  <c:v>38512</c:v>
                </c:pt>
                <c:pt idx="167">
                  <c:v>38513</c:v>
                </c:pt>
                <c:pt idx="168">
                  <c:v>38516</c:v>
                </c:pt>
                <c:pt idx="169">
                  <c:v>38517</c:v>
                </c:pt>
                <c:pt idx="170">
                  <c:v>38518</c:v>
                </c:pt>
                <c:pt idx="171">
                  <c:v>38519</c:v>
                </c:pt>
                <c:pt idx="172">
                  <c:v>38520</c:v>
                </c:pt>
                <c:pt idx="173">
                  <c:v>38523</c:v>
                </c:pt>
                <c:pt idx="174">
                  <c:v>38524</c:v>
                </c:pt>
                <c:pt idx="175">
                  <c:v>38525</c:v>
                </c:pt>
                <c:pt idx="176">
                  <c:v>38526</c:v>
                </c:pt>
                <c:pt idx="177">
                  <c:v>38527</c:v>
                </c:pt>
                <c:pt idx="178">
                  <c:v>38530</c:v>
                </c:pt>
                <c:pt idx="179">
                  <c:v>38531</c:v>
                </c:pt>
                <c:pt idx="180">
                  <c:v>38532</c:v>
                </c:pt>
                <c:pt idx="181">
                  <c:v>38533</c:v>
                </c:pt>
                <c:pt idx="182">
                  <c:v>38534</c:v>
                </c:pt>
                <c:pt idx="183">
                  <c:v>38537</c:v>
                </c:pt>
                <c:pt idx="184">
                  <c:v>38538</c:v>
                </c:pt>
                <c:pt idx="185">
                  <c:v>38539</c:v>
                </c:pt>
                <c:pt idx="186">
                  <c:v>38540</c:v>
                </c:pt>
                <c:pt idx="187">
                  <c:v>38541</c:v>
                </c:pt>
                <c:pt idx="188">
                  <c:v>38544</c:v>
                </c:pt>
                <c:pt idx="189">
                  <c:v>38545</c:v>
                </c:pt>
                <c:pt idx="190">
                  <c:v>38546</c:v>
                </c:pt>
                <c:pt idx="191">
                  <c:v>38547</c:v>
                </c:pt>
                <c:pt idx="192">
                  <c:v>38548</c:v>
                </c:pt>
                <c:pt idx="193">
                  <c:v>38551</c:v>
                </c:pt>
                <c:pt idx="194">
                  <c:v>38552</c:v>
                </c:pt>
                <c:pt idx="195">
                  <c:v>38553</c:v>
                </c:pt>
                <c:pt idx="196">
                  <c:v>38554</c:v>
                </c:pt>
                <c:pt idx="197">
                  <c:v>38555</c:v>
                </c:pt>
                <c:pt idx="198">
                  <c:v>38558</c:v>
                </c:pt>
                <c:pt idx="199">
                  <c:v>38559</c:v>
                </c:pt>
                <c:pt idx="200">
                  <c:v>38560</c:v>
                </c:pt>
                <c:pt idx="201">
                  <c:v>38561</c:v>
                </c:pt>
                <c:pt idx="202">
                  <c:v>38562</c:v>
                </c:pt>
                <c:pt idx="203">
                  <c:v>38565</c:v>
                </c:pt>
                <c:pt idx="204">
                  <c:v>38566</c:v>
                </c:pt>
                <c:pt idx="205">
                  <c:v>38567</c:v>
                </c:pt>
                <c:pt idx="206">
                  <c:v>38568</c:v>
                </c:pt>
                <c:pt idx="207">
                  <c:v>38569</c:v>
                </c:pt>
                <c:pt idx="208">
                  <c:v>38572</c:v>
                </c:pt>
                <c:pt idx="209">
                  <c:v>38573</c:v>
                </c:pt>
                <c:pt idx="210">
                  <c:v>38574</c:v>
                </c:pt>
                <c:pt idx="211">
                  <c:v>38575</c:v>
                </c:pt>
                <c:pt idx="212">
                  <c:v>38576</c:v>
                </c:pt>
                <c:pt idx="213">
                  <c:v>38579</c:v>
                </c:pt>
                <c:pt idx="214">
                  <c:v>38580</c:v>
                </c:pt>
                <c:pt idx="215">
                  <c:v>38581</c:v>
                </c:pt>
                <c:pt idx="216">
                  <c:v>38582</c:v>
                </c:pt>
                <c:pt idx="217">
                  <c:v>38583</c:v>
                </c:pt>
                <c:pt idx="218">
                  <c:v>38586</c:v>
                </c:pt>
                <c:pt idx="219">
                  <c:v>38587</c:v>
                </c:pt>
                <c:pt idx="220">
                  <c:v>38588</c:v>
                </c:pt>
                <c:pt idx="221">
                  <c:v>38589</c:v>
                </c:pt>
                <c:pt idx="222">
                  <c:v>38590</c:v>
                </c:pt>
                <c:pt idx="223">
                  <c:v>38593</c:v>
                </c:pt>
                <c:pt idx="224">
                  <c:v>38594</c:v>
                </c:pt>
                <c:pt idx="225">
                  <c:v>38595</c:v>
                </c:pt>
                <c:pt idx="226">
                  <c:v>38596</c:v>
                </c:pt>
                <c:pt idx="227">
                  <c:v>38597</c:v>
                </c:pt>
                <c:pt idx="228">
                  <c:v>38600</c:v>
                </c:pt>
                <c:pt idx="229">
                  <c:v>38601</c:v>
                </c:pt>
                <c:pt idx="230">
                  <c:v>38602</c:v>
                </c:pt>
                <c:pt idx="231">
                  <c:v>38603</c:v>
                </c:pt>
                <c:pt idx="232">
                  <c:v>38604</c:v>
                </c:pt>
                <c:pt idx="233">
                  <c:v>38607</c:v>
                </c:pt>
                <c:pt idx="234">
                  <c:v>38608</c:v>
                </c:pt>
                <c:pt idx="235">
                  <c:v>38609</c:v>
                </c:pt>
                <c:pt idx="236">
                  <c:v>38610</c:v>
                </c:pt>
                <c:pt idx="237">
                  <c:v>38611</c:v>
                </c:pt>
                <c:pt idx="238">
                  <c:v>38614</c:v>
                </c:pt>
                <c:pt idx="239">
                  <c:v>38615</c:v>
                </c:pt>
                <c:pt idx="240">
                  <c:v>38616</c:v>
                </c:pt>
                <c:pt idx="241">
                  <c:v>38617</c:v>
                </c:pt>
                <c:pt idx="242">
                  <c:v>38618</c:v>
                </c:pt>
                <c:pt idx="243">
                  <c:v>38621</c:v>
                </c:pt>
                <c:pt idx="244">
                  <c:v>38622</c:v>
                </c:pt>
                <c:pt idx="245">
                  <c:v>38623</c:v>
                </c:pt>
                <c:pt idx="246">
                  <c:v>38624</c:v>
                </c:pt>
                <c:pt idx="247">
                  <c:v>38625</c:v>
                </c:pt>
                <c:pt idx="248">
                  <c:v>38628</c:v>
                </c:pt>
                <c:pt idx="249">
                  <c:v>38629</c:v>
                </c:pt>
                <c:pt idx="250">
                  <c:v>38630</c:v>
                </c:pt>
                <c:pt idx="251">
                  <c:v>38631</c:v>
                </c:pt>
                <c:pt idx="252">
                  <c:v>38632</c:v>
                </c:pt>
                <c:pt idx="253">
                  <c:v>38635</c:v>
                </c:pt>
                <c:pt idx="254">
                  <c:v>38636</c:v>
                </c:pt>
                <c:pt idx="255">
                  <c:v>38637</c:v>
                </c:pt>
                <c:pt idx="256">
                  <c:v>38638</c:v>
                </c:pt>
                <c:pt idx="257">
                  <c:v>38639</c:v>
                </c:pt>
                <c:pt idx="258">
                  <c:v>38642</c:v>
                </c:pt>
                <c:pt idx="259">
                  <c:v>38643</c:v>
                </c:pt>
                <c:pt idx="260">
                  <c:v>38644</c:v>
                </c:pt>
                <c:pt idx="261">
                  <c:v>38645</c:v>
                </c:pt>
                <c:pt idx="262">
                  <c:v>38646</c:v>
                </c:pt>
                <c:pt idx="263">
                  <c:v>38649</c:v>
                </c:pt>
                <c:pt idx="264">
                  <c:v>38650</c:v>
                </c:pt>
                <c:pt idx="265">
                  <c:v>38651</c:v>
                </c:pt>
                <c:pt idx="266">
                  <c:v>38652</c:v>
                </c:pt>
                <c:pt idx="267">
                  <c:v>38653</c:v>
                </c:pt>
                <c:pt idx="268">
                  <c:v>38656</c:v>
                </c:pt>
                <c:pt idx="269">
                  <c:v>38657</c:v>
                </c:pt>
                <c:pt idx="270">
                  <c:v>38658</c:v>
                </c:pt>
                <c:pt idx="271">
                  <c:v>38659</c:v>
                </c:pt>
                <c:pt idx="272">
                  <c:v>38660</c:v>
                </c:pt>
                <c:pt idx="273">
                  <c:v>38663</c:v>
                </c:pt>
                <c:pt idx="274">
                  <c:v>38664</c:v>
                </c:pt>
                <c:pt idx="275">
                  <c:v>38665</c:v>
                </c:pt>
                <c:pt idx="276">
                  <c:v>38666</c:v>
                </c:pt>
                <c:pt idx="277">
                  <c:v>38667</c:v>
                </c:pt>
                <c:pt idx="278">
                  <c:v>38670</c:v>
                </c:pt>
                <c:pt idx="279">
                  <c:v>38671</c:v>
                </c:pt>
                <c:pt idx="280">
                  <c:v>38672</c:v>
                </c:pt>
                <c:pt idx="281">
                  <c:v>38673</c:v>
                </c:pt>
                <c:pt idx="282">
                  <c:v>38674</c:v>
                </c:pt>
                <c:pt idx="283">
                  <c:v>38677</c:v>
                </c:pt>
                <c:pt idx="284">
                  <c:v>38678</c:v>
                </c:pt>
                <c:pt idx="285">
                  <c:v>38679</c:v>
                </c:pt>
                <c:pt idx="286">
                  <c:v>38680</c:v>
                </c:pt>
                <c:pt idx="287">
                  <c:v>38681</c:v>
                </c:pt>
                <c:pt idx="288">
                  <c:v>38684</c:v>
                </c:pt>
                <c:pt idx="289">
                  <c:v>38685</c:v>
                </c:pt>
                <c:pt idx="290">
                  <c:v>38686</c:v>
                </c:pt>
                <c:pt idx="291">
                  <c:v>38687</c:v>
                </c:pt>
                <c:pt idx="292">
                  <c:v>38688</c:v>
                </c:pt>
                <c:pt idx="293">
                  <c:v>38691</c:v>
                </c:pt>
                <c:pt idx="294">
                  <c:v>38692</c:v>
                </c:pt>
                <c:pt idx="295">
                  <c:v>38693</c:v>
                </c:pt>
                <c:pt idx="296">
                  <c:v>38694</c:v>
                </c:pt>
                <c:pt idx="297">
                  <c:v>38695</c:v>
                </c:pt>
                <c:pt idx="298">
                  <c:v>38698</c:v>
                </c:pt>
                <c:pt idx="299">
                  <c:v>38699</c:v>
                </c:pt>
                <c:pt idx="300">
                  <c:v>38700</c:v>
                </c:pt>
                <c:pt idx="301">
                  <c:v>38701</c:v>
                </c:pt>
                <c:pt idx="302">
                  <c:v>38702</c:v>
                </c:pt>
                <c:pt idx="303">
                  <c:v>38705</c:v>
                </c:pt>
                <c:pt idx="304">
                  <c:v>38706</c:v>
                </c:pt>
                <c:pt idx="305">
                  <c:v>38707</c:v>
                </c:pt>
                <c:pt idx="306">
                  <c:v>38708</c:v>
                </c:pt>
                <c:pt idx="307">
                  <c:v>38709</c:v>
                </c:pt>
                <c:pt idx="308">
                  <c:v>38712</c:v>
                </c:pt>
                <c:pt idx="309">
                  <c:v>38713</c:v>
                </c:pt>
                <c:pt idx="310">
                  <c:v>38714</c:v>
                </c:pt>
                <c:pt idx="311">
                  <c:v>38715</c:v>
                </c:pt>
                <c:pt idx="312">
                  <c:v>38716</c:v>
                </c:pt>
                <c:pt idx="313">
                  <c:v>38719</c:v>
                </c:pt>
                <c:pt idx="314">
                  <c:v>38720</c:v>
                </c:pt>
                <c:pt idx="315">
                  <c:v>38721</c:v>
                </c:pt>
                <c:pt idx="316">
                  <c:v>38722</c:v>
                </c:pt>
                <c:pt idx="317">
                  <c:v>38723</c:v>
                </c:pt>
                <c:pt idx="318">
                  <c:v>38726</c:v>
                </c:pt>
                <c:pt idx="319">
                  <c:v>38727</c:v>
                </c:pt>
                <c:pt idx="320">
                  <c:v>38728</c:v>
                </c:pt>
                <c:pt idx="321">
                  <c:v>38729</c:v>
                </c:pt>
                <c:pt idx="322">
                  <c:v>38730</c:v>
                </c:pt>
                <c:pt idx="323">
                  <c:v>38733</c:v>
                </c:pt>
                <c:pt idx="324">
                  <c:v>38734</c:v>
                </c:pt>
                <c:pt idx="325">
                  <c:v>38735</c:v>
                </c:pt>
                <c:pt idx="326">
                  <c:v>38736</c:v>
                </c:pt>
                <c:pt idx="327">
                  <c:v>38737</c:v>
                </c:pt>
                <c:pt idx="328">
                  <c:v>38740</c:v>
                </c:pt>
                <c:pt idx="329">
                  <c:v>38741</c:v>
                </c:pt>
                <c:pt idx="330">
                  <c:v>38742</c:v>
                </c:pt>
                <c:pt idx="331">
                  <c:v>38743</c:v>
                </c:pt>
                <c:pt idx="332">
                  <c:v>38744</c:v>
                </c:pt>
                <c:pt idx="333">
                  <c:v>38747</c:v>
                </c:pt>
                <c:pt idx="334">
                  <c:v>38748</c:v>
                </c:pt>
                <c:pt idx="335">
                  <c:v>38749</c:v>
                </c:pt>
                <c:pt idx="336">
                  <c:v>38750</c:v>
                </c:pt>
                <c:pt idx="337">
                  <c:v>38751</c:v>
                </c:pt>
                <c:pt idx="338">
                  <c:v>38754</c:v>
                </c:pt>
                <c:pt idx="339">
                  <c:v>38755</c:v>
                </c:pt>
                <c:pt idx="340">
                  <c:v>38756</c:v>
                </c:pt>
                <c:pt idx="341">
                  <c:v>38757</c:v>
                </c:pt>
                <c:pt idx="342">
                  <c:v>38758</c:v>
                </c:pt>
                <c:pt idx="343">
                  <c:v>38761</c:v>
                </c:pt>
                <c:pt idx="344">
                  <c:v>38762</c:v>
                </c:pt>
                <c:pt idx="345">
                  <c:v>38763</c:v>
                </c:pt>
                <c:pt idx="346">
                  <c:v>38764</c:v>
                </c:pt>
                <c:pt idx="347">
                  <c:v>38765</c:v>
                </c:pt>
                <c:pt idx="348">
                  <c:v>38768</c:v>
                </c:pt>
                <c:pt idx="349">
                  <c:v>38769</c:v>
                </c:pt>
                <c:pt idx="350">
                  <c:v>38770</c:v>
                </c:pt>
                <c:pt idx="351">
                  <c:v>38771</c:v>
                </c:pt>
                <c:pt idx="352">
                  <c:v>38772</c:v>
                </c:pt>
                <c:pt idx="353">
                  <c:v>38775</c:v>
                </c:pt>
                <c:pt idx="354">
                  <c:v>38776</c:v>
                </c:pt>
                <c:pt idx="355">
                  <c:v>38777</c:v>
                </c:pt>
                <c:pt idx="356">
                  <c:v>38778</c:v>
                </c:pt>
                <c:pt idx="357">
                  <c:v>38779</c:v>
                </c:pt>
                <c:pt idx="358">
                  <c:v>38782</c:v>
                </c:pt>
                <c:pt idx="359">
                  <c:v>38783</c:v>
                </c:pt>
                <c:pt idx="360">
                  <c:v>38784</c:v>
                </c:pt>
                <c:pt idx="361">
                  <c:v>38785</c:v>
                </c:pt>
                <c:pt idx="362">
                  <c:v>38786</c:v>
                </c:pt>
                <c:pt idx="363">
                  <c:v>38789</c:v>
                </c:pt>
                <c:pt idx="364">
                  <c:v>38790</c:v>
                </c:pt>
                <c:pt idx="365">
                  <c:v>38791</c:v>
                </c:pt>
                <c:pt idx="366">
                  <c:v>38792</c:v>
                </c:pt>
                <c:pt idx="367">
                  <c:v>38793</c:v>
                </c:pt>
                <c:pt idx="368">
                  <c:v>38796</c:v>
                </c:pt>
                <c:pt idx="369">
                  <c:v>38797</c:v>
                </c:pt>
                <c:pt idx="370">
                  <c:v>38798</c:v>
                </c:pt>
                <c:pt idx="371">
                  <c:v>38799</c:v>
                </c:pt>
                <c:pt idx="372">
                  <c:v>38800</c:v>
                </c:pt>
                <c:pt idx="373">
                  <c:v>38803</c:v>
                </c:pt>
                <c:pt idx="374">
                  <c:v>38804</c:v>
                </c:pt>
                <c:pt idx="375">
                  <c:v>38805</c:v>
                </c:pt>
                <c:pt idx="376">
                  <c:v>38806</c:v>
                </c:pt>
                <c:pt idx="377">
                  <c:v>38807</c:v>
                </c:pt>
                <c:pt idx="378">
                  <c:v>38810</c:v>
                </c:pt>
                <c:pt idx="379">
                  <c:v>38811</c:v>
                </c:pt>
                <c:pt idx="380">
                  <c:v>38812</c:v>
                </c:pt>
                <c:pt idx="381">
                  <c:v>38813</c:v>
                </c:pt>
                <c:pt idx="382">
                  <c:v>38814</c:v>
                </c:pt>
                <c:pt idx="383">
                  <c:v>38817</c:v>
                </c:pt>
                <c:pt idx="384">
                  <c:v>38818</c:v>
                </c:pt>
                <c:pt idx="385">
                  <c:v>38819</c:v>
                </c:pt>
                <c:pt idx="386">
                  <c:v>38820</c:v>
                </c:pt>
                <c:pt idx="387">
                  <c:v>38821</c:v>
                </c:pt>
                <c:pt idx="388">
                  <c:v>38824</c:v>
                </c:pt>
                <c:pt idx="389">
                  <c:v>38825</c:v>
                </c:pt>
                <c:pt idx="390">
                  <c:v>38826</c:v>
                </c:pt>
                <c:pt idx="391">
                  <c:v>38827</c:v>
                </c:pt>
                <c:pt idx="392">
                  <c:v>38828</c:v>
                </c:pt>
                <c:pt idx="393">
                  <c:v>38831</c:v>
                </c:pt>
                <c:pt idx="394">
                  <c:v>38832</c:v>
                </c:pt>
                <c:pt idx="395">
                  <c:v>38833</c:v>
                </c:pt>
                <c:pt idx="396">
                  <c:v>38834</c:v>
                </c:pt>
                <c:pt idx="397">
                  <c:v>38835</c:v>
                </c:pt>
                <c:pt idx="398">
                  <c:v>38838</c:v>
                </c:pt>
                <c:pt idx="399">
                  <c:v>38839</c:v>
                </c:pt>
                <c:pt idx="400">
                  <c:v>38840</c:v>
                </c:pt>
                <c:pt idx="401">
                  <c:v>38841</c:v>
                </c:pt>
                <c:pt idx="402">
                  <c:v>38842</c:v>
                </c:pt>
                <c:pt idx="403">
                  <c:v>38845</c:v>
                </c:pt>
                <c:pt idx="404">
                  <c:v>38846</c:v>
                </c:pt>
                <c:pt idx="405">
                  <c:v>38847</c:v>
                </c:pt>
                <c:pt idx="406">
                  <c:v>38848</c:v>
                </c:pt>
                <c:pt idx="407">
                  <c:v>38849</c:v>
                </c:pt>
                <c:pt idx="408">
                  <c:v>38852</c:v>
                </c:pt>
                <c:pt idx="409">
                  <c:v>38853</c:v>
                </c:pt>
                <c:pt idx="410">
                  <c:v>38854</c:v>
                </c:pt>
                <c:pt idx="411">
                  <c:v>38855</c:v>
                </c:pt>
                <c:pt idx="412">
                  <c:v>38856</c:v>
                </c:pt>
                <c:pt idx="413">
                  <c:v>38859</c:v>
                </c:pt>
                <c:pt idx="414">
                  <c:v>38860</c:v>
                </c:pt>
                <c:pt idx="415">
                  <c:v>38861</c:v>
                </c:pt>
                <c:pt idx="416">
                  <c:v>38862</c:v>
                </c:pt>
                <c:pt idx="417">
                  <c:v>38863</c:v>
                </c:pt>
                <c:pt idx="418">
                  <c:v>38866</c:v>
                </c:pt>
                <c:pt idx="419">
                  <c:v>38867</c:v>
                </c:pt>
                <c:pt idx="420">
                  <c:v>38868</c:v>
                </c:pt>
                <c:pt idx="421">
                  <c:v>38869</c:v>
                </c:pt>
                <c:pt idx="422">
                  <c:v>38870</c:v>
                </c:pt>
                <c:pt idx="423">
                  <c:v>38873</c:v>
                </c:pt>
                <c:pt idx="424">
                  <c:v>38874</c:v>
                </c:pt>
                <c:pt idx="425">
                  <c:v>38875</c:v>
                </c:pt>
                <c:pt idx="426">
                  <c:v>38876</c:v>
                </c:pt>
                <c:pt idx="427">
                  <c:v>38877</c:v>
                </c:pt>
                <c:pt idx="428">
                  <c:v>38880</c:v>
                </c:pt>
                <c:pt idx="429">
                  <c:v>38881</c:v>
                </c:pt>
                <c:pt idx="430">
                  <c:v>38882</c:v>
                </c:pt>
                <c:pt idx="431">
                  <c:v>38883</c:v>
                </c:pt>
                <c:pt idx="432">
                  <c:v>38884</c:v>
                </c:pt>
                <c:pt idx="433">
                  <c:v>38887</c:v>
                </c:pt>
                <c:pt idx="434">
                  <c:v>38888</c:v>
                </c:pt>
                <c:pt idx="435">
                  <c:v>38889</c:v>
                </c:pt>
                <c:pt idx="436">
                  <c:v>38890</c:v>
                </c:pt>
                <c:pt idx="437">
                  <c:v>38891</c:v>
                </c:pt>
                <c:pt idx="438">
                  <c:v>38894</c:v>
                </c:pt>
                <c:pt idx="439">
                  <c:v>38895</c:v>
                </c:pt>
                <c:pt idx="440">
                  <c:v>38896</c:v>
                </c:pt>
                <c:pt idx="441">
                  <c:v>38897</c:v>
                </c:pt>
                <c:pt idx="442">
                  <c:v>38898</c:v>
                </c:pt>
                <c:pt idx="443">
                  <c:v>38901</c:v>
                </c:pt>
                <c:pt idx="444">
                  <c:v>38902</c:v>
                </c:pt>
                <c:pt idx="445">
                  <c:v>38903</c:v>
                </c:pt>
                <c:pt idx="446">
                  <c:v>38904</c:v>
                </c:pt>
                <c:pt idx="447">
                  <c:v>38905</c:v>
                </c:pt>
                <c:pt idx="448">
                  <c:v>38908</c:v>
                </c:pt>
                <c:pt idx="449">
                  <c:v>38909</c:v>
                </c:pt>
                <c:pt idx="450">
                  <c:v>38910</c:v>
                </c:pt>
                <c:pt idx="451">
                  <c:v>38911</c:v>
                </c:pt>
                <c:pt idx="452">
                  <c:v>38912</c:v>
                </c:pt>
                <c:pt idx="453">
                  <c:v>38915</c:v>
                </c:pt>
                <c:pt idx="454">
                  <c:v>38916</c:v>
                </c:pt>
                <c:pt idx="455">
                  <c:v>38917</c:v>
                </c:pt>
                <c:pt idx="456">
                  <c:v>38918</c:v>
                </c:pt>
                <c:pt idx="457">
                  <c:v>38919</c:v>
                </c:pt>
                <c:pt idx="458">
                  <c:v>38922</c:v>
                </c:pt>
                <c:pt idx="459">
                  <c:v>38923</c:v>
                </c:pt>
                <c:pt idx="460">
                  <c:v>38924</c:v>
                </c:pt>
                <c:pt idx="461">
                  <c:v>38925</c:v>
                </c:pt>
                <c:pt idx="462">
                  <c:v>38926</c:v>
                </c:pt>
                <c:pt idx="463">
                  <c:v>38929</c:v>
                </c:pt>
                <c:pt idx="464">
                  <c:v>38930</c:v>
                </c:pt>
                <c:pt idx="465">
                  <c:v>38931</c:v>
                </c:pt>
                <c:pt idx="466">
                  <c:v>38932</c:v>
                </c:pt>
                <c:pt idx="467">
                  <c:v>38933</c:v>
                </c:pt>
                <c:pt idx="468">
                  <c:v>38936</c:v>
                </c:pt>
                <c:pt idx="469">
                  <c:v>38937</c:v>
                </c:pt>
                <c:pt idx="470">
                  <c:v>38938</c:v>
                </c:pt>
                <c:pt idx="471">
                  <c:v>38939</c:v>
                </c:pt>
                <c:pt idx="472">
                  <c:v>38940</c:v>
                </c:pt>
                <c:pt idx="473">
                  <c:v>38943</c:v>
                </c:pt>
                <c:pt idx="474">
                  <c:v>38944</c:v>
                </c:pt>
                <c:pt idx="475">
                  <c:v>38945</c:v>
                </c:pt>
                <c:pt idx="476">
                  <c:v>38946</c:v>
                </c:pt>
                <c:pt idx="477">
                  <c:v>38947</c:v>
                </c:pt>
                <c:pt idx="478">
                  <c:v>38950</c:v>
                </c:pt>
                <c:pt idx="479">
                  <c:v>38951</c:v>
                </c:pt>
                <c:pt idx="480">
                  <c:v>38952</c:v>
                </c:pt>
                <c:pt idx="481">
                  <c:v>38953</c:v>
                </c:pt>
                <c:pt idx="482">
                  <c:v>38954</c:v>
                </c:pt>
                <c:pt idx="483">
                  <c:v>38957</c:v>
                </c:pt>
                <c:pt idx="484">
                  <c:v>38958</c:v>
                </c:pt>
                <c:pt idx="485">
                  <c:v>38959</c:v>
                </c:pt>
                <c:pt idx="486">
                  <c:v>38960</c:v>
                </c:pt>
                <c:pt idx="487">
                  <c:v>38961</c:v>
                </c:pt>
                <c:pt idx="488">
                  <c:v>38964</c:v>
                </c:pt>
                <c:pt idx="489">
                  <c:v>38965</c:v>
                </c:pt>
                <c:pt idx="490">
                  <c:v>38966</c:v>
                </c:pt>
                <c:pt idx="491">
                  <c:v>38967</c:v>
                </c:pt>
                <c:pt idx="492">
                  <c:v>38968</c:v>
                </c:pt>
                <c:pt idx="493">
                  <c:v>38971</c:v>
                </c:pt>
                <c:pt idx="494">
                  <c:v>38972</c:v>
                </c:pt>
                <c:pt idx="495">
                  <c:v>38973</c:v>
                </c:pt>
                <c:pt idx="496">
                  <c:v>38974</c:v>
                </c:pt>
                <c:pt idx="497">
                  <c:v>38975</c:v>
                </c:pt>
                <c:pt idx="498">
                  <c:v>38978</c:v>
                </c:pt>
                <c:pt idx="499">
                  <c:v>38979</c:v>
                </c:pt>
                <c:pt idx="500">
                  <c:v>38980</c:v>
                </c:pt>
                <c:pt idx="501">
                  <c:v>38981</c:v>
                </c:pt>
                <c:pt idx="502">
                  <c:v>38982</c:v>
                </c:pt>
                <c:pt idx="503">
                  <c:v>38985</c:v>
                </c:pt>
                <c:pt idx="504">
                  <c:v>38986</c:v>
                </c:pt>
                <c:pt idx="505">
                  <c:v>38987</c:v>
                </c:pt>
                <c:pt idx="506">
                  <c:v>38988</c:v>
                </c:pt>
                <c:pt idx="507">
                  <c:v>38989</c:v>
                </c:pt>
                <c:pt idx="508">
                  <c:v>38992</c:v>
                </c:pt>
                <c:pt idx="509">
                  <c:v>38993</c:v>
                </c:pt>
                <c:pt idx="510">
                  <c:v>38994</c:v>
                </c:pt>
                <c:pt idx="511">
                  <c:v>38995</c:v>
                </c:pt>
                <c:pt idx="512">
                  <c:v>38996</c:v>
                </c:pt>
                <c:pt idx="513">
                  <c:v>38999</c:v>
                </c:pt>
                <c:pt idx="514">
                  <c:v>39000</c:v>
                </c:pt>
                <c:pt idx="515">
                  <c:v>39001</c:v>
                </c:pt>
                <c:pt idx="516">
                  <c:v>39002</c:v>
                </c:pt>
                <c:pt idx="517">
                  <c:v>39003</c:v>
                </c:pt>
                <c:pt idx="518">
                  <c:v>39006</c:v>
                </c:pt>
                <c:pt idx="519">
                  <c:v>39007</c:v>
                </c:pt>
                <c:pt idx="520">
                  <c:v>39008</c:v>
                </c:pt>
                <c:pt idx="521">
                  <c:v>39009</c:v>
                </c:pt>
                <c:pt idx="522">
                  <c:v>39010</c:v>
                </c:pt>
                <c:pt idx="523">
                  <c:v>39013</c:v>
                </c:pt>
                <c:pt idx="524">
                  <c:v>39014</c:v>
                </c:pt>
                <c:pt idx="525">
                  <c:v>39015</c:v>
                </c:pt>
                <c:pt idx="526">
                  <c:v>39016</c:v>
                </c:pt>
                <c:pt idx="527">
                  <c:v>39017</c:v>
                </c:pt>
                <c:pt idx="528">
                  <c:v>39020</c:v>
                </c:pt>
                <c:pt idx="529">
                  <c:v>39021</c:v>
                </c:pt>
                <c:pt idx="530">
                  <c:v>39022</c:v>
                </c:pt>
                <c:pt idx="531">
                  <c:v>39023</c:v>
                </c:pt>
                <c:pt idx="532">
                  <c:v>39024</c:v>
                </c:pt>
                <c:pt idx="533">
                  <c:v>39027</c:v>
                </c:pt>
                <c:pt idx="534">
                  <c:v>39028</c:v>
                </c:pt>
                <c:pt idx="535">
                  <c:v>39029</c:v>
                </c:pt>
                <c:pt idx="536">
                  <c:v>39030</c:v>
                </c:pt>
                <c:pt idx="537">
                  <c:v>39031</c:v>
                </c:pt>
                <c:pt idx="538">
                  <c:v>39034</c:v>
                </c:pt>
                <c:pt idx="539">
                  <c:v>39035</c:v>
                </c:pt>
                <c:pt idx="540">
                  <c:v>39036</c:v>
                </c:pt>
                <c:pt idx="541">
                  <c:v>39037</c:v>
                </c:pt>
                <c:pt idx="542">
                  <c:v>39038</c:v>
                </c:pt>
                <c:pt idx="543">
                  <c:v>39041</c:v>
                </c:pt>
                <c:pt idx="544">
                  <c:v>39042</c:v>
                </c:pt>
                <c:pt idx="545">
                  <c:v>39043</c:v>
                </c:pt>
                <c:pt idx="546">
                  <c:v>39044</c:v>
                </c:pt>
                <c:pt idx="547">
                  <c:v>39045</c:v>
                </c:pt>
                <c:pt idx="548">
                  <c:v>39048</c:v>
                </c:pt>
                <c:pt idx="549">
                  <c:v>39049</c:v>
                </c:pt>
                <c:pt idx="550">
                  <c:v>39050</c:v>
                </c:pt>
                <c:pt idx="551">
                  <c:v>39051</c:v>
                </c:pt>
                <c:pt idx="552">
                  <c:v>39052</c:v>
                </c:pt>
                <c:pt idx="553">
                  <c:v>39055</c:v>
                </c:pt>
                <c:pt idx="554">
                  <c:v>39056</c:v>
                </c:pt>
                <c:pt idx="555">
                  <c:v>39057</c:v>
                </c:pt>
                <c:pt idx="556">
                  <c:v>39058</c:v>
                </c:pt>
                <c:pt idx="557">
                  <c:v>39059</c:v>
                </c:pt>
                <c:pt idx="558">
                  <c:v>39062</c:v>
                </c:pt>
                <c:pt idx="559">
                  <c:v>39063</c:v>
                </c:pt>
                <c:pt idx="560">
                  <c:v>39064</c:v>
                </c:pt>
                <c:pt idx="561">
                  <c:v>39065</c:v>
                </c:pt>
                <c:pt idx="562">
                  <c:v>39066</c:v>
                </c:pt>
                <c:pt idx="563">
                  <c:v>39069</c:v>
                </c:pt>
                <c:pt idx="564">
                  <c:v>39070</c:v>
                </c:pt>
                <c:pt idx="565">
                  <c:v>39071</c:v>
                </c:pt>
                <c:pt idx="566">
                  <c:v>39072</c:v>
                </c:pt>
                <c:pt idx="567">
                  <c:v>39073</c:v>
                </c:pt>
                <c:pt idx="568">
                  <c:v>39076</c:v>
                </c:pt>
                <c:pt idx="569">
                  <c:v>39077</c:v>
                </c:pt>
                <c:pt idx="570">
                  <c:v>39078</c:v>
                </c:pt>
                <c:pt idx="571">
                  <c:v>39079</c:v>
                </c:pt>
                <c:pt idx="572">
                  <c:v>39080</c:v>
                </c:pt>
              </c:numCache>
            </c:numRef>
          </c:cat>
          <c:val>
            <c:numRef>
              <c:f>Sheet1!$B$211:$B$783</c:f>
              <c:numCache>
                <c:formatCode>General</c:formatCode>
                <c:ptCount val="573"/>
                <c:pt idx="0">
                  <c:v>34.5</c:v>
                </c:pt>
                <c:pt idx="1">
                  <c:v>34</c:v>
                </c:pt>
                <c:pt idx="2">
                  <c:v>33.75</c:v>
                </c:pt>
                <c:pt idx="3">
                  <c:v>34.5</c:v>
                </c:pt>
                <c:pt idx="4">
                  <c:v>32.5</c:v>
                </c:pt>
                <c:pt idx="5">
                  <c:v>31.5</c:v>
                </c:pt>
                <c:pt idx="6">
                  <c:v>30.5</c:v>
                </c:pt>
                <c:pt idx="7">
                  <c:v>15.75</c:v>
                </c:pt>
                <c:pt idx="8">
                  <c:v>28.75</c:v>
                </c:pt>
                <c:pt idx="9">
                  <c:v>29</c:v>
                </c:pt>
                <c:pt idx="10">
                  <c:v>29</c:v>
                </c:pt>
                <c:pt idx="11">
                  <c:v>29.5</c:v>
                </c:pt>
                <c:pt idx="12">
                  <c:v>28.25</c:v>
                </c:pt>
                <c:pt idx="13">
                  <c:v>28.75</c:v>
                </c:pt>
                <c:pt idx="14">
                  <c:v>28</c:v>
                </c:pt>
                <c:pt idx="15">
                  <c:v>26.25</c:v>
                </c:pt>
                <c:pt idx="17">
                  <c:v>26.5</c:v>
                </c:pt>
                <c:pt idx="18">
                  <c:v>24</c:v>
                </c:pt>
                <c:pt idx="19">
                  <c:v>26.06</c:v>
                </c:pt>
                <c:pt idx="20">
                  <c:v>26.41</c:v>
                </c:pt>
                <c:pt idx="21">
                  <c:v>26.419999999999987</c:v>
                </c:pt>
                <c:pt idx="22">
                  <c:v>26.5</c:v>
                </c:pt>
                <c:pt idx="23">
                  <c:v>28.25</c:v>
                </c:pt>
                <c:pt idx="24">
                  <c:v>28.62</c:v>
                </c:pt>
                <c:pt idx="25">
                  <c:v>28.66</c:v>
                </c:pt>
                <c:pt idx="26">
                  <c:v>28</c:v>
                </c:pt>
                <c:pt idx="28">
                  <c:v>28</c:v>
                </c:pt>
                <c:pt idx="29">
                  <c:v>28.5</c:v>
                </c:pt>
                <c:pt idx="30">
                  <c:v>28.130000000000024</c:v>
                </c:pt>
                <c:pt idx="31">
                  <c:v>26.84</c:v>
                </c:pt>
                <c:pt idx="32">
                  <c:v>27.2</c:v>
                </c:pt>
                <c:pt idx="33">
                  <c:v>27.88</c:v>
                </c:pt>
                <c:pt idx="34">
                  <c:v>27.5</c:v>
                </c:pt>
                <c:pt idx="35">
                  <c:v>27.5</c:v>
                </c:pt>
                <c:pt idx="36">
                  <c:v>26.67</c:v>
                </c:pt>
                <c:pt idx="37">
                  <c:v>26.25</c:v>
                </c:pt>
                <c:pt idx="38">
                  <c:v>23.86</c:v>
                </c:pt>
                <c:pt idx="39">
                  <c:v>26.5</c:v>
                </c:pt>
                <c:pt idx="40">
                  <c:v>26.38</c:v>
                </c:pt>
                <c:pt idx="41">
                  <c:v>26.5</c:v>
                </c:pt>
                <c:pt idx="42">
                  <c:v>26.5</c:v>
                </c:pt>
                <c:pt idx="43">
                  <c:v>27.88</c:v>
                </c:pt>
                <c:pt idx="44">
                  <c:v>27</c:v>
                </c:pt>
                <c:pt idx="45">
                  <c:v>27</c:v>
                </c:pt>
                <c:pt idx="46">
                  <c:v>27</c:v>
                </c:pt>
                <c:pt idx="47">
                  <c:v>26.5</c:v>
                </c:pt>
                <c:pt idx="48">
                  <c:v>27.25</c:v>
                </c:pt>
                <c:pt idx="49">
                  <c:v>26.5</c:v>
                </c:pt>
                <c:pt idx="50">
                  <c:v>27</c:v>
                </c:pt>
                <c:pt idx="51">
                  <c:v>27.75</c:v>
                </c:pt>
                <c:pt idx="52">
                  <c:v>27</c:v>
                </c:pt>
                <c:pt idx="53">
                  <c:v>26.5</c:v>
                </c:pt>
                <c:pt idx="54">
                  <c:v>27.25</c:v>
                </c:pt>
                <c:pt idx="55">
                  <c:v>27.17</c:v>
                </c:pt>
                <c:pt idx="56">
                  <c:v>27.67</c:v>
                </c:pt>
                <c:pt idx="57">
                  <c:v>27.66</c:v>
                </c:pt>
                <c:pt idx="58">
                  <c:v>29.38</c:v>
                </c:pt>
                <c:pt idx="59">
                  <c:v>29.5</c:v>
                </c:pt>
                <c:pt idx="60">
                  <c:v>29.5</c:v>
                </c:pt>
                <c:pt idx="61">
                  <c:v>29.25</c:v>
                </c:pt>
                <c:pt idx="62">
                  <c:v>29.25</c:v>
                </c:pt>
                <c:pt idx="63">
                  <c:v>24.5</c:v>
                </c:pt>
                <c:pt idx="64">
                  <c:v>28.75</c:v>
                </c:pt>
                <c:pt idx="65">
                  <c:v>28.34</c:v>
                </c:pt>
                <c:pt idx="66">
                  <c:v>28.5</c:v>
                </c:pt>
                <c:pt idx="67">
                  <c:v>28.16</c:v>
                </c:pt>
                <c:pt idx="68">
                  <c:v>28.25</c:v>
                </c:pt>
                <c:pt idx="69">
                  <c:v>27.5</c:v>
                </c:pt>
                <c:pt idx="70">
                  <c:v>26.5</c:v>
                </c:pt>
                <c:pt idx="71">
                  <c:v>26.25</c:v>
                </c:pt>
                <c:pt idx="72">
                  <c:v>26</c:v>
                </c:pt>
                <c:pt idx="73">
                  <c:v>25.5</c:v>
                </c:pt>
                <c:pt idx="74">
                  <c:v>25.5</c:v>
                </c:pt>
                <c:pt idx="75">
                  <c:v>25.5</c:v>
                </c:pt>
                <c:pt idx="76">
                  <c:v>25.5</c:v>
                </c:pt>
                <c:pt idx="77">
                  <c:v>25.5</c:v>
                </c:pt>
                <c:pt idx="78">
                  <c:v>24.830000000000005</c:v>
                </c:pt>
                <c:pt idx="79">
                  <c:v>25.5</c:v>
                </c:pt>
                <c:pt idx="80">
                  <c:v>25.25</c:v>
                </c:pt>
                <c:pt idx="81">
                  <c:v>25.4</c:v>
                </c:pt>
                <c:pt idx="82">
                  <c:v>25.16</c:v>
                </c:pt>
                <c:pt idx="83">
                  <c:v>24.7</c:v>
                </c:pt>
                <c:pt idx="84">
                  <c:v>25</c:v>
                </c:pt>
                <c:pt idx="85">
                  <c:v>25.5</c:v>
                </c:pt>
                <c:pt idx="86">
                  <c:v>25</c:v>
                </c:pt>
                <c:pt idx="87">
                  <c:v>25.25</c:v>
                </c:pt>
                <c:pt idx="88">
                  <c:v>25</c:v>
                </c:pt>
                <c:pt idx="89">
                  <c:v>22.4</c:v>
                </c:pt>
                <c:pt idx="90">
                  <c:v>24</c:v>
                </c:pt>
                <c:pt idx="91">
                  <c:v>23.12</c:v>
                </c:pt>
                <c:pt idx="92">
                  <c:v>25.25</c:v>
                </c:pt>
                <c:pt idx="93">
                  <c:v>25.16</c:v>
                </c:pt>
                <c:pt idx="94">
                  <c:v>24</c:v>
                </c:pt>
                <c:pt idx="95">
                  <c:v>24</c:v>
                </c:pt>
                <c:pt idx="96">
                  <c:v>24.1</c:v>
                </c:pt>
                <c:pt idx="97">
                  <c:v>24.62</c:v>
                </c:pt>
                <c:pt idx="98">
                  <c:v>23.75</c:v>
                </c:pt>
                <c:pt idx="99">
                  <c:v>24.25</c:v>
                </c:pt>
                <c:pt idx="100">
                  <c:v>23.25</c:v>
                </c:pt>
                <c:pt idx="101">
                  <c:v>23.19</c:v>
                </c:pt>
                <c:pt idx="102">
                  <c:v>24.34</c:v>
                </c:pt>
                <c:pt idx="103">
                  <c:v>25.88</c:v>
                </c:pt>
                <c:pt idx="104">
                  <c:v>26.25</c:v>
                </c:pt>
                <c:pt idx="105">
                  <c:v>27.25</c:v>
                </c:pt>
                <c:pt idx="106">
                  <c:v>28.8</c:v>
                </c:pt>
                <c:pt idx="107">
                  <c:v>26.75</c:v>
                </c:pt>
                <c:pt idx="108">
                  <c:v>29.25</c:v>
                </c:pt>
                <c:pt idx="109">
                  <c:v>29.91</c:v>
                </c:pt>
                <c:pt idx="110">
                  <c:v>31.75</c:v>
                </c:pt>
                <c:pt idx="111">
                  <c:v>32.120000000000012</c:v>
                </c:pt>
                <c:pt idx="112">
                  <c:v>32</c:v>
                </c:pt>
                <c:pt idx="113">
                  <c:v>32.25</c:v>
                </c:pt>
                <c:pt idx="114">
                  <c:v>34.75</c:v>
                </c:pt>
                <c:pt idx="115">
                  <c:v>34.379999999999995</c:v>
                </c:pt>
                <c:pt idx="116">
                  <c:v>36</c:v>
                </c:pt>
                <c:pt idx="117">
                  <c:v>33</c:v>
                </c:pt>
                <c:pt idx="118">
                  <c:v>36.620000000000012</c:v>
                </c:pt>
                <c:pt idx="119">
                  <c:v>35</c:v>
                </c:pt>
                <c:pt idx="120">
                  <c:v>31.25</c:v>
                </c:pt>
                <c:pt idx="121">
                  <c:v>30.75</c:v>
                </c:pt>
                <c:pt idx="122">
                  <c:v>33</c:v>
                </c:pt>
                <c:pt idx="123">
                  <c:v>32.5</c:v>
                </c:pt>
                <c:pt idx="124">
                  <c:v>31.75</c:v>
                </c:pt>
                <c:pt idx="125">
                  <c:v>31.5</c:v>
                </c:pt>
                <c:pt idx="126">
                  <c:v>32.339999999999996</c:v>
                </c:pt>
                <c:pt idx="127">
                  <c:v>37</c:v>
                </c:pt>
                <c:pt idx="128">
                  <c:v>38.5</c:v>
                </c:pt>
                <c:pt idx="129">
                  <c:v>37.5</c:v>
                </c:pt>
                <c:pt idx="130">
                  <c:v>34</c:v>
                </c:pt>
                <c:pt idx="131">
                  <c:v>33</c:v>
                </c:pt>
                <c:pt idx="132">
                  <c:v>29</c:v>
                </c:pt>
                <c:pt idx="133">
                  <c:v>29</c:v>
                </c:pt>
                <c:pt idx="134">
                  <c:v>28.66</c:v>
                </c:pt>
                <c:pt idx="135">
                  <c:v>28.5</c:v>
                </c:pt>
                <c:pt idx="136">
                  <c:v>29.12</c:v>
                </c:pt>
                <c:pt idx="137">
                  <c:v>30.25</c:v>
                </c:pt>
                <c:pt idx="138">
                  <c:v>30.66</c:v>
                </c:pt>
                <c:pt idx="139">
                  <c:v>30.88</c:v>
                </c:pt>
                <c:pt idx="140">
                  <c:v>33</c:v>
                </c:pt>
                <c:pt idx="141">
                  <c:v>30.25</c:v>
                </c:pt>
                <c:pt idx="142">
                  <c:v>31.5</c:v>
                </c:pt>
                <c:pt idx="143">
                  <c:v>32.25</c:v>
                </c:pt>
                <c:pt idx="144">
                  <c:v>41</c:v>
                </c:pt>
                <c:pt idx="145">
                  <c:v>41</c:v>
                </c:pt>
                <c:pt idx="146">
                  <c:v>40.120000000000012</c:v>
                </c:pt>
                <c:pt idx="147">
                  <c:v>47.25</c:v>
                </c:pt>
                <c:pt idx="148">
                  <c:v>48</c:v>
                </c:pt>
                <c:pt idx="149">
                  <c:v>49.5</c:v>
                </c:pt>
                <c:pt idx="150">
                  <c:v>47.75</c:v>
                </c:pt>
                <c:pt idx="151">
                  <c:v>42.25</c:v>
                </c:pt>
                <c:pt idx="152">
                  <c:v>38.5</c:v>
                </c:pt>
                <c:pt idx="153">
                  <c:v>37.25</c:v>
                </c:pt>
                <c:pt idx="154">
                  <c:v>37</c:v>
                </c:pt>
                <c:pt idx="155">
                  <c:v>35.339999999999996</c:v>
                </c:pt>
                <c:pt idx="156">
                  <c:v>34.5</c:v>
                </c:pt>
                <c:pt idx="157">
                  <c:v>34.25</c:v>
                </c:pt>
                <c:pt idx="158">
                  <c:v>33</c:v>
                </c:pt>
                <c:pt idx="159">
                  <c:v>32.75</c:v>
                </c:pt>
                <c:pt idx="160">
                  <c:v>31.75</c:v>
                </c:pt>
                <c:pt idx="161">
                  <c:v>34.309999999999995</c:v>
                </c:pt>
                <c:pt idx="162">
                  <c:v>36.1</c:v>
                </c:pt>
                <c:pt idx="163">
                  <c:v>36.75</c:v>
                </c:pt>
                <c:pt idx="164">
                  <c:v>36.25</c:v>
                </c:pt>
                <c:pt idx="165">
                  <c:v>38.5</c:v>
                </c:pt>
                <c:pt idx="166">
                  <c:v>38.75</c:v>
                </c:pt>
                <c:pt idx="167">
                  <c:v>37</c:v>
                </c:pt>
                <c:pt idx="168">
                  <c:v>36.379999999999995</c:v>
                </c:pt>
                <c:pt idx="169">
                  <c:v>37.25</c:v>
                </c:pt>
                <c:pt idx="170">
                  <c:v>34.379999999999995</c:v>
                </c:pt>
                <c:pt idx="171">
                  <c:v>35</c:v>
                </c:pt>
                <c:pt idx="172">
                  <c:v>33</c:v>
                </c:pt>
                <c:pt idx="173">
                  <c:v>35</c:v>
                </c:pt>
                <c:pt idx="174">
                  <c:v>35.200000000000003</c:v>
                </c:pt>
                <c:pt idx="175">
                  <c:v>36</c:v>
                </c:pt>
                <c:pt idx="176">
                  <c:v>37</c:v>
                </c:pt>
                <c:pt idx="177">
                  <c:v>36.879999999999995</c:v>
                </c:pt>
                <c:pt idx="178">
                  <c:v>36.879999999999995</c:v>
                </c:pt>
                <c:pt idx="179">
                  <c:v>37.25</c:v>
                </c:pt>
                <c:pt idx="180">
                  <c:v>35.75</c:v>
                </c:pt>
                <c:pt idx="181">
                  <c:v>35.75</c:v>
                </c:pt>
                <c:pt idx="182">
                  <c:v>35.379999999999995</c:v>
                </c:pt>
                <c:pt idx="183">
                  <c:v>34.5</c:v>
                </c:pt>
                <c:pt idx="184">
                  <c:v>35.120000000000012</c:v>
                </c:pt>
                <c:pt idx="185">
                  <c:v>34.25</c:v>
                </c:pt>
                <c:pt idx="186">
                  <c:v>34</c:v>
                </c:pt>
                <c:pt idx="187">
                  <c:v>33.760000000000012</c:v>
                </c:pt>
                <c:pt idx="188">
                  <c:v>33.339999999999996</c:v>
                </c:pt>
                <c:pt idx="189">
                  <c:v>32.839999999999996</c:v>
                </c:pt>
                <c:pt idx="190">
                  <c:v>32.5</c:v>
                </c:pt>
                <c:pt idx="191">
                  <c:v>32.120000000000012</c:v>
                </c:pt>
                <c:pt idx="192">
                  <c:v>31.12</c:v>
                </c:pt>
                <c:pt idx="193">
                  <c:v>31.25</c:v>
                </c:pt>
                <c:pt idx="194">
                  <c:v>31.25</c:v>
                </c:pt>
                <c:pt idx="195">
                  <c:v>31.25</c:v>
                </c:pt>
                <c:pt idx="196">
                  <c:v>31.5</c:v>
                </c:pt>
                <c:pt idx="197">
                  <c:v>31.25</c:v>
                </c:pt>
                <c:pt idx="198">
                  <c:v>31</c:v>
                </c:pt>
                <c:pt idx="199">
                  <c:v>30.16</c:v>
                </c:pt>
                <c:pt idx="200">
                  <c:v>30</c:v>
                </c:pt>
                <c:pt idx="201">
                  <c:v>29</c:v>
                </c:pt>
                <c:pt idx="202">
                  <c:v>28.939999999999987</c:v>
                </c:pt>
                <c:pt idx="203">
                  <c:v>28.17</c:v>
                </c:pt>
                <c:pt idx="204">
                  <c:v>28.5</c:v>
                </c:pt>
                <c:pt idx="205">
                  <c:v>28.75</c:v>
                </c:pt>
                <c:pt idx="206">
                  <c:v>29.25</c:v>
                </c:pt>
                <c:pt idx="207">
                  <c:v>31.25</c:v>
                </c:pt>
                <c:pt idx="208">
                  <c:v>31.75</c:v>
                </c:pt>
                <c:pt idx="209">
                  <c:v>31.75</c:v>
                </c:pt>
                <c:pt idx="210">
                  <c:v>30.75</c:v>
                </c:pt>
                <c:pt idx="211">
                  <c:v>30.8</c:v>
                </c:pt>
                <c:pt idx="212">
                  <c:v>31.75</c:v>
                </c:pt>
                <c:pt idx="213">
                  <c:v>30.75</c:v>
                </c:pt>
                <c:pt idx="214">
                  <c:v>30.25</c:v>
                </c:pt>
                <c:pt idx="215">
                  <c:v>31</c:v>
                </c:pt>
                <c:pt idx="216">
                  <c:v>30.75</c:v>
                </c:pt>
                <c:pt idx="217">
                  <c:v>30.25</c:v>
                </c:pt>
                <c:pt idx="218">
                  <c:v>29.75</c:v>
                </c:pt>
                <c:pt idx="219">
                  <c:v>29.5</c:v>
                </c:pt>
                <c:pt idx="220">
                  <c:v>29.5</c:v>
                </c:pt>
                <c:pt idx="221">
                  <c:v>30.25</c:v>
                </c:pt>
                <c:pt idx="222">
                  <c:v>30.25</c:v>
                </c:pt>
                <c:pt idx="223">
                  <c:v>30.5</c:v>
                </c:pt>
                <c:pt idx="224">
                  <c:v>31</c:v>
                </c:pt>
                <c:pt idx="225">
                  <c:v>32</c:v>
                </c:pt>
                <c:pt idx="226">
                  <c:v>31.62</c:v>
                </c:pt>
                <c:pt idx="227">
                  <c:v>33.1</c:v>
                </c:pt>
                <c:pt idx="228">
                  <c:v>32.5</c:v>
                </c:pt>
                <c:pt idx="229">
                  <c:v>31.25</c:v>
                </c:pt>
                <c:pt idx="230">
                  <c:v>30.88</c:v>
                </c:pt>
                <c:pt idx="231">
                  <c:v>29</c:v>
                </c:pt>
                <c:pt idx="232">
                  <c:v>28.25</c:v>
                </c:pt>
                <c:pt idx="233">
                  <c:v>27.62</c:v>
                </c:pt>
                <c:pt idx="234">
                  <c:v>27.5</c:v>
                </c:pt>
                <c:pt idx="235">
                  <c:v>27.5</c:v>
                </c:pt>
                <c:pt idx="236">
                  <c:v>27</c:v>
                </c:pt>
                <c:pt idx="237">
                  <c:v>27.12</c:v>
                </c:pt>
                <c:pt idx="238">
                  <c:v>27.75</c:v>
                </c:pt>
                <c:pt idx="239">
                  <c:v>28.71</c:v>
                </c:pt>
                <c:pt idx="240">
                  <c:v>29</c:v>
                </c:pt>
                <c:pt idx="241">
                  <c:v>29.84</c:v>
                </c:pt>
                <c:pt idx="242">
                  <c:v>28.5</c:v>
                </c:pt>
                <c:pt idx="243">
                  <c:v>28.25</c:v>
                </c:pt>
                <c:pt idx="244">
                  <c:v>27.84</c:v>
                </c:pt>
                <c:pt idx="245">
                  <c:v>28.5</c:v>
                </c:pt>
                <c:pt idx="246">
                  <c:v>27.59</c:v>
                </c:pt>
                <c:pt idx="247">
                  <c:v>28</c:v>
                </c:pt>
                <c:pt idx="248">
                  <c:v>27.25</c:v>
                </c:pt>
                <c:pt idx="249">
                  <c:v>27.25</c:v>
                </c:pt>
                <c:pt idx="250">
                  <c:v>26.939999999999987</c:v>
                </c:pt>
                <c:pt idx="251">
                  <c:v>27.75</c:v>
                </c:pt>
                <c:pt idx="252">
                  <c:v>29.25</c:v>
                </c:pt>
                <c:pt idx="253">
                  <c:v>28.5</c:v>
                </c:pt>
                <c:pt idx="254">
                  <c:v>29</c:v>
                </c:pt>
                <c:pt idx="255">
                  <c:v>29.25</c:v>
                </c:pt>
                <c:pt idx="256">
                  <c:v>31.25</c:v>
                </c:pt>
                <c:pt idx="257">
                  <c:v>30.5</c:v>
                </c:pt>
                <c:pt idx="258">
                  <c:v>28.5</c:v>
                </c:pt>
                <c:pt idx="259">
                  <c:v>28</c:v>
                </c:pt>
                <c:pt idx="260">
                  <c:v>26</c:v>
                </c:pt>
                <c:pt idx="261">
                  <c:v>26.75</c:v>
                </c:pt>
                <c:pt idx="262">
                  <c:v>27</c:v>
                </c:pt>
                <c:pt idx="263">
                  <c:v>27.5</c:v>
                </c:pt>
                <c:pt idx="264">
                  <c:v>27.25</c:v>
                </c:pt>
                <c:pt idx="265">
                  <c:v>27.810000000000024</c:v>
                </c:pt>
                <c:pt idx="266">
                  <c:v>28.25</c:v>
                </c:pt>
                <c:pt idx="267">
                  <c:v>28</c:v>
                </c:pt>
                <c:pt idx="268">
                  <c:v>27</c:v>
                </c:pt>
                <c:pt idx="269">
                  <c:v>26.12</c:v>
                </c:pt>
                <c:pt idx="270">
                  <c:v>26</c:v>
                </c:pt>
                <c:pt idx="271">
                  <c:v>26</c:v>
                </c:pt>
                <c:pt idx="272">
                  <c:v>26.09</c:v>
                </c:pt>
                <c:pt idx="273">
                  <c:v>26.66</c:v>
                </c:pt>
                <c:pt idx="274">
                  <c:v>26</c:v>
                </c:pt>
                <c:pt idx="275">
                  <c:v>26</c:v>
                </c:pt>
                <c:pt idx="276">
                  <c:v>25.75</c:v>
                </c:pt>
                <c:pt idx="277">
                  <c:v>25.5</c:v>
                </c:pt>
                <c:pt idx="278">
                  <c:v>25.75</c:v>
                </c:pt>
                <c:pt idx="279">
                  <c:v>25.6</c:v>
                </c:pt>
                <c:pt idx="280">
                  <c:v>25.5</c:v>
                </c:pt>
                <c:pt idx="281">
                  <c:v>26.25</c:v>
                </c:pt>
                <c:pt idx="282">
                  <c:v>25.75</c:v>
                </c:pt>
                <c:pt idx="283">
                  <c:v>26</c:v>
                </c:pt>
                <c:pt idx="284">
                  <c:v>25.66</c:v>
                </c:pt>
                <c:pt idx="285">
                  <c:v>25</c:v>
                </c:pt>
                <c:pt idx="286">
                  <c:v>25.5</c:v>
                </c:pt>
                <c:pt idx="287">
                  <c:v>25.5</c:v>
                </c:pt>
                <c:pt idx="288">
                  <c:v>24.34</c:v>
                </c:pt>
                <c:pt idx="289">
                  <c:v>24.25</c:v>
                </c:pt>
                <c:pt idx="290">
                  <c:v>24.5</c:v>
                </c:pt>
                <c:pt idx="291">
                  <c:v>24.5</c:v>
                </c:pt>
                <c:pt idx="292">
                  <c:v>24</c:v>
                </c:pt>
                <c:pt idx="293">
                  <c:v>24.5</c:v>
                </c:pt>
                <c:pt idx="294">
                  <c:v>23.75</c:v>
                </c:pt>
                <c:pt idx="295">
                  <c:v>23</c:v>
                </c:pt>
                <c:pt idx="296">
                  <c:v>23.5</c:v>
                </c:pt>
                <c:pt idx="297">
                  <c:v>23.75</c:v>
                </c:pt>
                <c:pt idx="298">
                  <c:v>23.75</c:v>
                </c:pt>
                <c:pt idx="299">
                  <c:v>23.5</c:v>
                </c:pt>
                <c:pt idx="300">
                  <c:v>23.25</c:v>
                </c:pt>
                <c:pt idx="301">
                  <c:v>24</c:v>
                </c:pt>
                <c:pt idx="302">
                  <c:v>22.5</c:v>
                </c:pt>
                <c:pt idx="303">
                  <c:v>23.25</c:v>
                </c:pt>
                <c:pt idx="304">
                  <c:v>23.25</c:v>
                </c:pt>
                <c:pt idx="305">
                  <c:v>24.25</c:v>
                </c:pt>
                <c:pt idx="306">
                  <c:v>24.5</c:v>
                </c:pt>
                <c:pt idx="307">
                  <c:v>24.75</c:v>
                </c:pt>
                <c:pt idx="308">
                  <c:v>24.5</c:v>
                </c:pt>
                <c:pt idx="311">
                  <c:v>24.75</c:v>
                </c:pt>
                <c:pt idx="312">
                  <c:v>25</c:v>
                </c:pt>
                <c:pt idx="314">
                  <c:v>23.88</c:v>
                </c:pt>
                <c:pt idx="315">
                  <c:v>25.95</c:v>
                </c:pt>
                <c:pt idx="316">
                  <c:v>26.25</c:v>
                </c:pt>
                <c:pt idx="317">
                  <c:v>26</c:v>
                </c:pt>
                <c:pt idx="318">
                  <c:v>26</c:v>
                </c:pt>
                <c:pt idx="319">
                  <c:v>25.88</c:v>
                </c:pt>
                <c:pt idx="320">
                  <c:v>26</c:v>
                </c:pt>
                <c:pt idx="321">
                  <c:v>25.5</c:v>
                </c:pt>
                <c:pt idx="322">
                  <c:v>25.75</c:v>
                </c:pt>
                <c:pt idx="323">
                  <c:v>26</c:v>
                </c:pt>
                <c:pt idx="324">
                  <c:v>25.5</c:v>
                </c:pt>
                <c:pt idx="325">
                  <c:v>26</c:v>
                </c:pt>
                <c:pt idx="326">
                  <c:v>26</c:v>
                </c:pt>
                <c:pt idx="327">
                  <c:v>26.5</c:v>
                </c:pt>
                <c:pt idx="328">
                  <c:v>26.25</c:v>
                </c:pt>
                <c:pt idx="329">
                  <c:v>25.6</c:v>
                </c:pt>
                <c:pt idx="330">
                  <c:v>25.67</c:v>
                </c:pt>
                <c:pt idx="331">
                  <c:v>24.5</c:v>
                </c:pt>
                <c:pt idx="332">
                  <c:v>24.330000000000005</c:v>
                </c:pt>
                <c:pt idx="333">
                  <c:v>25</c:v>
                </c:pt>
                <c:pt idx="334">
                  <c:v>25.16</c:v>
                </c:pt>
                <c:pt idx="335">
                  <c:v>24</c:v>
                </c:pt>
                <c:pt idx="336">
                  <c:v>24.75</c:v>
                </c:pt>
                <c:pt idx="337">
                  <c:v>24.75</c:v>
                </c:pt>
                <c:pt idx="338">
                  <c:v>24.84</c:v>
                </c:pt>
                <c:pt idx="339">
                  <c:v>24.25</c:v>
                </c:pt>
                <c:pt idx="340">
                  <c:v>24.75</c:v>
                </c:pt>
                <c:pt idx="341">
                  <c:v>25.330000000000005</c:v>
                </c:pt>
                <c:pt idx="342">
                  <c:v>25</c:v>
                </c:pt>
                <c:pt idx="343">
                  <c:v>24.17</c:v>
                </c:pt>
                <c:pt idx="344">
                  <c:v>24</c:v>
                </c:pt>
                <c:pt idx="345">
                  <c:v>24</c:v>
                </c:pt>
                <c:pt idx="346">
                  <c:v>24.34</c:v>
                </c:pt>
                <c:pt idx="347">
                  <c:v>23</c:v>
                </c:pt>
                <c:pt idx="348">
                  <c:v>23</c:v>
                </c:pt>
                <c:pt idx="349">
                  <c:v>23</c:v>
                </c:pt>
                <c:pt idx="350">
                  <c:v>23</c:v>
                </c:pt>
                <c:pt idx="351">
                  <c:v>23</c:v>
                </c:pt>
                <c:pt idx="352">
                  <c:v>22.84</c:v>
                </c:pt>
                <c:pt idx="353">
                  <c:v>22.75</c:v>
                </c:pt>
                <c:pt idx="354">
                  <c:v>22.67</c:v>
                </c:pt>
                <c:pt idx="355">
                  <c:v>22.75</c:v>
                </c:pt>
                <c:pt idx="356">
                  <c:v>22.25</c:v>
                </c:pt>
                <c:pt idx="357">
                  <c:v>22</c:v>
                </c:pt>
                <c:pt idx="358">
                  <c:v>21.82</c:v>
                </c:pt>
                <c:pt idx="359">
                  <c:v>22</c:v>
                </c:pt>
                <c:pt idx="360">
                  <c:v>23.16</c:v>
                </c:pt>
                <c:pt idx="361">
                  <c:v>22.75</c:v>
                </c:pt>
                <c:pt idx="362">
                  <c:v>23.5</c:v>
                </c:pt>
                <c:pt idx="363">
                  <c:v>23.38</c:v>
                </c:pt>
                <c:pt idx="364">
                  <c:v>23.35</c:v>
                </c:pt>
                <c:pt idx="365">
                  <c:v>23.25</c:v>
                </c:pt>
                <c:pt idx="366">
                  <c:v>23.08</c:v>
                </c:pt>
                <c:pt idx="367">
                  <c:v>22.5</c:v>
                </c:pt>
                <c:pt idx="368">
                  <c:v>23</c:v>
                </c:pt>
                <c:pt idx="369">
                  <c:v>23.21</c:v>
                </c:pt>
                <c:pt idx="370">
                  <c:v>22</c:v>
                </c:pt>
                <c:pt idx="371">
                  <c:v>23.5</c:v>
                </c:pt>
                <c:pt idx="372">
                  <c:v>23.75</c:v>
                </c:pt>
                <c:pt idx="373">
                  <c:v>23.25</c:v>
                </c:pt>
                <c:pt idx="374">
                  <c:v>23.75</c:v>
                </c:pt>
                <c:pt idx="375">
                  <c:v>23</c:v>
                </c:pt>
                <c:pt idx="376">
                  <c:v>23.12</c:v>
                </c:pt>
                <c:pt idx="377">
                  <c:v>24.66</c:v>
                </c:pt>
                <c:pt idx="378">
                  <c:v>24.8</c:v>
                </c:pt>
                <c:pt idx="379">
                  <c:v>24</c:v>
                </c:pt>
                <c:pt idx="380">
                  <c:v>24.25</c:v>
                </c:pt>
                <c:pt idx="381">
                  <c:v>24</c:v>
                </c:pt>
                <c:pt idx="382">
                  <c:v>23.88</c:v>
                </c:pt>
                <c:pt idx="383">
                  <c:v>24.67</c:v>
                </c:pt>
                <c:pt idx="384">
                  <c:v>24</c:v>
                </c:pt>
                <c:pt idx="385">
                  <c:v>24.16</c:v>
                </c:pt>
                <c:pt idx="386">
                  <c:v>24.25</c:v>
                </c:pt>
                <c:pt idx="387">
                  <c:v>24</c:v>
                </c:pt>
                <c:pt idx="388">
                  <c:v>24.25</c:v>
                </c:pt>
                <c:pt idx="389">
                  <c:v>24.16</c:v>
                </c:pt>
                <c:pt idx="390">
                  <c:v>24</c:v>
                </c:pt>
                <c:pt idx="391">
                  <c:v>23.75</c:v>
                </c:pt>
                <c:pt idx="392">
                  <c:v>24.25</c:v>
                </c:pt>
                <c:pt idx="393">
                  <c:v>23</c:v>
                </c:pt>
                <c:pt idx="394">
                  <c:v>23.5</c:v>
                </c:pt>
                <c:pt idx="395">
                  <c:v>22.75</c:v>
                </c:pt>
                <c:pt idx="396">
                  <c:v>22</c:v>
                </c:pt>
                <c:pt idx="397">
                  <c:v>21.75</c:v>
                </c:pt>
                <c:pt idx="398">
                  <c:v>22.2</c:v>
                </c:pt>
                <c:pt idx="399">
                  <c:v>21</c:v>
                </c:pt>
                <c:pt idx="400">
                  <c:v>19.5</c:v>
                </c:pt>
                <c:pt idx="401">
                  <c:v>20.5</c:v>
                </c:pt>
                <c:pt idx="402">
                  <c:v>21</c:v>
                </c:pt>
                <c:pt idx="403">
                  <c:v>21.25</c:v>
                </c:pt>
                <c:pt idx="404">
                  <c:v>21</c:v>
                </c:pt>
                <c:pt idx="405">
                  <c:v>21</c:v>
                </c:pt>
                <c:pt idx="406">
                  <c:v>20.88</c:v>
                </c:pt>
                <c:pt idx="407">
                  <c:v>22</c:v>
                </c:pt>
                <c:pt idx="408">
                  <c:v>22.25</c:v>
                </c:pt>
                <c:pt idx="409">
                  <c:v>24</c:v>
                </c:pt>
                <c:pt idx="410">
                  <c:v>25.5</c:v>
                </c:pt>
                <c:pt idx="411">
                  <c:v>25</c:v>
                </c:pt>
                <c:pt idx="412">
                  <c:v>24</c:v>
                </c:pt>
                <c:pt idx="413">
                  <c:v>25.84</c:v>
                </c:pt>
                <c:pt idx="414">
                  <c:v>24.5</c:v>
                </c:pt>
                <c:pt idx="415">
                  <c:v>25.66</c:v>
                </c:pt>
                <c:pt idx="416">
                  <c:v>25.38</c:v>
                </c:pt>
                <c:pt idx="417">
                  <c:v>26</c:v>
                </c:pt>
                <c:pt idx="418">
                  <c:v>25.5</c:v>
                </c:pt>
                <c:pt idx="419">
                  <c:v>26.25</c:v>
                </c:pt>
                <c:pt idx="420">
                  <c:v>25.62</c:v>
                </c:pt>
                <c:pt idx="421">
                  <c:v>25.25</c:v>
                </c:pt>
                <c:pt idx="422">
                  <c:v>25.25</c:v>
                </c:pt>
                <c:pt idx="423">
                  <c:v>25.6</c:v>
                </c:pt>
                <c:pt idx="424">
                  <c:v>25.75</c:v>
                </c:pt>
                <c:pt idx="425">
                  <c:v>25.830000000000005</c:v>
                </c:pt>
                <c:pt idx="426">
                  <c:v>26</c:v>
                </c:pt>
                <c:pt idx="427">
                  <c:v>26</c:v>
                </c:pt>
                <c:pt idx="428">
                  <c:v>26.5</c:v>
                </c:pt>
                <c:pt idx="429">
                  <c:v>28.88</c:v>
                </c:pt>
                <c:pt idx="430">
                  <c:v>30</c:v>
                </c:pt>
                <c:pt idx="431">
                  <c:v>28.5</c:v>
                </c:pt>
                <c:pt idx="432">
                  <c:v>28.5</c:v>
                </c:pt>
                <c:pt idx="433">
                  <c:v>28.12</c:v>
                </c:pt>
                <c:pt idx="434">
                  <c:v>28.5</c:v>
                </c:pt>
                <c:pt idx="435">
                  <c:v>30</c:v>
                </c:pt>
                <c:pt idx="436">
                  <c:v>28</c:v>
                </c:pt>
                <c:pt idx="437">
                  <c:v>29</c:v>
                </c:pt>
                <c:pt idx="438">
                  <c:v>30</c:v>
                </c:pt>
                <c:pt idx="439">
                  <c:v>28.75</c:v>
                </c:pt>
                <c:pt idx="440">
                  <c:v>26.91</c:v>
                </c:pt>
                <c:pt idx="441">
                  <c:v>25.38</c:v>
                </c:pt>
                <c:pt idx="442">
                  <c:v>24.75</c:v>
                </c:pt>
                <c:pt idx="443">
                  <c:v>25</c:v>
                </c:pt>
                <c:pt idx="444">
                  <c:v>25.5</c:v>
                </c:pt>
                <c:pt idx="445">
                  <c:v>25.5</c:v>
                </c:pt>
                <c:pt idx="446">
                  <c:v>25.25</c:v>
                </c:pt>
                <c:pt idx="447">
                  <c:v>25</c:v>
                </c:pt>
                <c:pt idx="448">
                  <c:v>25.12</c:v>
                </c:pt>
                <c:pt idx="449">
                  <c:v>25.75</c:v>
                </c:pt>
                <c:pt idx="450">
                  <c:v>27.06</c:v>
                </c:pt>
                <c:pt idx="451">
                  <c:v>28.02</c:v>
                </c:pt>
                <c:pt idx="452">
                  <c:v>29.17</c:v>
                </c:pt>
                <c:pt idx="453">
                  <c:v>29.34</c:v>
                </c:pt>
                <c:pt idx="454">
                  <c:v>28.95</c:v>
                </c:pt>
                <c:pt idx="455">
                  <c:v>28.38</c:v>
                </c:pt>
                <c:pt idx="456">
                  <c:v>28.5</c:v>
                </c:pt>
                <c:pt idx="457">
                  <c:v>29</c:v>
                </c:pt>
                <c:pt idx="458">
                  <c:v>27.25</c:v>
                </c:pt>
                <c:pt idx="459">
                  <c:v>27.75</c:v>
                </c:pt>
                <c:pt idx="460">
                  <c:v>27.130000000000024</c:v>
                </c:pt>
                <c:pt idx="461">
                  <c:v>27.5</c:v>
                </c:pt>
                <c:pt idx="462">
                  <c:v>26.75</c:v>
                </c:pt>
                <c:pt idx="463">
                  <c:v>27.439999999999987</c:v>
                </c:pt>
                <c:pt idx="464">
                  <c:v>26.130000000000024</c:v>
                </c:pt>
                <c:pt idx="465">
                  <c:v>26.88</c:v>
                </c:pt>
                <c:pt idx="466">
                  <c:v>27</c:v>
                </c:pt>
                <c:pt idx="467">
                  <c:v>26.16</c:v>
                </c:pt>
                <c:pt idx="468">
                  <c:v>26.38</c:v>
                </c:pt>
                <c:pt idx="469">
                  <c:v>26</c:v>
                </c:pt>
                <c:pt idx="470">
                  <c:v>25.34</c:v>
                </c:pt>
                <c:pt idx="471">
                  <c:v>25.5</c:v>
                </c:pt>
                <c:pt idx="472">
                  <c:v>24.5</c:v>
                </c:pt>
                <c:pt idx="473">
                  <c:v>24.5</c:v>
                </c:pt>
                <c:pt idx="474">
                  <c:v>24.75</c:v>
                </c:pt>
                <c:pt idx="475">
                  <c:v>24</c:v>
                </c:pt>
                <c:pt idx="476">
                  <c:v>23.75</c:v>
                </c:pt>
                <c:pt idx="477">
                  <c:v>23.5</c:v>
                </c:pt>
                <c:pt idx="478">
                  <c:v>25</c:v>
                </c:pt>
                <c:pt idx="479">
                  <c:v>22.34</c:v>
                </c:pt>
                <c:pt idx="480">
                  <c:v>21.5</c:v>
                </c:pt>
                <c:pt idx="481">
                  <c:v>21.16</c:v>
                </c:pt>
                <c:pt idx="482">
                  <c:v>21.25</c:v>
                </c:pt>
                <c:pt idx="483">
                  <c:v>21.5</c:v>
                </c:pt>
                <c:pt idx="485">
                  <c:v>21.88</c:v>
                </c:pt>
                <c:pt idx="486">
                  <c:v>22.34</c:v>
                </c:pt>
                <c:pt idx="487">
                  <c:v>22.5</c:v>
                </c:pt>
                <c:pt idx="488">
                  <c:v>23</c:v>
                </c:pt>
                <c:pt idx="489">
                  <c:v>23</c:v>
                </c:pt>
                <c:pt idx="490">
                  <c:v>22</c:v>
                </c:pt>
                <c:pt idx="491">
                  <c:v>22</c:v>
                </c:pt>
                <c:pt idx="492">
                  <c:v>22</c:v>
                </c:pt>
                <c:pt idx="493">
                  <c:v>22</c:v>
                </c:pt>
                <c:pt idx="494">
                  <c:v>22</c:v>
                </c:pt>
                <c:pt idx="495">
                  <c:v>21.75</c:v>
                </c:pt>
                <c:pt idx="496">
                  <c:v>20</c:v>
                </c:pt>
                <c:pt idx="497">
                  <c:v>21.5</c:v>
                </c:pt>
                <c:pt idx="498">
                  <c:v>22</c:v>
                </c:pt>
                <c:pt idx="499">
                  <c:v>22.25</c:v>
                </c:pt>
                <c:pt idx="500">
                  <c:v>23</c:v>
                </c:pt>
                <c:pt idx="501">
                  <c:v>24</c:v>
                </c:pt>
                <c:pt idx="502">
                  <c:v>24</c:v>
                </c:pt>
                <c:pt idx="503">
                  <c:v>22.75</c:v>
                </c:pt>
                <c:pt idx="504">
                  <c:v>23.25</c:v>
                </c:pt>
                <c:pt idx="505">
                  <c:v>23.5</c:v>
                </c:pt>
                <c:pt idx="506">
                  <c:v>23.25</c:v>
                </c:pt>
                <c:pt idx="507">
                  <c:v>23</c:v>
                </c:pt>
                <c:pt idx="508">
                  <c:v>23.25</c:v>
                </c:pt>
                <c:pt idx="509">
                  <c:v>23</c:v>
                </c:pt>
                <c:pt idx="510">
                  <c:v>23</c:v>
                </c:pt>
                <c:pt idx="511">
                  <c:v>21.75</c:v>
                </c:pt>
                <c:pt idx="512">
                  <c:v>22</c:v>
                </c:pt>
                <c:pt idx="513">
                  <c:v>22</c:v>
                </c:pt>
                <c:pt idx="514">
                  <c:v>19.25</c:v>
                </c:pt>
                <c:pt idx="515">
                  <c:v>21.88</c:v>
                </c:pt>
                <c:pt idx="516">
                  <c:v>20.939999999999987</c:v>
                </c:pt>
                <c:pt idx="517">
                  <c:v>20.62</c:v>
                </c:pt>
                <c:pt idx="518">
                  <c:v>20.5</c:v>
                </c:pt>
                <c:pt idx="519">
                  <c:v>20.12</c:v>
                </c:pt>
                <c:pt idx="520">
                  <c:v>20</c:v>
                </c:pt>
                <c:pt idx="521">
                  <c:v>19.5</c:v>
                </c:pt>
                <c:pt idx="522">
                  <c:v>20</c:v>
                </c:pt>
                <c:pt idx="523">
                  <c:v>19.91</c:v>
                </c:pt>
                <c:pt idx="524">
                  <c:v>20</c:v>
                </c:pt>
                <c:pt idx="525">
                  <c:v>20</c:v>
                </c:pt>
                <c:pt idx="526">
                  <c:v>19.630000000000024</c:v>
                </c:pt>
                <c:pt idx="527">
                  <c:v>19</c:v>
                </c:pt>
                <c:pt idx="528">
                  <c:v>19</c:v>
                </c:pt>
                <c:pt idx="529">
                  <c:v>19</c:v>
                </c:pt>
                <c:pt idx="530">
                  <c:v>18.439999999999987</c:v>
                </c:pt>
                <c:pt idx="531">
                  <c:v>18.630000000000024</c:v>
                </c:pt>
                <c:pt idx="532">
                  <c:v>19</c:v>
                </c:pt>
                <c:pt idx="533">
                  <c:v>19.25</c:v>
                </c:pt>
                <c:pt idx="534">
                  <c:v>19</c:v>
                </c:pt>
                <c:pt idx="535">
                  <c:v>19.439999999999987</c:v>
                </c:pt>
                <c:pt idx="536">
                  <c:v>19.5</c:v>
                </c:pt>
                <c:pt idx="537">
                  <c:v>20</c:v>
                </c:pt>
                <c:pt idx="538">
                  <c:v>21.25</c:v>
                </c:pt>
                <c:pt idx="539">
                  <c:v>21</c:v>
                </c:pt>
                <c:pt idx="540">
                  <c:v>21.25</c:v>
                </c:pt>
                <c:pt idx="541">
                  <c:v>21</c:v>
                </c:pt>
                <c:pt idx="542">
                  <c:v>20.75</c:v>
                </c:pt>
                <c:pt idx="543">
                  <c:v>21</c:v>
                </c:pt>
                <c:pt idx="544">
                  <c:v>21</c:v>
                </c:pt>
                <c:pt idx="545">
                  <c:v>21.25</c:v>
                </c:pt>
                <c:pt idx="546">
                  <c:v>21.25</c:v>
                </c:pt>
                <c:pt idx="547">
                  <c:v>21.25</c:v>
                </c:pt>
                <c:pt idx="548">
                  <c:v>21.5</c:v>
                </c:pt>
                <c:pt idx="549">
                  <c:v>21.830000000000005</c:v>
                </c:pt>
                <c:pt idx="550">
                  <c:v>21.125</c:v>
                </c:pt>
                <c:pt idx="551">
                  <c:v>20.75</c:v>
                </c:pt>
                <c:pt idx="552">
                  <c:v>19.75</c:v>
                </c:pt>
                <c:pt idx="553">
                  <c:v>19</c:v>
                </c:pt>
                <c:pt idx="554">
                  <c:v>18.97</c:v>
                </c:pt>
                <c:pt idx="555">
                  <c:v>18.5</c:v>
                </c:pt>
                <c:pt idx="556">
                  <c:v>19.254999999999999</c:v>
                </c:pt>
                <c:pt idx="557">
                  <c:v>19.5</c:v>
                </c:pt>
                <c:pt idx="558">
                  <c:v>19.25</c:v>
                </c:pt>
                <c:pt idx="559">
                  <c:v>18.875</c:v>
                </c:pt>
                <c:pt idx="560">
                  <c:v>18.5</c:v>
                </c:pt>
                <c:pt idx="562">
                  <c:v>19.5</c:v>
                </c:pt>
                <c:pt idx="563">
                  <c:v>19.5</c:v>
                </c:pt>
                <c:pt idx="564">
                  <c:v>19.75</c:v>
                </c:pt>
                <c:pt idx="565">
                  <c:v>21</c:v>
                </c:pt>
                <c:pt idx="566">
                  <c:v>21.35</c:v>
                </c:pt>
                <c:pt idx="567">
                  <c:v>21</c:v>
                </c:pt>
                <c:pt idx="568">
                  <c:v>21</c:v>
                </c:pt>
                <c:pt idx="569">
                  <c:v>21.310000000000024</c:v>
                </c:pt>
                <c:pt idx="570">
                  <c:v>21.5</c:v>
                </c:pt>
                <c:pt idx="571">
                  <c:v>21.5</c:v>
                </c:pt>
                <c:pt idx="572">
                  <c:v>21.75</c:v>
                </c:pt>
              </c:numCache>
            </c:numRef>
          </c:val>
        </c:ser>
        <c:ser>
          <c:idx val="25"/>
          <c:order val="1"/>
          <c:tx>
            <c:strRef>
              <c:f>Sheet1!$C$1</c:f>
              <c:strCache>
                <c:ptCount val="1"/>
                <c:pt idx="0">
                  <c:v>Lehman Brothers</c:v>
                </c:pt>
              </c:strCache>
            </c:strRef>
          </c:tx>
          <c:spPr>
            <a:ln w="76200">
              <a:solidFill>
                <a:srgbClr val="FF0000"/>
              </a:solidFill>
            </a:ln>
          </c:spPr>
          <c:marker>
            <c:symbol val="none"/>
          </c:marker>
          <c:cat>
            <c:numRef>
              <c:f>Sheet1!$A$211:$A$783</c:f>
              <c:numCache>
                <c:formatCode>dd/mm/yyyy</c:formatCode>
                <c:ptCount val="573"/>
                <c:pt idx="0">
                  <c:v>38280</c:v>
                </c:pt>
                <c:pt idx="1">
                  <c:v>38281</c:v>
                </c:pt>
                <c:pt idx="2">
                  <c:v>38282</c:v>
                </c:pt>
                <c:pt idx="3">
                  <c:v>38285</c:v>
                </c:pt>
                <c:pt idx="4">
                  <c:v>38286</c:v>
                </c:pt>
                <c:pt idx="5">
                  <c:v>38287</c:v>
                </c:pt>
                <c:pt idx="6">
                  <c:v>38288</c:v>
                </c:pt>
                <c:pt idx="7">
                  <c:v>38289</c:v>
                </c:pt>
                <c:pt idx="8">
                  <c:v>38292</c:v>
                </c:pt>
                <c:pt idx="9">
                  <c:v>38293</c:v>
                </c:pt>
                <c:pt idx="10">
                  <c:v>38294</c:v>
                </c:pt>
                <c:pt idx="11">
                  <c:v>38295</c:v>
                </c:pt>
                <c:pt idx="12">
                  <c:v>38296</c:v>
                </c:pt>
                <c:pt idx="13">
                  <c:v>38299</c:v>
                </c:pt>
                <c:pt idx="14">
                  <c:v>38300</c:v>
                </c:pt>
                <c:pt idx="15">
                  <c:v>38301</c:v>
                </c:pt>
                <c:pt idx="16">
                  <c:v>38302</c:v>
                </c:pt>
                <c:pt idx="17">
                  <c:v>38303</c:v>
                </c:pt>
                <c:pt idx="18">
                  <c:v>38306</c:v>
                </c:pt>
                <c:pt idx="19">
                  <c:v>38307</c:v>
                </c:pt>
                <c:pt idx="20">
                  <c:v>38308</c:v>
                </c:pt>
                <c:pt idx="21">
                  <c:v>38309</c:v>
                </c:pt>
                <c:pt idx="22">
                  <c:v>38310</c:v>
                </c:pt>
                <c:pt idx="23">
                  <c:v>38313</c:v>
                </c:pt>
                <c:pt idx="24">
                  <c:v>38314</c:v>
                </c:pt>
                <c:pt idx="25">
                  <c:v>38315</c:v>
                </c:pt>
                <c:pt idx="26">
                  <c:v>38316</c:v>
                </c:pt>
                <c:pt idx="27">
                  <c:v>38317</c:v>
                </c:pt>
                <c:pt idx="28">
                  <c:v>38320</c:v>
                </c:pt>
                <c:pt idx="29">
                  <c:v>38321</c:v>
                </c:pt>
                <c:pt idx="30">
                  <c:v>38322</c:v>
                </c:pt>
                <c:pt idx="31">
                  <c:v>38323</c:v>
                </c:pt>
                <c:pt idx="32">
                  <c:v>38324</c:v>
                </c:pt>
                <c:pt idx="33">
                  <c:v>38327</c:v>
                </c:pt>
                <c:pt idx="34">
                  <c:v>38328</c:v>
                </c:pt>
                <c:pt idx="35">
                  <c:v>38329</c:v>
                </c:pt>
                <c:pt idx="36">
                  <c:v>38330</c:v>
                </c:pt>
                <c:pt idx="37">
                  <c:v>38331</c:v>
                </c:pt>
                <c:pt idx="38">
                  <c:v>38334</c:v>
                </c:pt>
                <c:pt idx="39">
                  <c:v>38335</c:v>
                </c:pt>
                <c:pt idx="40">
                  <c:v>38336</c:v>
                </c:pt>
                <c:pt idx="41">
                  <c:v>38337</c:v>
                </c:pt>
                <c:pt idx="42">
                  <c:v>38338</c:v>
                </c:pt>
                <c:pt idx="43">
                  <c:v>38341</c:v>
                </c:pt>
                <c:pt idx="44">
                  <c:v>38342</c:v>
                </c:pt>
                <c:pt idx="45">
                  <c:v>38343</c:v>
                </c:pt>
                <c:pt idx="46">
                  <c:v>38344</c:v>
                </c:pt>
                <c:pt idx="47">
                  <c:v>38345</c:v>
                </c:pt>
                <c:pt idx="48">
                  <c:v>38348</c:v>
                </c:pt>
                <c:pt idx="49">
                  <c:v>38349</c:v>
                </c:pt>
                <c:pt idx="50">
                  <c:v>38350</c:v>
                </c:pt>
                <c:pt idx="51">
                  <c:v>38351</c:v>
                </c:pt>
                <c:pt idx="52">
                  <c:v>38352</c:v>
                </c:pt>
                <c:pt idx="53">
                  <c:v>38355</c:v>
                </c:pt>
                <c:pt idx="54">
                  <c:v>38356</c:v>
                </c:pt>
                <c:pt idx="55">
                  <c:v>38357</c:v>
                </c:pt>
                <c:pt idx="56">
                  <c:v>38358</c:v>
                </c:pt>
                <c:pt idx="57">
                  <c:v>38359</c:v>
                </c:pt>
                <c:pt idx="58">
                  <c:v>38362</c:v>
                </c:pt>
                <c:pt idx="59">
                  <c:v>38363</c:v>
                </c:pt>
                <c:pt idx="60">
                  <c:v>38364</c:v>
                </c:pt>
                <c:pt idx="61">
                  <c:v>38365</c:v>
                </c:pt>
                <c:pt idx="62">
                  <c:v>38366</c:v>
                </c:pt>
                <c:pt idx="63">
                  <c:v>38369</c:v>
                </c:pt>
                <c:pt idx="64">
                  <c:v>38370</c:v>
                </c:pt>
                <c:pt idx="65">
                  <c:v>38371</c:v>
                </c:pt>
                <c:pt idx="66">
                  <c:v>38372</c:v>
                </c:pt>
                <c:pt idx="67">
                  <c:v>38373</c:v>
                </c:pt>
                <c:pt idx="68">
                  <c:v>38376</c:v>
                </c:pt>
                <c:pt idx="69">
                  <c:v>38377</c:v>
                </c:pt>
                <c:pt idx="70">
                  <c:v>38378</c:v>
                </c:pt>
                <c:pt idx="71">
                  <c:v>38379</c:v>
                </c:pt>
                <c:pt idx="72">
                  <c:v>38380</c:v>
                </c:pt>
                <c:pt idx="73">
                  <c:v>38383</c:v>
                </c:pt>
                <c:pt idx="74">
                  <c:v>38384</c:v>
                </c:pt>
                <c:pt idx="75">
                  <c:v>38385</c:v>
                </c:pt>
                <c:pt idx="76">
                  <c:v>38386</c:v>
                </c:pt>
                <c:pt idx="77">
                  <c:v>38387</c:v>
                </c:pt>
                <c:pt idx="78">
                  <c:v>38390</c:v>
                </c:pt>
                <c:pt idx="79">
                  <c:v>38391</c:v>
                </c:pt>
                <c:pt idx="80">
                  <c:v>38392</c:v>
                </c:pt>
                <c:pt idx="81">
                  <c:v>38393</c:v>
                </c:pt>
                <c:pt idx="82">
                  <c:v>38394</c:v>
                </c:pt>
                <c:pt idx="83">
                  <c:v>38397</c:v>
                </c:pt>
                <c:pt idx="84">
                  <c:v>38398</c:v>
                </c:pt>
                <c:pt idx="85">
                  <c:v>38399</c:v>
                </c:pt>
                <c:pt idx="86">
                  <c:v>38400</c:v>
                </c:pt>
                <c:pt idx="87">
                  <c:v>38401</c:v>
                </c:pt>
                <c:pt idx="88">
                  <c:v>38404</c:v>
                </c:pt>
                <c:pt idx="89">
                  <c:v>38405</c:v>
                </c:pt>
                <c:pt idx="90">
                  <c:v>38406</c:v>
                </c:pt>
                <c:pt idx="91">
                  <c:v>38407</c:v>
                </c:pt>
                <c:pt idx="92">
                  <c:v>38408</c:v>
                </c:pt>
                <c:pt idx="93">
                  <c:v>38411</c:v>
                </c:pt>
                <c:pt idx="94">
                  <c:v>38412</c:v>
                </c:pt>
                <c:pt idx="95">
                  <c:v>38413</c:v>
                </c:pt>
                <c:pt idx="96">
                  <c:v>38414</c:v>
                </c:pt>
                <c:pt idx="97">
                  <c:v>38415</c:v>
                </c:pt>
                <c:pt idx="98">
                  <c:v>38418</c:v>
                </c:pt>
                <c:pt idx="99">
                  <c:v>38419</c:v>
                </c:pt>
                <c:pt idx="100">
                  <c:v>38420</c:v>
                </c:pt>
                <c:pt idx="101">
                  <c:v>38421</c:v>
                </c:pt>
                <c:pt idx="102">
                  <c:v>38422</c:v>
                </c:pt>
                <c:pt idx="103">
                  <c:v>38425</c:v>
                </c:pt>
                <c:pt idx="104">
                  <c:v>38426</c:v>
                </c:pt>
                <c:pt idx="105">
                  <c:v>38427</c:v>
                </c:pt>
                <c:pt idx="106">
                  <c:v>38428</c:v>
                </c:pt>
                <c:pt idx="107">
                  <c:v>38429</c:v>
                </c:pt>
                <c:pt idx="108">
                  <c:v>38432</c:v>
                </c:pt>
                <c:pt idx="109">
                  <c:v>38433</c:v>
                </c:pt>
                <c:pt idx="110">
                  <c:v>38434</c:v>
                </c:pt>
                <c:pt idx="111">
                  <c:v>38435</c:v>
                </c:pt>
                <c:pt idx="112">
                  <c:v>38436</c:v>
                </c:pt>
                <c:pt idx="113">
                  <c:v>38439</c:v>
                </c:pt>
                <c:pt idx="114">
                  <c:v>38440</c:v>
                </c:pt>
                <c:pt idx="115">
                  <c:v>38441</c:v>
                </c:pt>
                <c:pt idx="116">
                  <c:v>38442</c:v>
                </c:pt>
                <c:pt idx="117">
                  <c:v>38443</c:v>
                </c:pt>
                <c:pt idx="118">
                  <c:v>38446</c:v>
                </c:pt>
                <c:pt idx="119">
                  <c:v>38447</c:v>
                </c:pt>
                <c:pt idx="120">
                  <c:v>38448</c:v>
                </c:pt>
                <c:pt idx="121">
                  <c:v>38449</c:v>
                </c:pt>
                <c:pt idx="122">
                  <c:v>38450</c:v>
                </c:pt>
                <c:pt idx="123">
                  <c:v>38453</c:v>
                </c:pt>
                <c:pt idx="124">
                  <c:v>38454</c:v>
                </c:pt>
                <c:pt idx="125">
                  <c:v>38455</c:v>
                </c:pt>
                <c:pt idx="126">
                  <c:v>38456</c:v>
                </c:pt>
                <c:pt idx="127">
                  <c:v>38457</c:v>
                </c:pt>
                <c:pt idx="128">
                  <c:v>38460</c:v>
                </c:pt>
                <c:pt idx="129">
                  <c:v>38461</c:v>
                </c:pt>
                <c:pt idx="130">
                  <c:v>38462</c:v>
                </c:pt>
                <c:pt idx="131">
                  <c:v>38463</c:v>
                </c:pt>
                <c:pt idx="132">
                  <c:v>38464</c:v>
                </c:pt>
                <c:pt idx="133">
                  <c:v>38467</c:v>
                </c:pt>
                <c:pt idx="134">
                  <c:v>38468</c:v>
                </c:pt>
                <c:pt idx="135">
                  <c:v>38469</c:v>
                </c:pt>
                <c:pt idx="136">
                  <c:v>38470</c:v>
                </c:pt>
                <c:pt idx="137">
                  <c:v>38471</c:v>
                </c:pt>
                <c:pt idx="138">
                  <c:v>38474</c:v>
                </c:pt>
                <c:pt idx="139">
                  <c:v>38475</c:v>
                </c:pt>
                <c:pt idx="140">
                  <c:v>38476</c:v>
                </c:pt>
                <c:pt idx="141">
                  <c:v>38477</c:v>
                </c:pt>
                <c:pt idx="142">
                  <c:v>38478</c:v>
                </c:pt>
                <c:pt idx="143">
                  <c:v>38481</c:v>
                </c:pt>
                <c:pt idx="144">
                  <c:v>38482</c:v>
                </c:pt>
                <c:pt idx="145">
                  <c:v>38483</c:v>
                </c:pt>
                <c:pt idx="146">
                  <c:v>38484</c:v>
                </c:pt>
                <c:pt idx="147">
                  <c:v>38485</c:v>
                </c:pt>
                <c:pt idx="148">
                  <c:v>38488</c:v>
                </c:pt>
                <c:pt idx="149">
                  <c:v>38489</c:v>
                </c:pt>
                <c:pt idx="150">
                  <c:v>38490</c:v>
                </c:pt>
                <c:pt idx="151">
                  <c:v>38491</c:v>
                </c:pt>
                <c:pt idx="152">
                  <c:v>38492</c:v>
                </c:pt>
                <c:pt idx="153">
                  <c:v>38495</c:v>
                </c:pt>
                <c:pt idx="154">
                  <c:v>38496</c:v>
                </c:pt>
                <c:pt idx="155">
                  <c:v>38497</c:v>
                </c:pt>
                <c:pt idx="156">
                  <c:v>38498</c:v>
                </c:pt>
                <c:pt idx="157">
                  <c:v>38499</c:v>
                </c:pt>
                <c:pt idx="158">
                  <c:v>38502</c:v>
                </c:pt>
                <c:pt idx="159">
                  <c:v>38503</c:v>
                </c:pt>
                <c:pt idx="160">
                  <c:v>38504</c:v>
                </c:pt>
                <c:pt idx="161">
                  <c:v>38505</c:v>
                </c:pt>
                <c:pt idx="162">
                  <c:v>38506</c:v>
                </c:pt>
                <c:pt idx="163">
                  <c:v>38509</c:v>
                </c:pt>
                <c:pt idx="164">
                  <c:v>38510</c:v>
                </c:pt>
                <c:pt idx="165">
                  <c:v>38511</c:v>
                </c:pt>
                <c:pt idx="166">
                  <c:v>38512</c:v>
                </c:pt>
                <c:pt idx="167">
                  <c:v>38513</c:v>
                </c:pt>
                <c:pt idx="168">
                  <c:v>38516</c:v>
                </c:pt>
                <c:pt idx="169">
                  <c:v>38517</c:v>
                </c:pt>
                <c:pt idx="170">
                  <c:v>38518</c:v>
                </c:pt>
                <c:pt idx="171">
                  <c:v>38519</c:v>
                </c:pt>
                <c:pt idx="172">
                  <c:v>38520</c:v>
                </c:pt>
                <c:pt idx="173">
                  <c:v>38523</c:v>
                </c:pt>
                <c:pt idx="174">
                  <c:v>38524</c:v>
                </c:pt>
                <c:pt idx="175">
                  <c:v>38525</c:v>
                </c:pt>
                <c:pt idx="176">
                  <c:v>38526</c:v>
                </c:pt>
                <c:pt idx="177">
                  <c:v>38527</c:v>
                </c:pt>
                <c:pt idx="178">
                  <c:v>38530</c:v>
                </c:pt>
                <c:pt idx="179">
                  <c:v>38531</c:v>
                </c:pt>
                <c:pt idx="180">
                  <c:v>38532</c:v>
                </c:pt>
                <c:pt idx="181">
                  <c:v>38533</c:v>
                </c:pt>
                <c:pt idx="182">
                  <c:v>38534</c:v>
                </c:pt>
                <c:pt idx="183">
                  <c:v>38537</c:v>
                </c:pt>
                <c:pt idx="184">
                  <c:v>38538</c:v>
                </c:pt>
                <c:pt idx="185">
                  <c:v>38539</c:v>
                </c:pt>
                <c:pt idx="186">
                  <c:v>38540</c:v>
                </c:pt>
                <c:pt idx="187">
                  <c:v>38541</c:v>
                </c:pt>
                <c:pt idx="188">
                  <c:v>38544</c:v>
                </c:pt>
                <c:pt idx="189">
                  <c:v>38545</c:v>
                </c:pt>
                <c:pt idx="190">
                  <c:v>38546</c:v>
                </c:pt>
                <c:pt idx="191">
                  <c:v>38547</c:v>
                </c:pt>
                <c:pt idx="192">
                  <c:v>38548</c:v>
                </c:pt>
                <c:pt idx="193">
                  <c:v>38551</c:v>
                </c:pt>
                <c:pt idx="194">
                  <c:v>38552</c:v>
                </c:pt>
                <c:pt idx="195">
                  <c:v>38553</c:v>
                </c:pt>
                <c:pt idx="196">
                  <c:v>38554</c:v>
                </c:pt>
                <c:pt idx="197">
                  <c:v>38555</c:v>
                </c:pt>
                <c:pt idx="198">
                  <c:v>38558</c:v>
                </c:pt>
                <c:pt idx="199">
                  <c:v>38559</c:v>
                </c:pt>
                <c:pt idx="200">
                  <c:v>38560</c:v>
                </c:pt>
                <c:pt idx="201">
                  <c:v>38561</c:v>
                </c:pt>
                <c:pt idx="202">
                  <c:v>38562</c:v>
                </c:pt>
                <c:pt idx="203">
                  <c:v>38565</c:v>
                </c:pt>
                <c:pt idx="204">
                  <c:v>38566</c:v>
                </c:pt>
                <c:pt idx="205">
                  <c:v>38567</c:v>
                </c:pt>
                <c:pt idx="206">
                  <c:v>38568</c:v>
                </c:pt>
                <c:pt idx="207">
                  <c:v>38569</c:v>
                </c:pt>
                <c:pt idx="208">
                  <c:v>38572</c:v>
                </c:pt>
                <c:pt idx="209">
                  <c:v>38573</c:v>
                </c:pt>
                <c:pt idx="210">
                  <c:v>38574</c:v>
                </c:pt>
                <c:pt idx="211">
                  <c:v>38575</c:v>
                </c:pt>
                <c:pt idx="212">
                  <c:v>38576</c:v>
                </c:pt>
                <c:pt idx="213">
                  <c:v>38579</c:v>
                </c:pt>
                <c:pt idx="214">
                  <c:v>38580</c:v>
                </c:pt>
                <c:pt idx="215">
                  <c:v>38581</c:v>
                </c:pt>
                <c:pt idx="216">
                  <c:v>38582</c:v>
                </c:pt>
                <c:pt idx="217">
                  <c:v>38583</c:v>
                </c:pt>
                <c:pt idx="218">
                  <c:v>38586</c:v>
                </c:pt>
                <c:pt idx="219">
                  <c:v>38587</c:v>
                </c:pt>
                <c:pt idx="220">
                  <c:v>38588</c:v>
                </c:pt>
                <c:pt idx="221">
                  <c:v>38589</c:v>
                </c:pt>
                <c:pt idx="222">
                  <c:v>38590</c:v>
                </c:pt>
                <c:pt idx="223">
                  <c:v>38593</c:v>
                </c:pt>
                <c:pt idx="224">
                  <c:v>38594</c:v>
                </c:pt>
                <c:pt idx="225">
                  <c:v>38595</c:v>
                </c:pt>
                <c:pt idx="226">
                  <c:v>38596</c:v>
                </c:pt>
                <c:pt idx="227">
                  <c:v>38597</c:v>
                </c:pt>
                <c:pt idx="228">
                  <c:v>38600</c:v>
                </c:pt>
                <c:pt idx="229">
                  <c:v>38601</c:v>
                </c:pt>
                <c:pt idx="230">
                  <c:v>38602</c:v>
                </c:pt>
                <c:pt idx="231">
                  <c:v>38603</c:v>
                </c:pt>
                <c:pt idx="232">
                  <c:v>38604</c:v>
                </c:pt>
                <c:pt idx="233">
                  <c:v>38607</c:v>
                </c:pt>
                <c:pt idx="234">
                  <c:v>38608</c:v>
                </c:pt>
                <c:pt idx="235">
                  <c:v>38609</c:v>
                </c:pt>
                <c:pt idx="236">
                  <c:v>38610</c:v>
                </c:pt>
                <c:pt idx="237">
                  <c:v>38611</c:v>
                </c:pt>
                <c:pt idx="238">
                  <c:v>38614</c:v>
                </c:pt>
                <c:pt idx="239">
                  <c:v>38615</c:v>
                </c:pt>
                <c:pt idx="240">
                  <c:v>38616</c:v>
                </c:pt>
                <c:pt idx="241">
                  <c:v>38617</c:v>
                </c:pt>
                <c:pt idx="242">
                  <c:v>38618</c:v>
                </c:pt>
                <c:pt idx="243">
                  <c:v>38621</c:v>
                </c:pt>
                <c:pt idx="244">
                  <c:v>38622</c:v>
                </c:pt>
                <c:pt idx="245">
                  <c:v>38623</c:v>
                </c:pt>
                <c:pt idx="246">
                  <c:v>38624</c:v>
                </c:pt>
                <c:pt idx="247">
                  <c:v>38625</c:v>
                </c:pt>
                <c:pt idx="248">
                  <c:v>38628</c:v>
                </c:pt>
                <c:pt idx="249">
                  <c:v>38629</c:v>
                </c:pt>
                <c:pt idx="250">
                  <c:v>38630</c:v>
                </c:pt>
                <c:pt idx="251">
                  <c:v>38631</c:v>
                </c:pt>
                <c:pt idx="252">
                  <c:v>38632</c:v>
                </c:pt>
                <c:pt idx="253">
                  <c:v>38635</c:v>
                </c:pt>
                <c:pt idx="254">
                  <c:v>38636</c:v>
                </c:pt>
                <c:pt idx="255">
                  <c:v>38637</c:v>
                </c:pt>
                <c:pt idx="256">
                  <c:v>38638</c:v>
                </c:pt>
                <c:pt idx="257">
                  <c:v>38639</c:v>
                </c:pt>
                <c:pt idx="258">
                  <c:v>38642</c:v>
                </c:pt>
                <c:pt idx="259">
                  <c:v>38643</c:v>
                </c:pt>
                <c:pt idx="260">
                  <c:v>38644</c:v>
                </c:pt>
                <c:pt idx="261">
                  <c:v>38645</c:v>
                </c:pt>
                <c:pt idx="262">
                  <c:v>38646</c:v>
                </c:pt>
                <c:pt idx="263">
                  <c:v>38649</c:v>
                </c:pt>
                <c:pt idx="264">
                  <c:v>38650</c:v>
                </c:pt>
                <c:pt idx="265">
                  <c:v>38651</c:v>
                </c:pt>
                <c:pt idx="266">
                  <c:v>38652</c:v>
                </c:pt>
                <c:pt idx="267">
                  <c:v>38653</c:v>
                </c:pt>
                <c:pt idx="268">
                  <c:v>38656</c:v>
                </c:pt>
                <c:pt idx="269">
                  <c:v>38657</c:v>
                </c:pt>
                <c:pt idx="270">
                  <c:v>38658</c:v>
                </c:pt>
                <c:pt idx="271">
                  <c:v>38659</c:v>
                </c:pt>
                <c:pt idx="272">
                  <c:v>38660</c:v>
                </c:pt>
                <c:pt idx="273">
                  <c:v>38663</c:v>
                </c:pt>
                <c:pt idx="274">
                  <c:v>38664</c:v>
                </c:pt>
                <c:pt idx="275">
                  <c:v>38665</c:v>
                </c:pt>
                <c:pt idx="276">
                  <c:v>38666</c:v>
                </c:pt>
                <c:pt idx="277">
                  <c:v>38667</c:v>
                </c:pt>
                <c:pt idx="278">
                  <c:v>38670</c:v>
                </c:pt>
                <c:pt idx="279">
                  <c:v>38671</c:v>
                </c:pt>
                <c:pt idx="280">
                  <c:v>38672</c:v>
                </c:pt>
                <c:pt idx="281">
                  <c:v>38673</c:v>
                </c:pt>
                <c:pt idx="282">
                  <c:v>38674</c:v>
                </c:pt>
                <c:pt idx="283">
                  <c:v>38677</c:v>
                </c:pt>
                <c:pt idx="284">
                  <c:v>38678</c:v>
                </c:pt>
                <c:pt idx="285">
                  <c:v>38679</c:v>
                </c:pt>
                <c:pt idx="286">
                  <c:v>38680</c:v>
                </c:pt>
                <c:pt idx="287">
                  <c:v>38681</c:v>
                </c:pt>
                <c:pt idx="288">
                  <c:v>38684</c:v>
                </c:pt>
                <c:pt idx="289">
                  <c:v>38685</c:v>
                </c:pt>
                <c:pt idx="290">
                  <c:v>38686</c:v>
                </c:pt>
                <c:pt idx="291">
                  <c:v>38687</c:v>
                </c:pt>
                <c:pt idx="292">
                  <c:v>38688</c:v>
                </c:pt>
                <c:pt idx="293">
                  <c:v>38691</c:v>
                </c:pt>
                <c:pt idx="294">
                  <c:v>38692</c:v>
                </c:pt>
                <c:pt idx="295">
                  <c:v>38693</c:v>
                </c:pt>
                <c:pt idx="296">
                  <c:v>38694</c:v>
                </c:pt>
                <c:pt idx="297">
                  <c:v>38695</c:v>
                </c:pt>
                <c:pt idx="298">
                  <c:v>38698</c:v>
                </c:pt>
                <c:pt idx="299">
                  <c:v>38699</c:v>
                </c:pt>
                <c:pt idx="300">
                  <c:v>38700</c:v>
                </c:pt>
                <c:pt idx="301">
                  <c:v>38701</c:v>
                </c:pt>
                <c:pt idx="302">
                  <c:v>38702</c:v>
                </c:pt>
                <c:pt idx="303">
                  <c:v>38705</c:v>
                </c:pt>
                <c:pt idx="304">
                  <c:v>38706</c:v>
                </c:pt>
                <c:pt idx="305">
                  <c:v>38707</c:v>
                </c:pt>
                <c:pt idx="306">
                  <c:v>38708</c:v>
                </c:pt>
                <c:pt idx="307">
                  <c:v>38709</c:v>
                </c:pt>
                <c:pt idx="308">
                  <c:v>38712</c:v>
                </c:pt>
                <c:pt idx="309">
                  <c:v>38713</c:v>
                </c:pt>
                <c:pt idx="310">
                  <c:v>38714</c:v>
                </c:pt>
                <c:pt idx="311">
                  <c:v>38715</c:v>
                </c:pt>
                <c:pt idx="312">
                  <c:v>38716</c:v>
                </c:pt>
                <c:pt idx="313">
                  <c:v>38719</c:v>
                </c:pt>
                <c:pt idx="314">
                  <c:v>38720</c:v>
                </c:pt>
                <c:pt idx="315">
                  <c:v>38721</c:v>
                </c:pt>
                <c:pt idx="316">
                  <c:v>38722</c:v>
                </c:pt>
                <c:pt idx="317">
                  <c:v>38723</c:v>
                </c:pt>
                <c:pt idx="318">
                  <c:v>38726</c:v>
                </c:pt>
                <c:pt idx="319">
                  <c:v>38727</c:v>
                </c:pt>
                <c:pt idx="320">
                  <c:v>38728</c:v>
                </c:pt>
                <c:pt idx="321">
                  <c:v>38729</c:v>
                </c:pt>
                <c:pt idx="322">
                  <c:v>38730</c:v>
                </c:pt>
                <c:pt idx="323">
                  <c:v>38733</c:v>
                </c:pt>
                <c:pt idx="324">
                  <c:v>38734</c:v>
                </c:pt>
                <c:pt idx="325">
                  <c:v>38735</c:v>
                </c:pt>
                <c:pt idx="326">
                  <c:v>38736</c:v>
                </c:pt>
                <c:pt idx="327">
                  <c:v>38737</c:v>
                </c:pt>
                <c:pt idx="328">
                  <c:v>38740</c:v>
                </c:pt>
                <c:pt idx="329">
                  <c:v>38741</c:v>
                </c:pt>
                <c:pt idx="330">
                  <c:v>38742</c:v>
                </c:pt>
                <c:pt idx="331">
                  <c:v>38743</c:v>
                </c:pt>
                <c:pt idx="332">
                  <c:v>38744</c:v>
                </c:pt>
                <c:pt idx="333">
                  <c:v>38747</c:v>
                </c:pt>
                <c:pt idx="334">
                  <c:v>38748</c:v>
                </c:pt>
                <c:pt idx="335">
                  <c:v>38749</c:v>
                </c:pt>
                <c:pt idx="336">
                  <c:v>38750</c:v>
                </c:pt>
                <c:pt idx="337">
                  <c:v>38751</c:v>
                </c:pt>
                <c:pt idx="338">
                  <c:v>38754</c:v>
                </c:pt>
                <c:pt idx="339">
                  <c:v>38755</c:v>
                </c:pt>
                <c:pt idx="340">
                  <c:v>38756</c:v>
                </c:pt>
                <c:pt idx="341">
                  <c:v>38757</c:v>
                </c:pt>
                <c:pt idx="342">
                  <c:v>38758</c:v>
                </c:pt>
                <c:pt idx="343">
                  <c:v>38761</c:v>
                </c:pt>
                <c:pt idx="344">
                  <c:v>38762</c:v>
                </c:pt>
                <c:pt idx="345">
                  <c:v>38763</c:v>
                </c:pt>
                <c:pt idx="346">
                  <c:v>38764</c:v>
                </c:pt>
                <c:pt idx="347">
                  <c:v>38765</c:v>
                </c:pt>
                <c:pt idx="348">
                  <c:v>38768</c:v>
                </c:pt>
                <c:pt idx="349">
                  <c:v>38769</c:v>
                </c:pt>
                <c:pt idx="350">
                  <c:v>38770</c:v>
                </c:pt>
                <c:pt idx="351">
                  <c:v>38771</c:v>
                </c:pt>
                <c:pt idx="352">
                  <c:v>38772</c:v>
                </c:pt>
                <c:pt idx="353">
                  <c:v>38775</c:v>
                </c:pt>
                <c:pt idx="354">
                  <c:v>38776</c:v>
                </c:pt>
                <c:pt idx="355">
                  <c:v>38777</c:v>
                </c:pt>
                <c:pt idx="356">
                  <c:v>38778</c:v>
                </c:pt>
                <c:pt idx="357">
                  <c:v>38779</c:v>
                </c:pt>
                <c:pt idx="358">
                  <c:v>38782</c:v>
                </c:pt>
                <c:pt idx="359">
                  <c:v>38783</c:v>
                </c:pt>
                <c:pt idx="360">
                  <c:v>38784</c:v>
                </c:pt>
                <c:pt idx="361">
                  <c:v>38785</c:v>
                </c:pt>
                <c:pt idx="362">
                  <c:v>38786</c:v>
                </c:pt>
                <c:pt idx="363">
                  <c:v>38789</c:v>
                </c:pt>
                <c:pt idx="364">
                  <c:v>38790</c:v>
                </c:pt>
                <c:pt idx="365">
                  <c:v>38791</c:v>
                </c:pt>
                <c:pt idx="366">
                  <c:v>38792</c:v>
                </c:pt>
                <c:pt idx="367">
                  <c:v>38793</c:v>
                </c:pt>
                <c:pt idx="368">
                  <c:v>38796</c:v>
                </c:pt>
                <c:pt idx="369">
                  <c:v>38797</c:v>
                </c:pt>
                <c:pt idx="370">
                  <c:v>38798</c:v>
                </c:pt>
                <c:pt idx="371">
                  <c:v>38799</c:v>
                </c:pt>
                <c:pt idx="372">
                  <c:v>38800</c:v>
                </c:pt>
                <c:pt idx="373">
                  <c:v>38803</c:v>
                </c:pt>
                <c:pt idx="374">
                  <c:v>38804</c:v>
                </c:pt>
                <c:pt idx="375">
                  <c:v>38805</c:v>
                </c:pt>
                <c:pt idx="376">
                  <c:v>38806</c:v>
                </c:pt>
                <c:pt idx="377">
                  <c:v>38807</c:v>
                </c:pt>
                <c:pt idx="378">
                  <c:v>38810</c:v>
                </c:pt>
                <c:pt idx="379">
                  <c:v>38811</c:v>
                </c:pt>
                <c:pt idx="380">
                  <c:v>38812</c:v>
                </c:pt>
                <c:pt idx="381">
                  <c:v>38813</c:v>
                </c:pt>
                <c:pt idx="382">
                  <c:v>38814</c:v>
                </c:pt>
                <c:pt idx="383">
                  <c:v>38817</c:v>
                </c:pt>
                <c:pt idx="384">
                  <c:v>38818</c:v>
                </c:pt>
                <c:pt idx="385">
                  <c:v>38819</c:v>
                </c:pt>
                <c:pt idx="386">
                  <c:v>38820</c:v>
                </c:pt>
                <c:pt idx="387">
                  <c:v>38821</c:v>
                </c:pt>
                <c:pt idx="388">
                  <c:v>38824</c:v>
                </c:pt>
                <c:pt idx="389">
                  <c:v>38825</c:v>
                </c:pt>
                <c:pt idx="390">
                  <c:v>38826</c:v>
                </c:pt>
                <c:pt idx="391">
                  <c:v>38827</c:v>
                </c:pt>
                <c:pt idx="392">
                  <c:v>38828</c:v>
                </c:pt>
                <c:pt idx="393">
                  <c:v>38831</c:v>
                </c:pt>
                <c:pt idx="394">
                  <c:v>38832</c:v>
                </c:pt>
                <c:pt idx="395">
                  <c:v>38833</c:v>
                </c:pt>
                <c:pt idx="396">
                  <c:v>38834</c:v>
                </c:pt>
                <c:pt idx="397">
                  <c:v>38835</c:v>
                </c:pt>
                <c:pt idx="398">
                  <c:v>38838</c:v>
                </c:pt>
                <c:pt idx="399">
                  <c:v>38839</c:v>
                </c:pt>
                <c:pt idx="400">
                  <c:v>38840</c:v>
                </c:pt>
                <c:pt idx="401">
                  <c:v>38841</c:v>
                </c:pt>
                <c:pt idx="402">
                  <c:v>38842</c:v>
                </c:pt>
                <c:pt idx="403">
                  <c:v>38845</c:v>
                </c:pt>
                <c:pt idx="404">
                  <c:v>38846</c:v>
                </c:pt>
                <c:pt idx="405">
                  <c:v>38847</c:v>
                </c:pt>
                <c:pt idx="406">
                  <c:v>38848</c:v>
                </c:pt>
                <c:pt idx="407">
                  <c:v>38849</c:v>
                </c:pt>
                <c:pt idx="408">
                  <c:v>38852</c:v>
                </c:pt>
                <c:pt idx="409">
                  <c:v>38853</c:v>
                </c:pt>
                <c:pt idx="410">
                  <c:v>38854</c:v>
                </c:pt>
                <c:pt idx="411">
                  <c:v>38855</c:v>
                </c:pt>
                <c:pt idx="412">
                  <c:v>38856</c:v>
                </c:pt>
                <c:pt idx="413">
                  <c:v>38859</c:v>
                </c:pt>
                <c:pt idx="414">
                  <c:v>38860</c:v>
                </c:pt>
                <c:pt idx="415">
                  <c:v>38861</c:v>
                </c:pt>
                <c:pt idx="416">
                  <c:v>38862</c:v>
                </c:pt>
                <c:pt idx="417">
                  <c:v>38863</c:v>
                </c:pt>
                <c:pt idx="418">
                  <c:v>38866</c:v>
                </c:pt>
                <c:pt idx="419">
                  <c:v>38867</c:v>
                </c:pt>
                <c:pt idx="420">
                  <c:v>38868</c:v>
                </c:pt>
                <c:pt idx="421">
                  <c:v>38869</c:v>
                </c:pt>
                <c:pt idx="422">
                  <c:v>38870</c:v>
                </c:pt>
                <c:pt idx="423">
                  <c:v>38873</c:v>
                </c:pt>
                <c:pt idx="424">
                  <c:v>38874</c:v>
                </c:pt>
                <c:pt idx="425">
                  <c:v>38875</c:v>
                </c:pt>
                <c:pt idx="426">
                  <c:v>38876</c:v>
                </c:pt>
                <c:pt idx="427">
                  <c:v>38877</c:v>
                </c:pt>
                <c:pt idx="428">
                  <c:v>38880</c:v>
                </c:pt>
                <c:pt idx="429">
                  <c:v>38881</c:v>
                </c:pt>
                <c:pt idx="430">
                  <c:v>38882</c:v>
                </c:pt>
                <c:pt idx="431">
                  <c:v>38883</c:v>
                </c:pt>
                <c:pt idx="432">
                  <c:v>38884</c:v>
                </c:pt>
                <c:pt idx="433">
                  <c:v>38887</c:v>
                </c:pt>
                <c:pt idx="434">
                  <c:v>38888</c:v>
                </c:pt>
                <c:pt idx="435">
                  <c:v>38889</c:v>
                </c:pt>
                <c:pt idx="436">
                  <c:v>38890</c:v>
                </c:pt>
                <c:pt idx="437">
                  <c:v>38891</c:v>
                </c:pt>
                <c:pt idx="438">
                  <c:v>38894</c:v>
                </c:pt>
                <c:pt idx="439">
                  <c:v>38895</c:v>
                </c:pt>
                <c:pt idx="440">
                  <c:v>38896</c:v>
                </c:pt>
                <c:pt idx="441">
                  <c:v>38897</c:v>
                </c:pt>
                <c:pt idx="442">
                  <c:v>38898</c:v>
                </c:pt>
                <c:pt idx="443">
                  <c:v>38901</c:v>
                </c:pt>
                <c:pt idx="444">
                  <c:v>38902</c:v>
                </c:pt>
                <c:pt idx="445">
                  <c:v>38903</c:v>
                </c:pt>
                <c:pt idx="446">
                  <c:v>38904</c:v>
                </c:pt>
                <c:pt idx="447">
                  <c:v>38905</c:v>
                </c:pt>
                <c:pt idx="448">
                  <c:v>38908</c:v>
                </c:pt>
                <c:pt idx="449">
                  <c:v>38909</c:v>
                </c:pt>
                <c:pt idx="450">
                  <c:v>38910</c:v>
                </c:pt>
                <c:pt idx="451">
                  <c:v>38911</c:v>
                </c:pt>
                <c:pt idx="452">
                  <c:v>38912</c:v>
                </c:pt>
                <c:pt idx="453">
                  <c:v>38915</c:v>
                </c:pt>
                <c:pt idx="454">
                  <c:v>38916</c:v>
                </c:pt>
                <c:pt idx="455">
                  <c:v>38917</c:v>
                </c:pt>
                <c:pt idx="456">
                  <c:v>38918</c:v>
                </c:pt>
                <c:pt idx="457">
                  <c:v>38919</c:v>
                </c:pt>
                <c:pt idx="458">
                  <c:v>38922</c:v>
                </c:pt>
                <c:pt idx="459">
                  <c:v>38923</c:v>
                </c:pt>
                <c:pt idx="460">
                  <c:v>38924</c:v>
                </c:pt>
                <c:pt idx="461">
                  <c:v>38925</c:v>
                </c:pt>
                <c:pt idx="462">
                  <c:v>38926</c:v>
                </c:pt>
                <c:pt idx="463">
                  <c:v>38929</c:v>
                </c:pt>
                <c:pt idx="464">
                  <c:v>38930</c:v>
                </c:pt>
                <c:pt idx="465">
                  <c:v>38931</c:v>
                </c:pt>
                <c:pt idx="466">
                  <c:v>38932</c:v>
                </c:pt>
                <c:pt idx="467">
                  <c:v>38933</c:v>
                </c:pt>
                <c:pt idx="468">
                  <c:v>38936</c:v>
                </c:pt>
                <c:pt idx="469">
                  <c:v>38937</c:v>
                </c:pt>
                <c:pt idx="470">
                  <c:v>38938</c:v>
                </c:pt>
                <c:pt idx="471">
                  <c:v>38939</c:v>
                </c:pt>
                <c:pt idx="472">
                  <c:v>38940</c:v>
                </c:pt>
                <c:pt idx="473">
                  <c:v>38943</c:v>
                </c:pt>
                <c:pt idx="474">
                  <c:v>38944</c:v>
                </c:pt>
                <c:pt idx="475">
                  <c:v>38945</c:v>
                </c:pt>
                <c:pt idx="476">
                  <c:v>38946</c:v>
                </c:pt>
                <c:pt idx="477">
                  <c:v>38947</c:v>
                </c:pt>
                <c:pt idx="478">
                  <c:v>38950</c:v>
                </c:pt>
                <c:pt idx="479">
                  <c:v>38951</c:v>
                </c:pt>
                <c:pt idx="480">
                  <c:v>38952</c:v>
                </c:pt>
                <c:pt idx="481">
                  <c:v>38953</c:v>
                </c:pt>
                <c:pt idx="482">
                  <c:v>38954</c:v>
                </c:pt>
                <c:pt idx="483">
                  <c:v>38957</c:v>
                </c:pt>
                <c:pt idx="484">
                  <c:v>38958</c:v>
                </c:pt>
                <c:pt idx="485">
                  <c:v>38959</c:v>
                </c:pt>
                <c:pt idx="486">
                  <c:v>38960</c:v>
                </c:pt>
                <c:pt idx="487">
                  <c:v>38961</c:v>
                </c:pt>
                <c:pt idx="488">
                  <c:v>38964</c:v>
                </c:pt>
                <c:pt idx="489">
                  <c:v>38965</c:v>
                </c:pt>
                <c:pt idx="490">
                  <c:v>38966</c:v>
                </c:pt>
                <c:pt idx="491">
                  <c:v>38967</c:v>
                </c:pt>
                <c:pt idx="492">
                  <c:v>38968</c:v>
                </c:pt>
                <c:pt idx="493">
                  <c:v>38971</c:v>
                </c:pt>
                <c:pt idx="494">
                  <c:v>38972</c:v>
                </c:pt>
                <c:pt idx="495">
                  <c:v>38973</c:v>
                </c:pt>
                <c:pt idx="496">
                  <c:v>38974</c:v>
                </c:pt>
                <c:pt idx="497">
                  <c:v>38975</c:v>
                </c:pt>
                <c:pt idx="498">
                  <c:v>38978</c:v>
                </c:pt>
                <c:pt idx="499">
                  <c:v>38979</c:v>
                </c:pt>
                <c:pt idx="500">
                  <c:v>38980</c:v>
                </c:pt>
                <c:pt idx="501">
                  <c:v>38981</c:v>
                </c:pt>
                <c:pt idx="502">
                  <c:v>38982</c:v>
                </c:pt>
                <c:pt idx="503">
                  <c:v>38985</c:v>
                </c:pt>
                <c:pt idx="504">
                  <c:v>38986</c:v>
                </c:pt>
                <c:pt idx="505">
                  <c:v>38987</c:v>
                </c:pt>
                <c:pt idx="506">
                  <c:v>38988</c:v>
                </c:pt>
                <c:pt idx="507">
                  <c:v>38989</c:v>
                </c:pt>
                <c:pt idx="508">
                  <c:v>38992</c:v>
                </c:pt>
                <c:pt idx="509">
                  <c:v>38993</c:v>
                </c:pt>
                <c:pt idx="510">
                  <c:v>38994</c:v>
                </c:pt>
                <c:pt idx="511">
                  <c:v>38995</c:v>
                </c:pt>
                <c:pt idx="512">
                  <c:v>38996</c:v>
                </c:pt>
                <c:pt idx="513">
                  <c:v>38999</c:v>
                </c:pt>
                <c:pt idx="514">
                  <c:v>39000</c:v>
                </c:pt>
                <c:pt idx="515">
                  <c:v>39001</c:v>
                </c:pt>
                <c:pt idx="516">
                  <c:v>39002</c:v>
                </c:pt>
                <c:pt idx="517">
                  <c:v>39003</c:v>
                </c:pt>
                <c:pt idx="518">
                  <c:v>39006</c:v>
                </c:pt>
                <c:pt idx="519">
                  <c:v>39007</c:v>
                </c:pt>
                <c:pt idx="520">
                  <c:v>39008</c:v>
                </c:pt>
                <c:pt idx="521">
                  <c:v>39009</c:v>
                </c:pt>
                <c:pt idx="522">
                  <c:v>39010</c:v>
                </c:pt>
                <c:pt idx="523">
                  <c:v>39013</c:v>
                </c:pt>
                <c:pt idx="524">
                  <c:v>39014</c:v>
                </c:pt>
                <c:pt idx="525">
                  <c:v>39015</c:v>
                </c:pt>
                <c:pt idx="526">
                  <c:v>39016</c:v>
                </c:pt>
                <c:pt idx="527">
                  <c:v>39017</c:v>
                </c:pt>
                <c:pt idx="528">
                  <c:v>39020</c:v>
                </c:pt>
                <c:pt idx="529">
                  <c:v>39021</c:v>
                </c:pt>
                <c:pt idx="530">
                  <c:v>39022</c:v>
                </c:pt>
                <c:pt idx="531">
                  <c:v>39023</c:v>
                </c:pt>
                <c:pt idx="532">
                  <c:v>39024</c:v>
                </c:pt>
                <c:pt idx="533">
                  <c:v>39027</c:v>
                </c:pt>
                <c:pt idx="534">
                  <c:v>39028</c:v>
                </c:pt>
                <c:pt idx="535">
                  <c:v>39029</c:v>
                </c:pt>
                <c:pt idx="536">
                  <c:v>39030</c:v>
                </c:pt>
                <c:pt idx="537">
                  <c:v>39031</c:v>
                </c:pt>
                <c:pt idx="538">
                  <c:v>39034</c:v>
                </c:pt>
                <c:pt idx="539">
                  <c:v>39035</c:v>
                </c:pt>
                <c:pt idx="540">
                  <c:v>39036</c:v>
                </c:pt>
                <c:pt idx="541">
                  <c:v>39037</c:v>
                </c:pt>
                <c:pt idx="542">
                  <c:v>39038</c:v>
                </c:pt>
                <c:pt idx="543">
                  <c:v>39041</c:v>
                </c:pt>
                <c:pt idx="544">
                  <c:v>39042</c:v>
                </c:pt>
                <c:pt idx="545">
                  <c:v>39043</c:v>
                </c:pt>
                <c:pt idx="546">
                  <c:v>39044</c:v>
                </c:pt>
                <c:pt idx="547">
                  <c:v>39045</c:v>
                </c:pt>
                <c:pt idx="548">
                  <c:v>39048</c:v>
                </c:pt>
                <c:pt idx="549">
                  <c:v>39049</c:v>
                </c:pt>
                <c:pt idx="550">
                  <c:v>39050</c:v>
                </c:pt>
                <c:pt idx="551">
                  <c:v>39051</c:v>
                </c:pt>
                <c:pt idx="552">
                  <c:v>39052</c:v>
                </c:pt>
                <c:pt idx="553">
                  <c:v>39055</c:v>
                </c:pt>
                <c:pt idx="554">
                  <c:v>39056</c:v>
                </c:pt>
                <c:pt idx="555">
                  <c:v>39057</c:v>
                </c:pt>
                <c:pt idx="556">
                  <c:v>39058</c:v>
                </c:pt>
                <c:pt idx="557">
                  <c:v>39059</c:v>
                </c:pt>
                <c:pt idx="558">
                  <c:v>39062</c:v>
                </c:pt>
                <c:pt idx="559">
                  <c:v>39063</c:v>
                </c:pt>
                <c:pt idx="560">
                  <c:v>39064</c:v>
                </c:pt>
                <c:pt idx="561">
                  <c:v>39065</c:v>
                </c:pt>
                <c:pt idx="562">
                  <c:v>39066</c:v>
                </c:pt>
                <c:pt idx="563">
                  <c:v>39069</c:v>
                </c:pt>
                <c:pt idx="564">
                  <c:v>39070</c:v>
                </c:pt>
                <c:pt idx="565">
                  <c:v>39071</c:v>
                </c:pt>
                <c:pt idx="566">
                  <c:v>39072</c:v>
                </c:pt>
                <c:pt idx="567">
                  <c:v>39073</c:v>
                </c:pt>
                <c:pt idx="568">
                  <c:v>39076</c:v>
                </c:pt>
                <c:pt idx="569">
                  <c:v>39077</c:v>
                </c:pt>
                <c:pt idx="570">
                  <c:v>39078</c:v>
                </c:pt>
                <c:pt idx="571">
                  <c:v>39079</c:v>
                </c:pt>
                <c:pt idx="572">
                  <c:v>39080</c:v>
                </c:pt>
              </c:numCache>
            </c:numRef>
          </c:cat>
          <c:val>
            <c:numRef>
              <c:f>Sheet1!$C$211:$C$783</c:f>
              <c:numCache>
                <c:formatCode>General</c:formatCode>
                <c:ptCount val="573"/>
                <c:pt idx="0">
                  <c:v>34</c:v>
                </c:pt>
                <c:pt idx="1">
                  <c:v>33.379999999999995</c:v>
                </c:pt>
                <c:pt idx="2">
                  <c:v>33.75</c:v>
                </c:pt>
                <c:pt idx="3">
                  <c:v>33.339999999999996</c:v>
                </c:pt>
                <c:pt idx="4">
                  <c:v>32</c:v>
                </c:pt>
                <c:pt idx="5">
                  <c:v>31.25</c:v>
                </c:pt>
                <c:pt idx="6">
                  <c:v>30.25</c:v>
                </c:pt>
                <c:pt idx="7">
                  <c:v>16.25</c:v>
                </c:pt>
                <c:pt idx="8">
                  <c:v>29</c:v>
                </c:pt>
                <c:pt idx="9">
                  <c:v>29</c:v>
                </c:pt>
                <c:pt idx="10">
                  <c:v>29</c:v>
                </c:pt>
                <c:pt idx="11">
                  <c:v>29.5</c:v>
                </c:pt>
                <c:pt idx="12">
                  <c:v>29.130000000000024</c:v>
                </c:pt>
                <c:pt idx="13">
                  <c:v>28.75</c:v>
                </c:pt>
                <c:pt idx="14">
                  <c:v>28.41</c:v>
                </c:pt>
                <c:pt idx="15">
                  <c:v>26.75</c:v>
                </c:pt>
                <c:pt idx="17">
                  <c:v>28</c:v>
                </c:pt>
                <c:pt idx="18">
                  <c:v>24.830000000000005</c:v>
                </c:pt>
                <c:pt idx="19">
                  <c:v>25.95</c:v>
                </c:pt>
                <c:pt idx="20">
                  <c:v>26.54</c:v>
                </c:pt>
                <c:pt idx="21">
                  <c:v>26.45</c:v>
                </c:pt>
                <c:pt idx="22">
                  <c:v>27</c:v>
                </c:pt>
                <c:pt idx="23">
                  <c:v>28</c:v>
                </c:pt>
                <c:pt idx="24">
                  <c:v>28.58</c:v>
                </c:pt>
                <c:pt idx="25">
                  <c:v>27.75</c:v>
                </c:pt>
                <c:pt idx="26">
                  <c:v>27.5</c:v>
                </c:pt>
                <c:pt idx="27">
                  <c:v>29</c:v>
                </c:pt>
                <c:pt idx="28">
                  <c:v>27.5</c:v>
                </c:pt>
                <c:pt idx="29">
                  <c:v>28.5</c:v>
                </c:pt>
                <c:pt idx="30">
                  <c:v>27.71</c:v>
                </c:pt>
                <c:pt idx="31">
                  <c:v>27</c:v>
                </c:pt>
                <c:pt idx="32">
                  <c:v>27</c:v>
                </c:pt>
                <c:pt idx="33">
                  <c:v>25.5</c:v>
                </c:pt>
                <c:pt idx="34">
                  <c:v>26.5</c:v>
                </c:pt>
                <c:pt idx="35">
                  <c:v>26.38</c:v>
                </c:pt>
                <c:pt idx="36">
                  <c:v>26.67</c:v>
                </c:pt>
                <c:pt idx="37">
                  <c:v>26.25</c:v>
                </c:pt>
                <c:pt idx="38">
                  <c:v>25.75</c:v>
                </c:pt>
                <c:pt idx="39">
                  <c:v>26</c:v>
                </c:pt>
                <c:pt idx="40">
                  <c:v>25.88</c:v>
                </c:pt>
                <c:pt idx="41">
                  <c:v>26.38</c:v>
                </c:pt>
                <c:pt idx="42">
                  <c:v>26.38</c:v>
                </c:pt>
                <c:pt idx="43">
                  <c:v>27</c:v>
                </c:pt>
                <c:pt idx="44">
                  <c:v>27.25</c:v>
                </c:pt>
                <c:pt idx="45">
                  <c:v>26.5</c:v>
                </c:pt>
                <c:pt idx="46">
                  <c:v>27</c:v>
                </c:pt>
                <c:pt idx="47">
                  <c:v>27.5</c:v>
                </c:pt>
                <c:pt idx="48">
                  <c:v>27.25</c:v>
                </c:pt>
                <c:pt idx="49">
                  <c:v>26.5</c:v>
                </c:pt>
                <c:pt idx="50">
                  <c:v>27</c:v>
                </c:pt>
                <c:pt idx="51">
                  <c:v>27.75</c:v>
                </c:pt>
                <c:pt idx="52">
                  <c:v>27</c:v>
                </c:pt>
                <c:pt idx="53">
                  <c:v>26.5</c:v>
                </c:pt>
                <c:pt idx="54">
                  <c:v>27.75</c:v>
                </c:pt>
                <c:pt idx="55">
                  <c:v>28</c:v>
                </c:pt>
                <c:pt idx="56">
                  <c:v>28.67</c:v>
                </c:pt>
                <c:pt idx="57">
                  <c:v>27.75</c:v>
                </c:pt>
                <c:pt idx="58">
                  <c:v>28.88</c:v>
                </c:pt>
                <c:pt idx="59">
                  <c:v>31</c:v>
                </c:pt>
                <c:pt idx="60">
                  <c:v>28.5</c:v>
                </c:pt>
                <c:pt idx="61">
                  <c:v>28.25</c:v>
                </c:pt>
                <c:pt idx="62">
                  <c:v>29.17</c:v>
                </c:pt>
                <c:pt idx="63">
                  <c:v>28.5</c:v>
                </c:pt>
                <c:pt idx="64">
                  <c:v>29.25</c:v>
                </c:pt>
                <c:pt idx="65">
                  <c:v>28.25</c:v>
                </c:pt>
                <c:pt idx="66">
                  <c:v>28.5</c:v>
                </c:pt>
                <c:pt idx="67">
                  <c:v>27.75</c:v>
                </c:pt>
                <c:pt idx="68">
                  <c:v>28</c:v>
                </c:pt>
                <c:pt idx="69">
                  <c:v>27.67</c:v>
                </c:pt>
                <c:pt idx="70">
                  <c:v>26</c:v>
                </c:pt>
                <c:pt idx="71">
                  <c:v>26.5</c:v>
                </c:pt>
                <c:pt idx="72">
                  <c:v>25.5</c:v>
                </c:pt>
                <c:pt idx="73">
                  <c:v>25.75</c:v>
                </c:pt>
                <c:pt idx="74">
                  <c:v>25.5</c:v>
                </c:pt>
                <c:pt idx="75">
                  <c:v>25.5</c:v>
                </c:pt>
                <c:pt idx="76">
                  <c:v>24.5</c:v>
                </c:pt>
                <c:pt idx="77">
                  <c:v>24.5</c:v>
                </c:pt>
                <c:pt idx="78">
                  <c:v>24.75</c:v>
                </c:pt>
                <c:pt idx="79">
                  <c:v>25.34</c:v>
                </c:pt>
                <c:pt idx="80">
                  <c:v>25.14</c:v>
                </c:pt>
                <c:pt idx="81">
                  <c:v>25.34</c:v>
                </c:pt>
                <c:pt idx="82">
                  <c:v>24.75</c:v>
                </c:pt>
                <c:pt idx="83">
                  <c:v>24.88</c:v>
                </c:pt>
                <c:pt idx="84">
                  <c:v>24.62</c:v>
                </c:pt>
                <c:pt idx="85">
                  <c:v>25.5</c:v>
                </c:pt>
                <c:pt idx="86">
                  <c:v>25</c:v>
                </c:pt>
                <c:pt idx="87">
                  <c:v>25.25</c:v>
                </c:pt>
                <c:pt idx="88">
                  <c:v>25</c:v>
                </c:pt>
                <c:pt idx="89">
                  <c:v>22</c:v>
                </c:pt>
                <c:pt idx="90">
                  <c:v>24</c:v>
                </c:pt>
                <c:pt idx="91">
                  <c:v>24.75</c:v>
                </c:pt>
                <c:pt idx="92">
                  <c:v>25</c:v>
                </c:pt>
                <c:pt idx="93">
                  <c:v>25.16</c:v>
                </c:pt>
                <c:pt idx="94">
                  <c:v>24.75</c:v>
                </c:pt>
                <c:pt idx="95">
                  <c:v>24</c:v>
                </c:pt>
                <c:pt idx="96">
                  <c:v>24</c:v>
                </c:pt>
                <c:pt idx="97">
                  <c:v>24.16</c:v>
                </c:pt>
                <c:pt idx="98">
                  <c:v>24.38</c:v>
                </c:pt>
                <c:pt idx="99">
                  <c:v>24.25</c:v>
                </c:pt>
                <c:pt idx="100">
                  <c:v>25</c:v>
                </c:pt>
                <c:pt idx="101">
                  <c:v>25</c:v>
                </c:pt>
                <c:pt idx="102">
                  <c:v>25.16</c:v>
                </c:pt>
                <c:pt idx="103">
                  <c:v>26</c:v>
                </c:pt>
                <c:pt idx="104">
                  <c:v>26.62</c:v>
                </c:pt>
                <c:pt idx="105">
                  <c:v>28</c:v>
                </c:pt>
                <c:pt idx="106">
                  <c:v>29.1</c:v>
                </c:pt>
                <c:pt idx="107">
                  <c:v>27</c:v>
                </c:pt>
                <c:pt idx="108">
                  <c:v>29.35</c:v>
                </c:pt>
                <c:pt idx="109">
                  <c:v>29.91</c:v>
                </c:pt>
                <c:pt idx="110">
                  <c:v>31.62</c:v>
                </c:pt>
                <c:pt idx="111">
                  <c:v>32.620000000000012</c:v>
                </c:pt>
                <c:pt idx="112">
                  <c:v>32</c:v>
                </c:pt>
                <c:pt idx="113">
                  <c:v>33</c:v>
                </c:pt>
                <c:pt idx="114">
                  <c:v>34.58</c:v>
                </c:pt>
                <c:pt idx="115">
                  <c:v>34.379999999999995</c:v>
                </c:pt>
                <c:pt idx="116">
                  <c:v>35.800000000000004</c:v>
                </c:pt>
                <c:pt idx="117">
                  <c:v>33</c:v>
                </c:pt>
                <c:pt idx="118">
                  <c:v>36.620000000000012</c:v>
                </c:pt>
                <c:pt idx="119">
                  <c:v>35.379999999999995</c:v>
                </c:pt>
                <c:pt idx="120">
                  <c:v>32.5</c:v>
                </c:pt>
                <c:pt idx="121">
                  <c:v>30.75</c:v>
                </c:pt>
                <c:pt idx="122">
                  <c:v>32.25</c:v>
                </c:pt>
                <c:pt idx="123">
                  <c:v>32.5</c:v>
                </c:pt>
                <c:pt idx="124">
                  <c:v>30.5</c:v>
                </c:pt>
                <c:pt idx="125">
                  <c:v>31.5</c:v>
                </c:pt>
                <c:pt idx="126">
                  <c:v>32.25</c:v>
                </c:pt>
                <c:pt idx="127">
                  <c:v>36.25</c:v>
                </c:pt>
                <c:pt idx="128">
                  <c:v>38</c:v>
                </c:pt>
                <c:pt idx="129">
                  <c:v>58.5</c:v>
                </c:pt>
                <c:pt idx="130">
                  <c:v>33.75</c:v>
                </c:pt>
                <c:pt idx="131">
                  <c:v>33</c:v>
                </c:pt>
                <c:pt idx="132">
                  <c:v>29.5</c:v>
                </c:pt>
                <c:pt idx="133">
                  <c:v>28.5</c:v>
                </c:pt>
                <c:pt idx="134">
                  <c:v>28.66</c:v>
                </c:pt>
                <c:pt idx="135">
                  <c:v>28.75</c:v>
                </c:pt>
                <c:pt idx="136">
                  <c:v>29</c:v>
                </c:pt>
                <c:pt idx="137">
                  <c:v>30.25</c:v>
                </c:pt>
                <c:pt idx="138">
                  <c:v>30.38</c:v>
                </c:pt>
                <c:pt idx="139">
                  <c:v>31</c:v>
                </c:pt>
                <c:pt idx="140">
                  <c:v>31.17</c:v>
                </c:pt>
                <c:pt idx="141">
                  <c:v>30.25</c:v>
                </c:pt>
                <c:pt idx="142">
                  <c:v>31.5</c:v>
                </c:pt>
                <c:pt idx="143">
                  <c:v>32.5</c:v>
                </c:pt>
                <c:pt idx="144">
                  <c:v>40.5</c:v>
                </c:pt>
                <c:pt idx="145">
                  <c:v>41.5</c:v>
                </c:pt>
                <c:pt idx="146">
                  <c:v>40.120000000000012</c:v>
                </c:pt>
                <c:pt idx="147">
                  <c:v>46.75</c:v>
                </c:pt>
                <c:pt idx="148">
                  <c:v>48.5</c:v>
                </c:pt>
                <c:pt idx="149">
                  <c:v>49.5</c:v>
                </c:pt>
                <c:pt idx="150">
                  <c:v>49.25</c:v>
                </c:pt>
                <c:pt idx="151">
                  <c:v>43.160000000000011</c:v>
                </c:pt>
                <c:pt idx="152">
                  <c:v>39.5</c:v>
                </c:pt>
                <c:pt idx="153">
                  <c:v>36.75</c:v>
                </c:pt>
                <c:pt idx="154">
                  <c:v>37</c:v>
                </c:pt>
                <c:pt idx="155">
                  <c:v>35.590000000000003</c:v>
                </c:pt>
                <c:pt idx="156">
                  <c:v>34</c:v>
                </c:pt>
                <c:pt idx="157">
                  <c:v>33.620000000000012</c:v>
                </c:pt>
                <c:pt idx="158">
                  <c:v>33</c:v>
                </c:pt>
                <c:pt idx="159">
                  <c:v>32.25</c:v>
                </c:pt>
                <c:pt idx="160">
                  <c:v>32.5</c:v>
                </c:pt>
                <c:pt idx="161">
                  <c:v>35.379999999999995</c:v>
                </c:pt>
                <c:pt idx="162">
                  <c:v>36.300000000000004</c:v>
                </c:pt>
                <c:pt idx="163">
                  <c:v>36.5</c:v>
                </c:pt>
                <c:pt idx="164">
                  <c:v>38.5</c:v>
                </c:pt>
                <c:pt idx="165">
                  <c:v>37.25</c:v>
                </c:pt>
                <c:pt idx="166">
                  <c:v>39</c:v>
                </c:pt>
                <c:pt idx="167">
                  <c:v>37.5</c:v>
                </c:pt>
                <c:pt idx="168">
                  <c:v>37</c:v>
                </c:pt>
                <c:pt idx="169">
                  <c:v>35.75</c:v>
                </c:pt>
                <c:pt idx="170">
                  <c:v>34.300000000000004</c:v>
                </c:pt>
                <c:pt idx="171">
                  <c:v>35.25</c:v>
                </c:pt>
                <c:pt idx="172">
                  <c:v>33</c:v>
                </c:pt>
                <c:pt idx="173">
                  <c:v>36.120000000000012</c:v>
                </c:pt>
                <c:pt idx="174">
                  <c:v>34.910000000000004</c:v>
                </c:pt>
                <c:pt idx="175">
                  <c:v>36.01</c:v>
                </c:pt>
                <c:pt idx="176">
                  <c:v>37.25</c:v>
                </c:pt>
                <c:pt idx="177">
                  <c:v>36.75</c:v>
                </c:pt>
                <c:pt idx="178">
                  <c:v>37.120000000000012</c:v>
                </c:pt>
                <c:pt idx="179">
                  <c:v>37</c:v>
                </c:pt>
                <c:pt idx="180">
                  <c:v>35.75</c:v>
                </c:pt>
                <c:pt idx="181">
                  <c:v>35.75</c:v>
                </c:pt>
                <c:pt idx="182">
                  <c:v>35.25</c:v>
                </c:pt>
                <c:pt idx="183">
                  <c:v>34.5</c:v>
                </c:pt>
                <c:pt idx="184">
                  <c:v>34.83</c:v>
                </c:pt>
                <c:pt idx="185">
                  <c:v>34</c:v>
                </c:pt>
                <c:pt idx="186">
                  <c:v>34</c:v>
                </c:pt>
                <c:pt idx="187">
                  <c:v>33.879999999999995</c:v>
                </c:pt>
                <c:pt idx="188">
                  <c:v>33.75</c:v>
                </c:pt>
                <c:pt idx="189">
                  <c:v>32.75</c:v>
                </c:pt>
                <c:pt idx="190">
                  <c:v>31.5</c:v>
                </c:pt>
                <c:pt idx="191">
                  <c:v>32</c:v>
                </c:pt>
                <c:pt idx="192">
                  <c:v>31.939999999999987</c:v>
                </c:pt>
                <c:pt idx="193">
                  <c:v>32</c:v>
                </c:pt>
                <c:pt idx="194">
                  <c:v>31.75</c:v>
                </c:pt>
                <c:pt idx="195">
                  <c:v>31.62</c:v>
                </c:pt>
                <c:pt idx="196">
                  <c:v>31.25</c:v>
                </c:pt>
                <c:pt idx="197">
                  <c:v>31.16</c:v>
                </c:pt>
                <c:pt idx="198">
                  <c:v>31.82</c:v>
                </c:pt>
                <c:pt idx="199">
                  <c:v>30.5</c:v>
                </c:pt>
                <c:pt idx="200">
                  <c:v>28.75</c:v>
                </c:pt>
                <c:pt idx="201">
                  <c:v>29</c:v>
                </c:pt>
                <c:pt idx="202">
                  <c:v>29</c:v>
                </c:pt>
                <c:pt idx="203">
                  <c:v>28.34</c:v>
                </c:pt>
                <c:pt idx="204">
                  <c:v>29.25</c:v>
                </c:pt>
                <c:pt idx="205">
                  <c:v>29</c:v>
                </c:pt>
                <c:pt idx="206">
                  <c:v>30</c:v>
                </c:pt>
                <c:pt idx="207">
                  <c:v>31.5</c:v>
                </c:pt>
                <c:pt idx="208">
                  <c:v>31</c:v>
                </c:pt>
                <c:pt idx="209">
                  <c:v>32</c:v>
                </c:pt>
                <c:pt idx="210">
                  <c:v>31.5</c:v>
                </c:pt>
                <c:pt idx="211">
                  <c:v>31</c:v>
                </c:pt>
                <c:pt idx="212">
                  <c:v>31.38</c:v>
                </c:pt>
                <c:pt idx="213">
                  <c:v>30.75</c:v>
                </c:pt>
                <c:pt idx="214">
                  <c:v>30.75</c:v>
                </c:pt>
                <c:pt idx="215">
                  <c:v>31</c:v>
                </c:pt>
                <c:pt idx="216">
                  <c:v>30.66</c:v>
                </c:pt>
                <c:pt idx="217">
                  <c:v>30.62</c:v>
                </c:pt>
                <c:pt idx="218">
                  <c:v>29.75</c:v>
                </c:pt>
                <c:pt idx="219">
                  <c:v>29.5</c:v>
                </c:pt>
                <c:pt idx="220">
                  <c:v>29.5</c:v>
                </c:pt>
                <c:pt idx="221">
                  <c:v>31.25</c:v>
                </c:pt>
                <c:pt idx="222">
                  <c:v>30</c:v>
                </c:pt>
                <c:pt idx="223">
                  <c:v>30.5</c:v>
                </c:pt>
                <c:pt idx="224">
                  <c:v>31.16</c:v>
                </c:pt>
                <c:pt idx="225">
                  <c:v>31.58</c:v>
                </c:pt>
                <c:pt idx="226">
                  <c:v>31.759999999999987</c:v>
                </c:pt>
                <c:pt idx="227">
                  <c:v>33.5</c:v>
                </c:pt>
                <c:pt idx="228">
                  <c:v>33.5</c:v>
                </c:pt>
                <c:pt idx="229">
                  <c:v>31.439999999999987</c:v>
                </c:pt>
                <c:pt idx="230">
                  <c:v>30.59</c:v>
                </c:pt>
                <c:pt idx="231">
                  <c:v>29</c:v>
                </c:pt>
                <c:pt idx="232">
                  <c:v>28.17</c:v>
                </c:pt>
                <c:pt idx="233">
                  <c:v>27.959999999999987</c:v>
                </c:pt>
                <c:pt idx="234">
                  <c:v>28</c:v>
                </c:pt>
                <c:pt idx="235">
                  <c:v>27.5</c:v>
                </c:pt>
                <c:pt idx="236">
                  <c:v>26.75</c:v>
                </c:pt>
                <c:pt idx="237">
                  <c:v>27.62</c:v>
                </c:pt>
                <c:pt idx="238">
                  <c:v>27.5</c:v>
                </c:pt>
                <c:pt idx="239">
                  <c:v>29.04</c:v>
                </c:pt>
                <c:pt idx="240">
                  <c:v>29.25</c:v>
                </c:pt>
                <c:pt idx="241">
                  <c:v>38.379999999999995</c:v>
                </c:pt>
                <c:pt idx="242">
                  <c:v>29</c:v>
                </c:pt>
                <c:pt idx="243">
                  <c:v>28.5</c:v>
                </c:pt>
                <c:pt idx="244">
                  <c:v>28.5</c:v>
                </c:pt>
                <c:pt idx="245">
                  <c:v>28.5</c:v>
                </c:pt>
                <c:pt idx="246">
                  <c:v>27.75</c:v>
                </c:pt>
                <c:pt idx="247">
                  <c:v>28</c:v>
                </c:pt>
                <c:pt idx="248">
                  <c:v>27.75</c:v>
                </c:pt>
                <c:pt idx="249">
                  <c:v>26.88</c:v>
                </c:pt>
                <c:pt idx="250">
                  <c:v>27.68</c:v>
                </c:pt>
                <c:pt idx="251">
                  <c:v>28.5</c:v>
                </c:pt>
                <c:pt idx="252">
                  <c:v>28.630000000000024</c:v>
                </c:pt>
                <c:pt idx="253">
                  <c:v>28.5</c:v>
                </c:pt>
                <c:pt idx="254">
                  <c:v>28</c:v>
                </c:pt>
                <c:pt idx="255">
                  <c:v>28.939999999999987</c:v>
                </c:pt>
                <c:pt idx="256">
                  <c:v>31.55</c:v>
                </c:pt>
                <c:pt idx="257">
                  <c:v>30</c:v>
                </c:pt>
                <c:pt idx="258">
                  <c:v>28.5</c:v>
                </c:pt>
                <c:pt idx="259">
                  <c:v>27.84</c:v>
                </c:pt>
                <c:pt idx="260">
                  <c:v>28.2</c:v>
                </c:pt>
                <c:pt idx="261">
                  <c:v>27.5</c:v>
                </c:pt>
                <c:pt idx="262">
                  <c:v>27.88</c:v>
                </c:pt>
                <c:pt idx="263">
                  <c:v>27.88</c:v>
                </c:pt>
                <c:pt idx="264">
                  <c:v>28</c:v>
                </c:pt>
                <c:pt idx="265">
                  <c:v>28</c:v>
                </c:pt>
                <c:pt idx="266">
                  <c:v>28.1</c:v>
                </c:pt>
                <c:pt idx="267">
                  <c:v>28</c:v>
                </c:pt>
                <c:pt idx="268">
                  <c:v>27</c:v>
                </c:pt>
                <c:pt idx="269">
                  <c:v>27.12</c:v>
                </c:pt>
                <c:pt idx="270">
                  <c:v>26.75</c:v>
                </c:pt>
                <c:pt idx="271">
                  <c:v>26.5</c:v>
                </c:pt>
                <c:pt idx="272">
                  <c:v>26.919999999999987</c:v>
                </c:pt>
                <c:pt idx="273">
                  <c:v>27.34</c:v>
                </c:pt>
                <c:pt idx="274">
                  <c:v>26.5</c:v>
                </c:pt>
                <c:pt idx="275">
                  <c:v>26</c:v>
                </c:pt>
                <c:pt idx="276">
                  <c:v>26.41</c:v>
                </c:pt>
                <c:pt idx="277">
                  <c:v>25.5</c:v>
                </c:pt>
                <c:pt idx="278">
                  <c:v>26</c:v>
                </c:pt>
                <c:pt idx="279">
                  <c:v>26.5</c:v>
                </c:pt>
                <c:pt idx="280">
                  <c:v>26.5</c:v>
                </c:pt>
                <c:pt idx="281">
                  <c:v>26.75</c:v>
                </c:pt>
                <c:pt idx="282">
                  <c:v>26</c:v>
                </c:pt>
                <c:pt idx="283">
                  <c:v>26.9</c:v>
                </c:pt>
                <c:pt idx="284">
                  <c:v>26.5</c:v>
                </c:pt>
                <c:pt idx="285">
                  <c:v>26</c:v>
                </c:pt>
                <c:pt idx="286">
                  <c:v>26.25</c:v>
                </c:pt>
                <c:pt idx="287">
                  <c:v>26</c:v>
                </c:pt>
                <c:pt idx="288">
                  <c:v>25.25</c:v>
                </c:pt>
                <c:pt idx="289">
                  <c:v>24.75</c:v>
                </c:pt>
                <c:pt idx="290">
                  <c:v>25.5</c:v>
                </c:pt>
                <c:pt idx="291">
                  <c:v>25.5</c:v>
                </c:pt>
                <c:pt idx="292">
                  <c:v>24</c:v>
                </c:pt>
                <c:pt idx="293">
                  <c:v>25</c:v>
                </c:pt>
                <c:pt idx="294">
                  <c:v>24.16</c:v>
                </c:pt>
                <c:pt idx="295">
                  <c:v>24.5</c:v>
                </c:pt>
                <c:pt idx="296">
                  <c:v>24.5</c:v>
                </c:pt>
                <c:pt idx="297">
                  <c:v>24.5</c:v>
                </c:pt>
                <c:pt idx="298">
                  <c:v>23.75</c:v>
                </c:pt>
                <c:pt idx="299">
                  <c:v>23.5</c:v>
                </c:pt>
                <c:pt idx="300">
                  <c:v>22.25</c:v>
                </c:pt>
                <c:pt idx="301">
                  <c:v>24</c:v>
                </c:pt>
                <c:pt idx="302">
                  <c:v>24</c:v>
                </c:pt>
                <c:pt idx="303">
                  <c:v>23.75</c:v>
                </c:pt>
                <c:pt idx="304">
                  <c:v>24.130000000000024</c:v>
                </c:pt>
                <c:pt idx="305">
                  <c:v>25.25</c:v>
                </c:pt>
                <c:pt idx="306">
                  <c:v>25.25</c:v>
                </c:pt>
                <c:pt idx="307">
                  <c:v>25.25</c:v>
                </c:pt>
                <c:pt idx="308">
                  <c:v>25.5</c:v>
                </c:pt>
                <c:pt idx="311">
                  <c:v>25.4</c:v>
                </c:pt>
                <c:pt idx="312">
                  <c:v>25.5</c:v>
                </c:pt>
                <c:pt idx="314">
                  <c:v>25.25</c:v>
                </c:pt>
                <c:pt idx="315">
                  <c:v>25.5</c:v>
                </c:pt>
                <c:pt idx="316">
                  <c:v>26.09</c:v>
                </c:pt>
                <c:pt idx="317">
                  <c:v>26</c:v>
                </c:pt>
                <c:pt idx="318">
                  <c:v>25.5</c:v>
                </c:pt>
                <c:pt idx="319">
                  <c:v>25.84</c:v>
                </c:pt>
                <c:pt idx="320">
                  <c:v>26</c:v>
                </c:pt>
                <c:pt idx="322">
                  <c:v>26</c:v>
                </c:pt>
                <c:pt idx="323">
                  <c:v>26</c:v>
                </c:pt>
                <c:pt idx="324">
                  <c:v>26</c:v>
                </c:pt>
                <c:pt idx="325">
                  <c:v>26</c:v>
                </c:pt>
                <c:pt idx="326">
                  <c:v>26</c:v>
                </c:pt>
                <c:pt idx="327">
                  <c:v>26.5</c:v>
                </c:pt>
                <c:pt idx="328">
                  <c:v>26.62</c:v>
                </c:pt>
                <c:pt idx="329">
                  <c:v>25.5</c:v>
                </c:pt>
                <c:pt idx="330">
                  <c:v>25.67</c:v>
                </c:pt>
                <c:pt idx="331">
                  <c:v>25</c:v>
                </c:pt>
                <c:pt idx="332">
                  <c:v>25</c:v>
                </c:pt>
                <c:pt idx="333">
                  <c:v>25.5</c:v>
                </c:pt>
                <c:pt idx="334">
                  <c:v>26</c:v>
                </c:pt>
                <c:pt idx="335">
                  <c:v>24</c:v>
                </c:pt>
                <c:pt idx="336">
                  <c:v>24.84</c:v>
                </c:pt>
                <c:pt idx="337">
                  <c:v>24.66</c:v>
                </c:pt>
                <c:pt idx="338">
                  <c:v>24.5</c:v>
                </c:pt>
                <c:pt idx="339">
                  <c:v>24.5</c:v>
                </c:pt>
                <c:pt idx="340">
                  <c:v>25</c:v>
                </c:pt>
                <c:pt idx="341">
                  <c:v>24.88</c:v>
                </c:pt>
                <c:pt idx="342">
                  <c:v>25</c:v>
                </c:pt>
                <c:pt idx="343">
                  <c:v>24</c:v>
                </c:pt>
                <c:pt idx="344">
                  <c:v>24.25</c:v>
                </c:pt>
                <c:pt idx="345">
                  <c:v>23.75</c:v>
                </c:pt>
                <c:pt idx="346">
                  <c:v>24</c:v>
                </c:pt>
                <c:pt idx="347">
                  <c:v>23</c:v>
                </c:pt>
                <c:pt idx="348">
                  <c:v>23</c:v>
                </c:pt>
                <c:pt idx="349">
                  <c:v>23</c:v>
                </c:pt>
                <c:pt idx="350">
                  <c:v>23</c:v>
                </c:pt>
                <c:pt idx="351">
                  <c:v>23</c:v>
                </c:pt>
                <c:pt idx="352">
                  <c:v>23.5</c:v>
                </c:pt>
                <c:pt idx="353">
                  <c:v>23.16</c:v>
                </c:pt>
                <c:pt idx="354">
                  <c:v>23</c:v>
                </c:pt>
                <c:pt idx="355">
                  <c:v>22.62</c:v>
                </c:pt>
                <c:pt idx="356">
                  <c:v>22.75</c:v>
                </c:pt>
                <c:pt idx="357">
                  <c:v>22.75</c:v>
                </c:pt>
                <c:pt idx="358">
                  <c:v>22.5</c:v>
                </c:pt>
                <c:pt idx="359">
                  <c:v>22</c:v>
                </c:pt>
                <c:pt idx="360">
                  <c:v>23.25</c:v>
                </c:pt>
                <c:pt idx="361">
                  <c:v>22.75</c:v>
                </c:pt>
                <c:pt idx="362">
                  <c:v>23.67</c:v>
                </c:pt>
                <c:pt idx="363">
                  <c:v>23</c:v>
                </c:pt>
                <c:pt idx="364">
                  <c:v>23.41</c:v>
                </c:pt>
                <c:pt idx="365">
                  <c:v>24.66</c:v>
                </c:pt>
                <c:pt idx="366">
                  <c:v>22.75</c:v>
                </c:pt>
                <c:pt idx="367">
                  <c:v>23</c:v>
                </c:pt>
                <c:pt idx="368">
                  <c:v>23.5</c:v>
                </c:pt>
                <c:pt idx="369">
                  <c:v>24.05</c:v>
                </c:pt>
                <c:pt idx="370">
                  <c:v>23.25</c:v>
                </c:pt>
                <c:pt idx="371">
                  <c:v>23.25</c:v>
                </c:pt>
                <c:pt idx="372">
                  <c:v>24</c:v>
                </c:pt>
                <c:pt idx="373">
                  <c:v>23.25</c:v>
                </c:pt>
                <c:pt idx="374">
                  <c:v>23</c:v>
                </c:pt>
                <c:pt idx="375">
                  <c:v>23.75</c:v>
                </c:pt>
                <c:pt idx="376">
                  <c:v>25.88</c:v>
                </c:pt>
                <c:pt idx="377">
                  <c:v>23.75</c:v>
                </c:pt>
                <c:pt idx="378">
                  <c:v>24.88</c:v>
                </c:pt>
                <c:pt idx="379">
                  <c:v>24.75</c:v>
                </c:pt>
                <c:pt idx="380">
                  <c:v>24.25</c:v>
                </c:pt>
                <c:pt idx="381">
                  <c:v>24</c:v>
                </c:pt>
                <c:pt idx="382">
                  <c:v>23.88</c:v>
                </c:pt>
                <c:pt idx="383">
                  <c:v>24</c:v>
                </c:pt>
                <c:pt idx="384">
                  <c:v>24</c:v>
                </c:pt>
                <c:pt idx="385">
                  <c:v>24.16</c:v>
                </c:pt>
                <c:pt idx="386">
                  <c:v>24</c:v>
                </c:pt>
                <c:pt idx="387">
                  <c:v>24</c:v>
                </c:pt>
                <c:pt idx="388">
                  <c:v>24.16</c:v>
                </c:pt>
                <c:pt idx="389">
                  <c:v>24.16</c:v>
                </c:pt>
                <c:pt idx="390">
                  <c:v>24.5</c:v>
                </c:pt>
                <c:pt idx="391">
                  <c:v>23.66</c:v>
                </c:pt>
                <c:pt idx="392">
                  <c:v>24.5</c:v>
                </c:pt>
                <c:pt idx="393">
                  <c:v>24</c:v>
                </c:pt>
                <c:pt idx="394">
                  <c:v>23.16</c:v>
                </c:pt>
                <c:pt idx="395">
                  <c:v>23</c:v>
                </c:pt>
                <c:pt idx="396">
                  <c:v>22.12</c:v>
                </c:pt>
                <c:pt idx="397">
                  <c:v>21.75</c:v>
                </c:pt>
                <c:pt idx="398">
                  <c:v>22.25</c:v>
                </c:pt>
                <c:pt idx="399">
                  <c:v>21.75</c:v>
                </c:pt>
                <c:pt idx="400">
                  <c:v>19.75</c:v>
                </c:pt>
                <c:pt idx="401">
                  <c:v>20</c:v>
                </c:pt>
                <c:pt idx="402">
                  <c:v>20.67</c:v>
                </c:pt>
                <c:pt idx="403">
                  <c:v>20.91</c:v>
                </c:pt>
                <c:pt idx="404">
                  <c:v>21</c:v>
                </c:pt>
                <c:pt idx="405">
                  <c:v>21</c:v>
                </c:pt>
                <c:pt idx="406">
                  <c:v>20.75</c:v>
                </c:pt>
                <c:pt idx="407">
                  <c:v>22</c:v>
                </c:pt>
                <c:pt idx="408">
                  <c:v>22.25</c:v>
                </c:pt>
                <c:pt idx="409">
                  <c:v>23</c:v>
                </c:pt>
                <c:pt idx="410">
                  <c:v>24.38</c:v>
                </c:pt>
                <c:pt idx="411">
                  <c:v>24.5</c:v>
                </c:pt>
                <c:pt idx="412">
                  <c:v>24</c:v>
                </c:pt>
                <c:pt idx="413">
                  <c:v>26</c:v>
                </c:pt>
                <c:pt idx="414">
                  <c:v>24.66</c:v>
                </c:pt>
                <c:pt idx="415">
                  <c:v>26</c:v>
                </c:pt>
                <c:pt idx="416">
                  <c:v>25</c:v>
                </c:pt>
                <c:pt idx="417">
                  <c:v>25.67</c:v>
                </c:pt>
                <c:pt idx="418">
                  <c:v>24.5</c:v>
                </c:pt>
                <c:pt idx="419">
                  <c:v>25.5</c:v>
                </c:pt>
                <c:pt idx="420">
                  <c:v>25.25</c:v>
                </c:pt>
                <c:pt idx="421">
                  <c:v>25</c:v>
                </c:pt>
                <c:pt idx="422">
                  <c:v>25</c:v>
                </c:pt>
                <c:pt idx="423">
                  <c:v>25.4</c:v>
                </c:pt>
                <c:pt idx="424">
                  <c:v>25.75</c:v>
                </c:pt>
                <c:pt idx="425">
                  <c:v>25.88</c:v>
                </c:pt>
                <c:pt idx="426">
                  <c:v>26.5</c:v>
                </c:pt>
                <c:pt idx="427">
                  <c:v>26</c:v>
                </c:pt>
                <c:pt idx="428">
                  <c:v>26.75</c:v>
                </c:pt>
                <c:pt idx="429">
                  <c:v>29</c:v>
                </c:pt>
                <c:pt idx="430">
                  <c:v>30</c:v>
                </c:pt>
                <c:pt idx="431">
                  <c:v>29.25</c:v>
                </c:pt>
                <c:pt idx="432">
                  <c:v>28.25</c:v>
                </c:pt>
                <c:pt idx="433">
                  <c:v>28</c:v>
                </c:pt>
                <c:pt idx="434">
                  <c:v>28.5</c:v>
                </c:pt>
                <c:pt idx="435">
                  <c:v>29.75</c:v>
                </c:pt>
                <c:pt idx="436">
                  <c:v>28</c:v>
                </c:pt>
                <c:pt idx="437">
                  <c:v>30</c:v>
                </c:pt>
                <c:pt idx="438">
                  <c:v>30</c:v>
                </c:pt>
                <c:pt idx="439">
                  <c:v>28.88</c:v>
                </c:pt>
                <c:pt idx="440">
                  <c:v>28</c:v>
                </c:pt>
                <c:pt idx="441">
                  <c:v>25.59</c:v>
                </c:pt>
                <c:pt idx="442">
                  <c:v>24.75</c:v>
                </c:pt>
                <c:pt idx="443">
                  <c:v>25.16</c:v>
                </c:pt>
                <c:pt idx="444">
                  <c:v>23.39</c:v>
                </c:pt>
                <c:pt idx="445">
                  <c:v>24.84</c:v>
                </c:pt>
                <c:pt idx="446">
                  <c:v>25.12</c:v>
                </c:pt>
                <c:pt idx="447">
                  <c:v>25</c:v>
                </c:pt>
                <c:pt idx="448">
                  <c:v>25.12</c:v>
                </c:pt>
                <c:pt idx="449">
                  <c:v>25.9</c:v>
                </c:pt>
                <c:pt idx="450">
                  <c:v>27</c:v>
                </c:pt>
                <c:pt idx="451">
                  <c:v>27.68</c:v>
                </c:pt>
                <c:pt idx="452">
                  <c:v>29</c:v>
                </c:pt>
                <c:pt idx="453">
                  <c:v>29.38</c:v>
                </c:pt>
                <c:pt idx="454">
                  <c:v>29</c:v>
                </c:pt>
                <c:pt idx="455">
                  <c:v>28.38</c:v>
                </c:pt>
                <c:pt idx="456">
                  <c:v>29</c:v>
                </c:pt>
                <c:pt idx="457">
                  <c:v>29</c:v>
                </c:pt>
                <c:pt idx="458">
                  <c:v>27.75</c:v>
                </c:pt>
                <c:pt idx="459">
                  <c:v>28</c:v>
                </c:pt>
                <c:pt idx="460">
                  <c:v>27.5</c:v>
                </c:pt>
                <c:pt idx="461">
                  <c:v>27</c:v>
                </c:pt>
                <c:pt idx="462">
                  <c:v>27</c:v>
                </c:pt>
                <c:pt idx="463">
                  <c:v>26.12</c:v>
                </c:pt>
                <c:pt idx="464">
                  <c:v>26</c:v>
                </c:pt>
                <c:pt idx="465">
                  <c:v>26.5</c:v>
                </c:pt>
                <c:pt idx="466">
                  <c:v>27</c:v>
                </c:pt>
                <c:pt idx="467">
                  <c:v>26.29</c:v>
                </c:pt>
                <c:pt idx="468">
                  <c:v>26.38</c:v>
                </c:pt>
                <c:pt idx="469">
                  <c:v>26.12</c:v>
                </c:pt>
                <c:pt idx="470">
                  <c:v>25.34</c:v>
                </c:pt>
                <c:pt idx="471">
                  <c:v>25.5</c:v>
                </c:pt>
                <c:pt idx="472">
                  <c:v>24.5</c:v>
                </c:pt>
                <c:pt idx="473">
                  <c:v>24.5</c:v>
                </c:pt>
                <c:pt idx="474">
                  <c:v>24.75</c:v>
                </c:pt>
                <c:pt idx="475">
                  <c:v>24</c:v>
                </c:pt>
                <c:pt idx="476">
                  <c:v>24</c:v>
                </c:pt>
                <c:pt idx="477">
                  <c:v>23.5</c:v>
                </c:pt>
                <c:pt idx="478">
                  <c:v>24</c:v>
                </c:pt>
                <c:pt idx="479">
                  <c:v>22.34</c:v>
                </c:pt>
                <c:pt idx="480">
                  <c:v>21.59</c:v>
                </c:pt>
                <c:pt idx="481">
                  <c:v>21.16</c:v>
                </c:pt>
                <c:pt idx="482">
                  <c:v>21.34</c:v>
                </c:pt>
                <c:pt idx="483">
                  <c:v>21.75</c:v>
                </c:pt>
                <c:pt idx="485">
                  <c:v>22.25</c:v>
                </c:pt>
                <c:pt idx="486">
                  <c:v>22.38</c:v>
                </c:pt>
                <c:pt idx="487">
                  <c:v>23</c:v>
                </c:pt>
                <c:pt idx="488">
                  <c:v>23.07</c:v>
                </c:pt>
                <c:pt idx="489">
                  <c:v>23.34</c:v>
                </c:pt>
                <c:pt idx="490">
                  <c:v>22.88</c:v>
                </c:pt>
                <c:pt idx="491">
                  <c:v>22</c:v>
                </c:pt>
                <c:pt idx="492">
                  <c:v>22</c:v>
                </c:pt>
                <c:pt idx="493">
                  <c:v>22</c:v>
                </c:pt>
                <c:pt idx="494">
                  <c:v>22</c:v>
                </c:pt>
                <c:pt idx="495">
                  <c:v>22</c:v>
                </c:pt>
                <c:pt idx="496">
                  <c:v>22</c:v>
                </c:pt>
                <c:pt idx="497">
                  <c:v>22.5</c:v>
                </c:pt>
                <c:pt idx="498">
                  <c:v>22.25</c:v>
                </c:pt>
                <c:pt idx="499">
                  <c:v>22.25</c:v>
                </c:pt>
                <c:pt idx="500">
                  <c:v>23.16</c:v>
                </c:pt>
                <c:pt idx="502">
                  <c:v>24</c:v>
                </c:pt>
                <c:pt idx="503">
                  <c:v>22.75</c:v>
                </c:pt>
                <c:pt idx="504">
                  <c:v>23.16</c:v>
                </c:pt>
                <c:pt idx="505">
                  <c:v>23</c:v>
                </c:pt>
                <c:pt idx="506">
                  <c:v>23.25</c:v>
                </c:pt>
                <c:pt idx="507">
                  <c:v>23</c:v>
                </c:pt>
                <c:pt idx="508">
                  <c:v>23.25</c:v>
                </c:pt>
                <c:pt idx="509">
                  <c:v>22.75</c:v>
                </c:pt>
                <c:pt idx="510">
                  <c:v>23</c:v>
                </c:pt>
                <c:pt idx="511">
                  <c:v>22</c:v>
                </c:pt>
                <c:pt idx="512">
                  <c:v>22</c:v>
                </c:pt>
                <c:pt idx="513">
                  <c:v>22</c:v>
                </c:pt>
                <c:pt idx="514">
                  <c:v>21.75</c:v>
                </c:pt>
                <c:pt idx="515">
                  <c:v>21.5</c:v>
                </c:pt>
                <c:pt idx="516">
                  <c:v>20.5</c:v>
                </c:pt>
                <c:pt idx="517">
                  <c:v>20.5</c:v>
                </c:pt>
                <c:pt idx="518">
                  <c:v>20.5</c:v>
                </c:pt>
                <c:pt idx="519">
                  <c:v>20.12</c:v>
                </c:pt>
                <c:pt idx="520">
                  <c:v>19.88</c:v>
                </c:pt>
                <c:pt idx="521">
                  <c:v>19.75</c:v>
                </c:pt>
                <c:pt idx="522">
                  <c:v>20</c:v>
                </c:pt>
                <c:pt idx="523">
                  <c:v>19.91</c:v>
                </c:pt>
                <c:pt idx="524">
                  <c:v>20</c:v>
                </c:pt>
                <c:pt idx="525">
                  <c:v>20</c:v>
                </c:pt>
                <c:pt idx="526">
                  <c:v>19.5</c:v>
                </c:pt>
                <c:pt idx="527">
                  <c:v>19</c:v>
                </c:pt>
                <c:pt idx="528">
                  <c:v>19.164999999999999</c:v>
                </c:pt>
                <c:pt idx="529">
                  <c:v>20</c:v>
                </c:pt>
                <c:pt idx="530">
                  <c:v>18</c:v>
                </c:pt>
                <c:pt idx="531">
                  <c:v>18.5</c:v>
                </c:pt>
                <c:pt idx="532">
                  <c:v>19.504999999999999</c:v>
                </c:pt>
                <c:pt idx="533">
                  <c:v>19.5</c:v>
                </c:pt>
                <c:pt idx="534">
                  <c:v>19.5</c:v>
                </c:pt>
                <c:pt idx="535">
                  <c:v>20</c:v>
                </c:pt>
                <c:pt idx="536">
                  <c:v>19.5</c:v>
                </c:pt>
                <c:pt idx="537">
                  <c:v>20</c:v>
                </c:pt>
                <c:pt idx="538">
                  <c:v>21.5</c:v>
                </c:pt>
                <c:pt idx="539">
                  <c:v>21</c:v>
                </c:pt>
                <c:pt idx="540">
                  <c:v>21.5</c:v>
                </c:pt>
                <c:pt idx="541">
                  <c:v>21.25</c:v>
                </c:pt>
                <c:pt idx="542">
                  <c:v>21</c:v>
                </c:pt>
                <c:pt idx="543">
                  <c:v>21</c:v>
                </c:pt>
                <c:pt idx="544">
                  <c:v>21</c:v>
                </c:pt>
                <c:pt idx="545">
                  <c:v>21.5</c:v>
                </c:pt>
                <c:pt idx="546">
                  <c:v>21.5</c:v>
                </c:pt>
                <c:pt idx="547">
                  <c:v>21.25</c:v>
                </c:pt>
                <c:pt idx="548">
                  <c:v>21</c:v>
                </c:pt>
                <c:pt idx="549">
                  <c:v>21.85</c:v>
                </c:pt>
                <c:pt idx="550">
                  <c:v>21.704999999999988</c:v>
                </c:pt>
                <c:pt idx="551">
                  <c:v>20.004999999999999</c:v>
                </c:pt>
                <c:pt idx="552">
                  <c:v>20.5</c:v>
                </c:pt>
                <c:pt idx="553">
                  <c:v>19</c:v>
                </c:pt>
                <c:pt idx="554">
                  <c:v>19</c:v>
                </c:pt>
                <c:pt idx="555">
                  <c:v>19.5</c:v>
                </c:pt>
                <c:pt idx="556">
                  <c:v>19.084999999999987</c:v>
                </c:pt>
                <c:pt idx="557">
                  <c:v>19.5</c:v>
                </c:pt>
                <c:pt idx="558">
                  <c:v>19.399999999999999</c:v>
                </c:pt>
                <c:pt idx="559">
                  <c:v>18.75</c:v>
                </c:pt>
                <c:pt idx="560">
                  <c:v>18.5</c:v>
                </c:pt>
                <c:pt idx="562">
                  <c:v>19.670000000000005</c:v>
                </c:pt>
                <c:pt idx="563">
                  <c:v>19.5</c:v>
                </c:pt>
                <c:pt idx="564">
                  <c:v>20</c:v>
                </c:pt>
                <c:pt idx="565">
                  <c:v>21</c:v>
                </c:pt>
                <c:pt idx="566">
                  <c:v>21.310000000000024</c:v>
                </c:pt>
                <c:pt idx="567">
                  <c:v>21.75</c:v>
                </c:pt>
                <c:pt idx="568">
                  <c:v>21.75</c:v>
                </c:pt>
                <c:pt idx="569">
                  <c:v>21.25</c:v>
                </c:pt>
                <c:pt idx="570">
                  <c:v>21.56</c:v>
                </c:pt>
                <c:pt idx="571">
                  <c:v>21.88</c:v>
                </c:pt>
                <c:pt idx="572">
                  <c:v>22</c:v>
                </c:pt>
              </c:numCache>
            </c:numRef>
          </c:val>
        </c:ser>
        <c:marker val="1"/>
        <c:axId val="63845888"/>
        <c:axId val="63847424"/>
      </c:lineChart>
      <c:dateAx>
        <c:axId val="63845888"/>
        <c:scaling>
          <c:orientation val="minMax"/>
          <c:min val="38261"/>
        </c:scaling>
        <c:axPos val="b"/>
        <c:numFmt formatCode="[$-409]mmm\-yy;@" sourceLinked="0"/>
        <c:majorTickMark val="none"/>
        <c:tickLblPos val="low"/>
        <c:spPr>
          <a:noFill/>
          <a:ln>
            <a:solidFill>
              <a:srgbClr val="000000"/>
            </a:solidFill>
          </a:ln>
        </c:spPr>
        <c:txPr>
          <a:bodyPr rot="0" vert="horz"/>
          <a:lstStyle/>
          <a:p>
            <a:pPr>
              <a:defRPr lang="en-US" sz="2800">
                <a:solidFill>
                  <a:schemeClr val="bg1"/>
                </a:solidFill>
                <a:latin typeface="Lucida Grande"/>
              </a:defRPr>
            </a:pPr>
            <a:endParaRPr lang="id-ID"/>
          </a:p>
        </c:txPr>
        <c:crossAx val="63847424"/>
        <c:crossesAt val="0"/>
        <c:lblOffset val="0"/>
        <c:baseTimeUnit val="days"/>
        <c:majorUnit val="4"/>
        <c:majorTimeUnit val="months"/>
        <c:minorUnit val="12"/>
        <c:minorTimeUnit val="months"/>
      </c:dateAx>
      <c:valAx>
        <c:axId val="63847424"/>
        <c:scaling>
          <c:orientation val="minMax"/>
        </c:scaling>
        <c:axPos val="l"/>
        <c:numFmt formatCode="0" sourceLinked="0"/>
        <c:majorTickMark val="in"/>
        <c:tickLblPos val="nextTo"/>
        <c:spPr>
          <a:ln>
            <a:solidFill>
              <a:schemeClr val="bg1"/>
            </a:solidFill>
          </a:ln>
        </c:spPr>
        <c:txPr>
          <a:bodyPr rot="0" vert="horz"/>
          <a:lstStyle/>
          <a:p>
            <a:pPr>
              <a:defRPr lang="en-US" sz="2800">
                <a:solidFill>
                  <a:schemeClr val="bg1"/>
                </a:solidFill>
                <a:latin typeface="Lucida Grande"/>
              </a:defRPr>
            </a:pPr>
            <a:endParaRPr lang="id-ID"/>
          </a:p>
        </c:txPr>
        <c:crossAx val="63845888"/>
        <c:crosses val="autoZero"/>
        <c:crossBetween val="midCat"/>
      </c:valAx>
      <c:spPr>
        <a:noFill/>
        <a:ln w="15875">
          <a:noFill/>
        </a:ln>
      </c:spPr>
    </c:plotArea>
    <c:legend>
      <c:legendPos val="r"/>
      <c:layout>
        <c:manualLayout>
          <c:xMode val="edge"/>
          <c:yMode val="edge"/>
          <c:x val="6.1669363347447485E-2"/>
          <c:y val="3.1290027875355411E-2"/>
          <c:w val="0.93833063665255501"/>
          <c:h val="7.2511605877032523E-2"/>
        </c:manualLayout>
      </c:layout>
      <c:overlay val="1"/>
      <c:txPr>
        <a:bodyPr/>
        <a:lstStyle/>
        <a:p>
          <a:pPr>
            <a:defRPr lang="en-US" sz="2800">
              <a:solidFill>
                <a:schemeClr val="bg1"/>
              </a:solidFill>
              <a:latin typeface="Lucida Grande"/>
            </a:defRPr>
          </a:pPr>
          <a:endParaRPr lang="id-ID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100" b="0" i="0" u="none" strike="noStrike" baseline="0">
          <a:solidFill>
            <a:schemeClr val="tx1"/>
          </a:solidFill>
          <a:latin typeface="+mj-lt"/>
          <a:ea typeface="Tahoma"/>
          <a:cs typeface="Tahoma"/>
        </a:defRPr>
      </a:pPr>
      <a:endParaRPr lang="id-ID"/>
    </a:p>
  </c:txPr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d-ID"/>
  <c:chart>
    <c:autoTitleDeleted val="1"/>
    <c:plotArea>
      <c:layout>
        <c:manualLayout>
          <c:layoutTarget val="inner"/>
          <c:xMode val="edge"/>
          <c:yMode val="edge"/>
          <c:x val="6.1291885259333233E-2"/>
          <c:y val="3.1578947368422455E-2"/>
          <c:w val="0.92683691326608775"/>
          <c:h val="0.9"/>
        </c:manualLayout>
      </c:layout>
      <c:lineChart>
        <c:grouping val="standard"/>
        <c:ser>
          <c:idx val="1"/>
          <c:order val="0"/>
          <c:tx>
            <c:strRef>
              <c:f>Sheet1!$B$1</c:f>
              <c:strCache>
                <c:ptCount val="1"/>
                <c:pt idx="0">
                  <c:v>Bear Stearns</c:v>
                </c:pt>
              </c:strCache>
            </c:strRef>
          </c:tx>
          <c:spPr>
            <a:ln w="76200">
              <a:solidFill>
                <a:srgbClr val="0000FF"/>
              </a:solidFill>
            </a:ln>
          </c:spPr>
          <c:marker>
            <c:symbol val="none"/>
          </c:marker>
          <c:cat>
            <c:numRef>
              <c:f>Sheet1!$A$2:$A$1306</c:f>
              <c:numCache>
                <c:formatCode>dd/mm/yyyy</c:formatCode>
                <c:ptCount val="1305"/>
                <c:pt idx="0">
                  <c:v>37987</c:v>
                </c:pt>
                <c:pt idx="1">
                  <c:v>37988</c:v>
                </c:pt>
                <c:pt idx="2">
                  <c:v>37991</c:v>
                </c:pt>
                <c:pt idx="3">
                  <c:v>37992</c:v>
                </c:pt>
                <c:pt idx="4">
                  <c:v>37993</c:v>
                </c:pt>
                <c:pt idx="5">
                  <c:v>37994</c:v>
                </c:pt>
                <c:pt idx="6">
                  <c:v>37995</c:v>
                </c:pt>
                <c:pt idx="7">
                  <c:v>37998</c:v>
                </c:pt>
                <c:pt idx="8">
                  <c:v>37999</c:v>
                </c:pt>
                <c:pt idx="9">
                  <c:v>38000</c:v>
                </c:pt>
                <c:pt idx="10">
                  <c:v>38001</c:v>
                </c:pt>
                <c:pt idx="11">
                  <c:v>38002</c:v>
                </c:pt>
                <c:pt idx="12">
                  <c:v>38005</c:v>
                </c:pt>
                <c:pt idx="13">
                  <c:v>38006</c:v>
                </c:pt>
                <c:pt idx="14">
                  <c:v>38007</c:v>
                </c:pt>
                <c:pt idx="15">
                  <c:v>38008</c:v>
                </c:pt>
                <c:pt idx="16">
                  <c:v>38009</c:v>
                </c:pt>
                <c:pt idx="17">
                  <c:v>38012</c:v>
                </c:pt>
                <c:pt idx="18">
                  <c:v>38013</c:v>
                </c:pt>
                <c:pt idx="19">
                  <c:v>38014</c:v>
                </c:pt>
                <c:pt idx="20">
                  <c:v>38015</c:v>
                </c:pt>
                <c:pt idx="21">
                  <c:v>38016</c:v>
                </c:pt>
                <c:pt idx="22">
                  <c:v>38019</c:v>
                </c:pt>
                <c:pt idx="23">
                  <c:v>38020</c:v>
                </c:pt>
                <c:pt idx="24">
                  <c:v>38021</c:v>
                </c:pt>
                <c:pt idx="25">
                  <c:v>38022</c:v>
                </c:pt>
                <c:pt idx="26">
                  <c:v>38023</c:v>
                </c:pt>
                <c:pt idx="27">
                  <c:v>38026</c:v>
                </c:pt>
                <c:pt idx="28">
                  <c:v>38027</c:v>
                </c:pt>
                <c:pt idx="29">
                  <c:v>38028</c:v>
                </c:pt>
                <c:pt idx="30">
                  <c:v>38029</c:v>
                </c:pt>
                <c:pt idx="31">
                  <c:v>38030</c:v>
                </c:pt>
                <c:pt idx="32">
                  <c:v>38033</c:v>
                </c:pt>
                <c:pt idx="33">
                  <c:v>38034</c:v>
                </c:pt>
                <c:pt idx="34">
                  <c:v>38035</c:v>
                </c:pt>
                <c:pt idx="35">
                  <c:v>38036</c:v>
                </c:pt>
                <c:pt idx="36">
                  <c:v>38037</c:v>
                </c:pt>
                <c:pt idx="37">
                  <c:v>38040</c:v>
                </c:pt>
                <c:pt idx="38">
                  <c:v>38041</c:v>
                </c:pt>
                <c:pt idx="39">
                  <c:v>38042</c:v>
                </c:pt>
                <c:pt idx="40">
                  <c:v>38043</c:v>
                </c:pt>
                <c:pt idx="41">
                  <c:v>38044</c:v>
                </c:pt>
                <c:pt idx="42">
                  <c:v>38047</c:v>
                </c:pt>
                <c:pt idx="43">
                  <c:v>38048</c:v>
                </c:pt>
                <c:pt idx="44">
                  <c:v>38049</c:v>
                </c:pt>
                <c:pt idx="45">
                  <c:v>38050</c:v>
                </c:pt>
                <c:pt idx="46">
                  <c:v>38051</c:v>
                </c:pt>
                <c:pt idx="47">
                  <c:v>38054</c:v>
                </c:pt>
                <c:pt idx="48">
                  <c:v>38055</c:v>
                </c:pt>
                <c:pt idx="49">
                  <c:v>38056</c:v>
                </c:pt>
                <c:pt idx="50">
                  <c:v>38057</c:v>
                </c:pt>
                <c:pt idx="51">
                  <c:v>38058</c:v>
                </c:pt>
                <c:pt idx="52">
                  <c:v>38061</c:v>
                </c:pt>
                <c:pt idx="53">
                  <c:v>38062</c:v>
                </c:pt>
                <c:pt idx="54">
                  <c:v>38063</c:v>
                </c:pt>
                <c:pt idx="55">
                  <c:v>38064</c:v>
                </c:pt>
                <c:pt idx="56">
                  <c:v>38065</c:v>
                </c:pt>
                <c:pt idx="57">
                  <c:v>38068</c:v>
                </c:pt>
                <c:pt idx="58">
                  <c:v>38069</c:v>
                </c:pt>
                <c:pt idx="59">
                  <c:v>38070</c:v>
                </c:pt>
                <c:pt idx="60">
                  <c:v>38071</c:v>
                </c:pt>
                <c:pt idx="61">
                  <c:v>38072</c:v>
                </c:pt>
                <c:pt idx="62">
                  <c:v>38075</c:v>
                </c:pt>
                <c:pt idx="63">
                  <c:v>38076</c:v>
                </c:pt>
                <c:pt idx="64">
                  <c:v>38077</c:v>
                </c:pt>
                <c:pt idx="65">
                  <c:v>38078</c:v>
                </c:pt>
                <c:pt idx="66">
                  <c:v>38079</c:v>
                </c:pt>
                <c:pt idx="67">
                  <c:v>38082</c:v>
                </c:pt>
                <c:pt idx="68">
                  <c:v>38083</c:v>
                </c:pt>
                <c:pt idx="69">
                  <c:v>38084</c:v>
                </c:pt>
                <c:pt idx="70">
                  <c:v>38085</c:v>
                </c:pt>
                <c:pt idx="71">
                  <c:v>38086</c:v>
                </c:pt>
                <c:pt idx="72">
                  <c:v>38089</c:v>
                </c:pt>
                <c:pt idx="73">
                  <c:v>38090</c:v>
                </c:pt>
                <c:pt idx="74">
                  <c:v>38091</c:v>
                </c:pt>
                <c:pt idx="75">
                  <c:v>38092</c:v>
                </c:pt>
                <c:pt idx="76">
                  <c:v>38093</c:v>
                </c:pt>
                <c:pt idx="77">
                  <c:v>38096</c:v>
                </c:pt>
                <c:pt idx="78">
                  <c:v>38097</c:v>
                </c:pt>
                <c:pt idx="79">
                  <c:v>38098</c:v>
                </c:pt>
                <c:pt idx="80">
                  <c:v>38099</c:v>
                </c:pt>
                <c:pt idx="81">
                  <c:v>38100</c:v>
                </c:pt>
                <c:pt idx="82">
                  <c:v>38103</c:v>
                </c:pt>
                <c:pt idx="83">
                  <c:v>38104</c:v>
                </c:pt>
                <c:pt idx="84">
                  <c:v>38105</c:v>
                </c:pt>
                <c:pt idx="85">
                  <c:v>38106</c:v>
                </c:pt>
                <c:pt idx="86">
                  <c:v>38107</c:v>
                </c:pt>
                <c:pt idx="87">
                  <c:v>38110</c:v>
                </c:pt>
                <c:pt idx="88">
                  <c:v>38111</c:v>
                </c:pt>
                <c:pt idx="89">
                  <c:v>38112</c:v>
                </c:pt>
                <c:pt idx="90">
                  <c:v>38113</c:v>
                </c:pt>
                <c:pt idx="91">
                  <c:v>38114</c:v>
                </c:pt>
                <c:pt idx="92">
                  <c:v>38117</c:v>
                </c:pt>
                <c:pt idx="93">
                  <c:v>38118</c:v>
                </c:pt>
                <c:pt idx="94">
                  <c:v>38119</c:v>
                </c:pt>
                <c:pt idx="95">
                  <c:v>38120</c:v>
                </c:pt>
                <c:pt idx="96">
                  <c:v>38121</c:v>
                </c:pt>
                <c:pt idx="97">
                  <c:v>38124</c:v>
                </c:pt>
                <c:pt idx="98">
                  <c:v>38125</c:v>
                </c:pt>
                <c:pt idx="99">
                  <c:v>38126</c:v>
                </c:pt>
                <c:pt idx="100">
                  <c:v>38127</c:v>
                </c:pt>
                <c:pt idx="101">
                  <c:v>38128</c:v>
                </c:pt>
                <c:pt idx="102">
                  <c:v>38131</c:v>
                </c:pt>
                <c:pt idx="103">
                  <c:v>38132</c:v>
                </c:pt>
                <c:pt idx="104">
                  <c:v>38133</c:v>
                </c:pt>
                <c:pt idx="105">
                  <c:v>38134</c:v>
                </c:pt>
                <c:pt idx="106">
                  <c:v>38135</c:v>
                </c:pt>
                <c:pt idx="107">
                  <c:v>38138</c:v>
                </c:pt>
                <c:pt idx="108">
                  <c:v>38139</c:v>
                </c:pt>
                <c:pt idx="109">
                  <c:v>38140</c:v>
                </c:pt>
                <c:pt idx="110">
                  <c:v>38141</c:v>
                </c:pt>
                <c:pt idx="111">
                  <c:v>38142</c:v>
                </c:pt>
                <c:pt idx="112">
                  <c:v>38145</c:v>
                </c:pt>
                <c:pt idx="113">
                  <c:v>38146</c:v>
                </c:pt>
                <c:pt idx="114">
                  <c:v>38147</c:v>
                </c:pt>
                <c:pt idx="115">
                  <c:v>38148</c:v>
                </c:pt>
                <c:pt idx="116">
                  <c:v>38149</c:v>
                </c:pt>
                <c:pt idx="117">
                  <c:v>38152</c:v>
                </c:pt>
                <c:pt idx="118">
                  <c:v>38153</c:v>
                </c:pt>
                <c:pt idx="119">
                  <c:v>38154</c:v>
                </c:pt>
                <c:pt idx="120">
                  <c:v>38155</c:v>
                </c:pt>
                <c:pt idx="121">
                  <c:v>38156</c:v>
                </c:pt>
                <c:pt idx="122">
                  <c:v>38159</c:v>
                </c:pt>
                <c:pt idx="123">
                  <c:v>38160</c:v>
                </c:pt>
                <c:pt idx="124">
                  <c:v>38161</c:v>
                </c:pt>
                <c:pt idx="125">
                  <c:v>38162</c:v>
                </c:pt>
                <c:pt idx="126">
                  <c:v>38163</c:v>
                </c:pt>
                <c:pt idx="127">
                  <c:v>38166</c:v>
                </c:pt>
                <c:pt idx="128">
                  <c:v>38167</c:v>
                </c:pt>
                <c:pt idx="129">
                  <c:v>38168</c:v>
                </c:pt>
                <c:pt idx="130">
                  <c:v>38169</c:v>
                </c:pt>
                <c:pt idx="131">
                  <c:v>38170</c:v>
                </c:pt>
                <c:pt idx="132">
                  <c:v>38173</c:v>
                </c:pt>
                <c:pt idx="133">
                  <c:v>38174</c:v>
                </c:pt>
                <c:pt idx="134">
                  <c:v>38175</c:v>
                </c:pt>
                <c:pt idx="135">
                  <c:v>38176</c:v>
                </c:pt>
                <c:pt idx="136">
                  <c:v>38177</c:v>
                </c:pt>
                <c:pt idx="137">
                  <c:v>38180</c:v>
                </c:pt>
                <c:pt idx="138">
                  <c:v>38181</c:v>
                </c:pt>
                <c:pt idx="139">
                  <c:v>38182</c:v>
                </c:pt>
                <c:pt idx="140">
                  <c:v>38183</c:v>
                </c:pt>
                <c:pt idx="141">
                  <c:v>38184</c:v>
                </c:pt>
                <c:pt idx="142">
                  <c:v>38187</c:v>
                </c:pt>
                <c:pt idx="143">
                  <c:v>38188</c:v>
                </c:pt>
                <c:pt idx="144">
                  <c:v>38189</c:v>
                </c:pt>
                <c:pt idx="145">
                  <c:v>38190</c:v>
                </c:pt>
                <c:pt idx="146">
                  <c:v>38191</c:v>
                </c:pt>
                <c:pt idx="147">
                  <c:v>38194</c:v>
                </c:pt>
                <c:pt idx="148">
                  <c:v>38195</c:v>
                </c:pt>
                <c:pt idx="149">
                  <c:v>38196</c:v>
                </c:pt>
                <c:pt idx="150">
                  <c:v>38197</c:v>
                </c:pt>
                <c:pt idx="151">
                  <c:v>38198</c:v>
                </c:pt>
                <c:pt idx="152">
                  <c:v>38201</c:v>
                </c:pt>
                <c:pt idx="153">
                  <c:v>38202</c:v>
                </c:pt>
                <c:pt idx="154">
                  <c:v>38203</c:v>
                </c:pt>
                <c:pt idx="155">
                  <c:v>38204</c:v>
                </c:pt>
                <c:pt idx="156">
                  <c:v>38205</c:v>
                </c:pt>
                <c:pt idx="157">
                  <c:v>38208</c:v>
                </c:pt>
                <c:pt idx="158">
                  <c:v>38209</c:v>
                </c:pt>
                <c:pt idx="159">
                  <c:v>38210</c:v>
                </c:pt>
                <c:pt idx="160">
                  <c:v>38211</c:v>
                </c:pt>
                <c:pt idx="161">
                  <c:v>38212</c:v>
                </c:pt>
                <c:pt idx="162">
                  <c:v>38215</c:v>
                </c:pt>
                <c:pt idx="163">
                  <c:v>38216</c:v>
                </c:pt>
                <c:pt idx="164">
                  <c:v>38217</c:v>
                </c:pt>
                <c:pt idx="165">
                  <c:v>38218</c:v>
                </c:pt>
                <c:pt idx="166">
                  <c:v>38219</c:v>
                </c:pt>
                <c:pt idx="167">
                  <c:v>38222</c:v>
                </c:pt>
                <c:pt idx="168">
                  <c:v>38223</c:v>
                </c:pt>
                <c:pt idx="169">
                  <c:v>38224</c:v>
                </c:pt>
                <c:pt idx="170">
                  <c:v>38225</c:v>
                </c:pt>
                <c:pt idx="171">
                  <c:v>38226</c:v>
                </c:pt>
                <c:pt idx="172">
                  <c:v>38229</c:v>
                </c:pt>
                <c:pt idx="173">
                  <c:v>38230</c:v>
                </c:pt>
                <c:pt idx="174">
                  <c:v>38231</c:v>
                </c:pt>
                <c:pt idx="175">
                  <c:v>38232</c:v>
                </c:pt>
                <c:pt idx="176">
                  <c:v>38233</c:v>
                </c:pt>
                <c:pt idx="177">
                  <c:v>38236</c:v>
                </c:pt>
                <c:pt idx="178">
                  <c:v>38237</c:v>
                </c:pt>
                <c:pt idx="179">
                  <c:v>38238</c:v>
                </c:pt>
                <c:pt idx="180">
                  <c:v>38239</c:v>
                </c:pt>
                <c:pt idx="181">
                  <c:v>38240</c:v>
                </c:pt>
                <c:pt idx="182">
                  <c:v>38243</c:v>
                </c:pt>
                <c:pt idx="183">
                  <c:v>38244</c:v>
                </c:pt>
                <c:pt idx="184">
                  <c:v>38245</c:v>
                </c:pt>
                <c:pt idx="185">
                  <c:v>38246</c:v>
                </c:pt>
                <c:pt idx="186">
                  <c:v>38247</c:v>
                </c:pt>
                <c:pt idx="187">
                  <c:v>38250</c:v>
                </c:pt>
                <c:pt idx="188">
                  <c:v>38251</c:v>
                </c:pt>
                <c:pt idx="189">
                  <c:v>38252</c:v>
                </c:pt>
                <c:pt idx="190">
                  <c:v>38253</c:v>
                </c:pt>
                <c:pt idx="191">
                  <c:v>38254</c:v>
                </c:pt>
                <c:pt idx="192">
                  <c:v>38257</c:v>
                </c:pt>
                <c:pt idx="193">
                  <c:v>38258</c:v>
                </c:pt>
                <c:pt idx="194">
                  <c:v>38259</c:v>
                </c:pt>
                <c:pt idx="195">
                  <c:v>38260</c:v>
                </c:pt>
                <c:pt idx="196">
                  <c:v>38261</c:v>
                </c:pt>
                <c:pt idx="197">
                  <c:v>38264</c:v>
                </c:pt>
                <c:pt idx="198">
                  <c:v>38265</c:v>
                </c:pt>
                <c:pt idx="199">
                  <c:v>38266</c:v>
                </c:pt>
                <c:pt idx="200">
                  <c:v>38267</c:v>
                </c:pt>
                <c:pt idx="201">
                  <c:v>38268</c:v>
                </c:pt>
                <c:pt idx="202">
                  <c:v>38271</c:v>
                </c:pt>
                <c:pt idx="203">
                  <c:v>38272</c:v>
                </c:pt>
                <c:pt idx="204">
                  <c:v>38273</c:v>
                </c:pt>
                <c:pt idx="205">
                  <c:v>38274</c:v>
                </c:pt>
                <c:pt idx="206">
                  <c:v>38275</c:v>
                </c:pt>
                <c:pt idx="207">
                  <c:v>38278</c:v>
                </c:pt>
                <c:pt idx="208">
                  <c:v>38279</c:v>
                </c:pt>
                <c:pt idx="209">
                  <c:v>38280</c:v>
                </c:pt>
                <c:pt idx="210">
                  <c:v>38281</c:v>
                </c:pt>
                <c:pt idx="211">
                  <c:v>38282</c:v>
                </c:pt>
                <c:pt idx="212">
                  <c:v>38285</c:v>
                </c:pt>
                <c:pt idx="213">
                  <c:v>38286</c:v>
                </c:pt>
                <c:pt idx="214">
                  <c:v>38287</c:v>
                </c:pt>
                <c:pt idx="215">
                  <c:v>38288</c:v>
                </c:pt>
                <c:pt idx="216">
                  <c:v>38289</c:v>
                </c:pt>
                <c:pt idx="217">
                  <c:v>38292</c:v>
                </c:pt>
                <c:pt idx="218">
                  <c:v>38293</c:v>
                </c:pt>
                <c:pt idx="219">
                  <c:v>38294</c:v>
                </c:pt>
                <c:pt idx="220">
                  <c:v>38295</c:v>
                </c:pt>
                <c:pt idx="221">
                  <c:v>38296</c:v>
                </c:pt>
                <c:pt idx="222">
                  <c:v>38299</c:v>
                </c:pt>
                <c:pt idx="223">
                  <c:v>38300</c:v>
                </c:pt>
                <c:pt idx="224">
                  <c:v>38301</c:v>
                </c:pt>
                <c:pt idx="225">
                  <c:v>38302</c:v>
                </c:pt>
                <c:pt idx="226">
                  <c:v>38303</c:v>
                </c:pt>
                <c:pt idx="227">
                  <c:v>38306</c:v>
                </c:pt>
                <c:pt idx="228">
                  <c:v>38307</c:v>
                </c:pt>
                <c:pt idx="229">
                  <c:v>38308</c:v>
                </c:pt>
                <c:pt idx="230">
                  <c:v>38309</c:v>
                </c:pt>
                <c:pt idx="231">
                  <c:v>38310</c:v>
                </c:pt>
                <c:pt idx="232">
                  <c:v>38313</c:v>
                </c:pt>
                <c:pt idx="233">
                  <c:v>38314</c:v>
                </c:pt>
                <c:pt idx="234">
                  <c:v>38315</c:v>
                </c:pt>
                <c:pt idx="235">
                  <c:v>38316</c:v>
                </c:pt>
                <c:pt idx="236">
                  <c:v>38317</c:v>
                </c:pt>
                <c:pt idx="237">
                  <c:v>38320</c:v>
                </c:pt>
                <c:pt idx="238">
                  <c:v>38321</c:v>
                </c:pt>
                <c:pt idx="239">
                  <c:v>38322</c:v>
                </c:pt>
                <c:pt idx="240">
                  <c:v>38323</c:v>
                </c:pt>
                <c:pt idx="241">
                  <c:v>38324</c:v>
                </c:pt>
                <c:pt idx="242">
                  <c:v>38327</c:v>
                </c:pt>
                <c:pt idx="243">
                  <c:v>38328</c:v>
                </c:pt>
                <c:pt idx="244">
                  <c:v>38329</c:v>
                </c:pt>
                <c:pt idx="245">
                  <c:v>38330</c:v>
                </c:pt>
                <c:pt idx="246">
                  <c:v>38331</c:v>
                </c:pt>
                <c:pt idx="247">
                  <c:v>38334</c:v>
                </c:pt>
                <c:pt idx="248">
                  <c:v>38335</c:v>
                </c:pt>
                <c:pt idx="249">
                  <c:v>38336</c:v>
                </c:pt>
                <c:pt idx="250">
                  <c:v>38337</c:v>
                </c:pt>
                <c:pt idx="251">
                  <c:v>38338</c:v>
                </c:pt>
                <c:pt idx="252">
                  <c:v>38341</c:v>
                </c:pt>
                <c:pt idx="253">
                  <c:v>38342</c:v>
                </c:pt>
                <c:pt idx="254">
                  <c:v>38343</c:v>
                </c:pt>
                <c:pt idx="255">
                  <c:v>38344</c:v>
                </c:pt>
                <c:pt idx="256">
                  <c:v>38345</c:v>
                </c:pt>
                <c:pt idx="257">
                  <c:v>38348</c:v>
                </c:pt>
                <c:pt idx="258">
                  <c:v>38349</c:v>
                </c:pt>
                <c:pt idx="259">
                  <c:v>38350</c:v>
                </c:pt>
                <c:pt idx="260">
                  <c:v>38351</c:v>
                </c:pt>
                <c:pt idx="261">
                  <c:v>38352</c:v>
                </c:pt>
                <c:pt idx="262">
                  <c:v>38355</c:v>
                </c:pt>
                <c:pt idx="263">
                  <c:v>38356</c:v>
                </c:pt>
                <c:pt idx="264">
                  <c:v>38357</c:v>
                </c:pt>
                <c:pt idx="265">
                  <c:v>38358</c:v>
                </c:pt>
                <c:pt idx="266">
                  <c:v>38359</c:v>
                </c:pt>
                <c:pt idx="267">
                  <c:v>38362</c:v>
                </c:pt>
                <c:pt idx="268">
                  <c:v>38363</c:v>
                </c:pt>
                <c:pt idx="269">
                  <c:v>38364</c:v>
                </c:pt>
                <c:pt idx="270">
                  <c:v>38365</c:v>
                </c:pt>
                <c:pt idx="271">
                  <c:v>38366</c:v>
                </c:pt>
                <c:pt idx="272">
                  <c:v>38369</c:v>
                </c:pt>
                <c:pt idx="273">
                  <c:v>38370</c:v>
                </c:pt>
                <c:pt idx="274">
                  <c:v>38371</c:v>
                </c:pt>
                <c:pt idx="275">
                  <c:v>38372</c:v>
                </c:pt>
                <c:pt idx="276">
                  <c:v>38373</c:v>
                </c:pt>
                <c:pt idx="277">
                  <c:v>38376</c:v>
                </c:pt>
                <c:pt idx="278">
                  <c:v>38377</c:v>
                </c:pt>
                <c:pt idx="279">
                  <c:v>38378</c:v>
                </c:pt>
                <c:pt idx="280">
                  <c:v>38379</c:v>
                </c:pt>
                <c:pt idx="281">
                  <c:v>38380</c:v>
                </c:pt>
                <c:pt idx="282">
                  <c:v>38383</c:v>
                </c:pt>
                <c:pt idx="283">
                  <c:v>38384</c:v>
                </c:pt>
                <c:pt idx="284">
                  <c:v>38385</c:v>
                </c:pt>
                <c:pt idx="285">
                  <c:v>38386</c:v>
                </c:pt>
                <c:pt idx="286">
                  <c:v>38387</c:v>
                </c:pt>
                <c:pt idx="287">
                  <c:v>38390</c:v>
                </c:pt>
                <c:pt idx="288">
                  <c:v>38391</c:v>
                </c:pt>
                <c:pt idx="289">
                  <c:v>38392</c:v>
                </c:pt>
                <c:pt idx="290">
                  <c:v>38393</c:v>
                </c:pt>
                <c:pt idx="291">
                  <c:v>38394</c:v>
                </c:pt>
                <c:pt idx="292">
                  <c:v>38397</c:v>
                </c:pt>
                <c:pt idx="293">
                  <c:v>38398</c:v>
                </c:pt>
                <c:pt idx="294">
                  <c:v>38399</c:v>
                </c:pt>
                <c:pt idx="295">
                  <c:v>38400</c:v>
                </c:pt>
                <c:pt idx="296">
                  <c:v>38401</c:v>
                </c:pt>
                <c:pt idx="297">
                  <c:v>38404</c:v>
                </c:pt>
                <c:pt idx="298">
                  <c:v>38405</c:v>
                </c:pt>
                <c:pt idx="299">
                  <c:v>38406</c:v>
                </c:pt>
                <c:pt idx="300">
                  <c:v>38407</c:v>
                </c:pt>
                <c:pt idx="301">
                  <c:v>38408</c:v>
                </c:pt>
                <c:pt idx="302">
                  <c:v>38411</c:v>
                </c:pt>
                <c:pt idx="303">
                  <c:v>38412</c:v>
                </c:pt>
                <c:pt idx="304">
                  <c:v>38413</c:v>
                </c:pt>
                <c:pt idx="305">
                  <c:v>38414</c:v>
                </c:pt>
                <c:pt idx="306">
                  <c:v>38415</c:v>
                </c:pt>
                <c:pt idx="307">
                  <c:v>38418</c:v>
                </c:pt>
                <c:pt idx="308">
                  <c:v>38419</c:v>
                </c:pt>
                <c:pt idx="309">
                  <c:v>38420</c:v>
                </c:pt>
                <c:pt idx="310">
                  <c:v>38421</c:v>
                </c:pt>
                <c:pt idx="311">
                  <c:v>38422</c:v>
                </c:pt>
                <c:pt idx="312">
                  <c:v>38425</c:v>
                </c:pt>
                <c:pt idx="313">
                  <c:v>38426</c:v>
                </c:pt>
                <c:pt idx="314">
                  <c:v>38427</c:v>
                </c:pt>
                <c:pt idx="315">
                  <c:v>38428</c:v>
                </c:pt>
                <c:pt idx="316">
                  <c:v>38429</c:v>
                </c:pt>
                <c:pt idx="317">
                  <c:v>38432</c:v>
                </c:pt>
                <c:pt idx="318">
                  <c:v>38433</c:v>
                </c:pt>
                <c:pt idx="319">
                  <c:v>38434</c:v>
                </c:pt>
                <c:pt idx="320">
                  <c:v>38435</c:v>
                </c:pt>
                <c:pt idx="321">
                  <c:v>38436</c:v>
                </c:pt>
                <c:pt idx="322">
                  <c:v>38439</c:v>
                </c:pt>
                <c:pt idx="323">
                  <c:v>38440</c:v>
                </c:pt>
                <c:pt idx="324">
                  <c:v>38441</c:v>
                </c:pt>
                <c:pt idx="325">
                  <c:v>38442</c:v>
                </c:pt>
                <c:pt idx="326">
                  <c:v>38443</c:v>
                </c:pt>
                <c:pt idx="327">
                  <c:v>38446</c:v>
                </c:pt>
                <c:pt idx="328">
                  <c:v>38447</c:v>
                </c:pt>
                <c:pt idx="329">
                  <c:v>38448</c:v>
                </c:pt>
                <c:pt idx="330">
                  <c:v>38449</c:v>
                </c:pt>
                <c:pt idx="331">
                  <c:v>38450</c:v>
                </c:pt>
                <c:pt idx="332">
                  <c:v>38453</c:v>
                </c:pt>
                <c:pt idx="333">
                  <c:v>38454</c:v>
                </c:pt>
                <c:pt idx="334">
                  <c:v>38455</c:v>
                </c:pt>
                <c:pt idx="335">
                  <c:v>38456</c:v>
                </c:pt>
                <c:pt idx="336">
                  <c:v>38457</c:v>
                </c:pt>
                <c:pt idx="337">
                  <c:v>38460</c:v>
                </c:pt>
                <c:pt idx="338">
                  <c:v>38461</c:v>
                </c:pt>
                <c:pt idx="339">
                  <c:v>38462</c:v>
                </c:pt>
                <c:pt idx="340">
                  <c:v>38463</c:v>
                </c:pt>
                <c:pt idx="341">
                  <c:v>38464</c:v>
                </c:pt>
                <c:pt idx="342">
                  <c:v>38467</c:v>
                </c:pt>
                <c:pt idx="343">
                  <c:v>38468</c:v>
                </c:pt>
                <c:pt idx="344">
                  <c:v>38469</c:v>
                </c:pt>
                <c:pt idx="345">
                  <c:v>38470</c:v>
                </c:pt>
                <c:pt idx="346">
                  <c:v>38471</c:v>
                </c:pt>
                <c:pt idx="347">
                  <c:v>38474</c:v>
                </c:pt>
                <c:pt idx="348">
                  <c:v>38475</c:v>
                </c:pt>
                <c:pt idx="349">
                  <c:v>38476</c:v>
                </c:pt>
                <c:pt idx="350">
                  <c:v>38477</c:v>
                </c:pt>
                <c:pt idx="351">
                  <c:v>38478</c:v>
                </c:pt>
                <c:pt idx="352">
                  <c:v>38481</c:v>
                </c:pt>
                <c:pt idx="353">
                  <c:v>38482</c:v>
                </c:pt>
                <c:pt idx="354">
                  <c:v>38483</c:v>
                </c:pt>
                <c:pt idx="355">
                  <c:v>38484</c:v>
                </c:pt>
                <c:pt idx="356">
                  <c:v>38485</c:v>
                </c:pt>
                <c:pt idx="357">
                  <c:v>38488</c:v>
                </c:pt>
                <c:pt idx="358">
                  <c:v>38489</c:v>
                </c:pt>
                <c:pt idx="359">
                  <c:v>38490</c:v>
                </c:pt>
                <c:pt idx="360">
                  <c:v>38491</c:v>
                </c:pt>
                <c:pt idx="361">
                  <c:v>38492</c:v>
                </c:pt>
                <c:pt idx="362">
                  <c:v>38495</c:v>
                </c:pt>
                <c:pt idx="363">
                  <c:v>38496</c:v>
                </c:pt>
                <c:pt idx="364">
                  <c:v>38497</c:v>
                </c:pt>
                <c:pt idx="365">
                  <c:v>38498</c:v>
                </c:pt>
                <c:pt idx="366">
                  <c:v>38499</c:v>
                </c:pt>
                <c:pt idx="367">
                  <c:v>38502</c:v>
                </c:pt>
                <c:pt idx="368">
                  <c:v>38503</c:v>
                </c:pt>
                <c:pt idx="369">
                  <c:v>38504</c:v>
                </c:pt>
                <c:pt idx="370">
                  <c:v>38505</c:v>
                </c:pt>
                <c:pt idx="371">
                  <c:v>38506</c:v>
                </c:pt>
                <c:pt idx="372">
                  <c:v>38509</c:v>
                </c:pt>
                <c:pt idx="373">
                  <c:v>38510</c:v>
                </c:pt>
                <c:pt idx="374">
                  <c:v>38511</c:v>
                </c:pt>
                <c:pt idx="375">
                  <c:v>38512</c:v>
                </c:pt>
                <c:pt idx="376">
                  <c:v>38513</c:v>
                </c:pt>
                <c:pt idx="377">
                  <c:v>38516</c:v>
                </c:pt>
                <c:pt idx="378">
                  <c:v>38517</c:v>
                </c:pt>
                <c:pt idx="379">
                  <c:v>38518</c:v>
                </c:pt>
                <c:pt idx="380">
                  <c:v>38519</c:v>
                </c:pt>
                <c:pt idx="381">
                  <c:v>38520</c:v>
                </c:pt>
                <c:pt idx="382">
                  <c:v>38523</c:v>
                </c:pt>
                <c:pt idx="383">
                  <c:v>38524</c:v>
                </c:pt>
                <c:pt idx="384">
                  <c:v>38525</c:v>
                </c:pt>
                <c:pt idx="385">
                  <c:v>38526</c:v>
                </c:pt>
                <c:pt idx="386">
                  <c:v>38527</c:v>
                </c:pt>
                <c:pt idx="387">
                  <c:v>38530</c:v>
                </c:pt>
                <c:pt idx="388">
                  <c:v>38531</c:v>
                </c:pt>
                <c:pt idx="389">
                  <c:v>38532</c:v>
                </c:pt>
                <c:pt idx="390">
                  <c:v>38533</c:v>
                </c:pt>
                <c:pt idx="391">
                  <c:v>38534</c:v>
                </c:pt>
                <c:pt idx="392">
                  <c:v>38537</c:v>
                </c:pt>
                <c:pt idx="393">
                  <c:v>38538</c:v>
                </c:pt>
                <c:pt idx="394">
                  <c:v>38539</c:v>
                </c:pt>
                <c:pt idx="395">
                  <c:v>38540</c:v>
                </c:pt>
                <c:pt idx="396">
                  <c:v>38541</c:v>
                </c:pt>
                <c:pt idx="397">
                  <c:v>38544</c:v>
                </c:pt>
                <c:pt idx="398">
                  <c:v>38545</c:v>
                </c:pt>
                <c:pt idx="399">
                  <c:v>38546</c:v>
                </c:pt>
                <c:pt idx="400">
                  <c:v>38547</c:v>
                </c:pt>
                <c:pt idx="401">
                  <c:v>38548</c:v>
                </c:pt>
                <c:pt idx="402">
                  <c:v>38551</c:v>
                </c:pt>
                <c:pt idx="403">
                  <c:v>38552</c:v>
                </c:pt>
                <c:pt idx="404">
                  <c:v>38553</c:v>
                </c:pt>
                <c:pt idx="405">
                  <c:v>38554</c:v>
                </c:pt>
                <c:pt idx="406">
                  <c:v>38555</c:v>
                </c:pt>
                <c:pt idx="407">
                  <c:v>38558</c:v>
                </c:pt>
                <c:pt idx="408">
                  <c:v>38559</c:v>
                </c:pt>
                <c:pt idx="409">
                  <c:v>38560</c:v>
                </c:pt>
                <c:pt idx="410">
                  <c:v>38561</c:v>
                </c:pt>
                <c:pt idx="411">
                  <c:v>38562</c:v>
                </c:pt>
                <c:pt idx="412">
                  <c:v>38565</c:v>
                </c:pt>
                <c:pt idx="413">
                  <c:v>38566</c:v>
                </c:pt>
                <c:pt idx="414">
                  <c:v>38567</c:v>
                </c:pt>
                <c:pt idx="415">
                  <c:v>38568</c:v>
                </c:pt>
                <c:pt idx="416">
                  <c:v>38569</c:v>
                </c:pt>
                <c:pt idx="417">
                  <c:v>38572</c:v>
                </c:pt>
                <c:pt idx="418">
                  <c:v>38573</c:v>
                </c:pt>
                <c:pt idx="419">
                  <c:v>38574</c:v>
                </c:pt>
                <c:pt idx="420">
                  <c:v>38575</c:v>
                </c:pt>
                <c:pt idx="421">
                  <c:v>38576</c:v>
                </c:pt>
                <c:pt idx="422">
                  <c:v>38579</c:v>
                </c:pt>
                <c:pt idx="423">
                  <c:v>38580</c:v>
                </c:pt>
                <c:pt idx="424">
                  <c:v>38581</c:v>
                </c:pt>
                <c:pt idx="425">
                  <c:v>38582</c:v>
                </c:pt>
                <c:pt idx="426">
                  <c:v>38583</c:v>
                </c:pt>
                <c:pt idx="427">
                  <c:v>38586</c:v>
                </c:pt>
                <c:pt idx="428">
                  <c:v>38587</c:v>
                </c:pt>
                <c:pt idx="429">
                  <c:v>38588</c:v>
                </c:pt>
                <c:pt idx="430">
                  <c:v>38589</c:v>
                </c:pt>
                <c:pt idx="431">
                  <c:v>38590</c:v>
                </c:pt>
                <c:pt idx="432">
                  <c:v>38593</c:v>
                </c:pt>
                <c:pt idx="433">
                  <c:v>38594</c:v>
                </c:pt>
                <c:pt idx="434">
                  <c:v>38595</c:v>
                </c:pt>
                <c:pt idx="435">
                  <c:v>38596</c:v>
                </c:pt>
                <c:pt idx="436">
                  <c:v>38597</c:v>
                </c:pt>
                <c:pt idx="437">
                  <c:v>38600</c:v>
                </c:pt>
                <c:pt idx="438">
                  <c:v>38601</c:v>
                </c:pt>
                <c:pt idx="439">
                  <c:v>38602</c:v>
                </c:pt>
                <c:pt idx="440">
                  <c:v>38603</c:v>
                </c:pt>
                <c:pt idx="441">
                  <c:v>38604</c:v>
                </c:pt>
                <c:pt idx="442">
                  <c:v>38607</c:v>
                </c:pt>
                <c:pt idx="443">
                  <c:v>38608</c:v>
                </c:pt>
                <c:pt idx="444">
                  <c:v>38609</c:v>
                </c:pt>
                <c:pt idx="445">
                  <c:v>38610</c:v>
                </c:pt>
                <c:pt idx="446">
                  <c:v>38611</c:v>
                </c:pt>
                <c:pt idx="447">
                  <c:v>38614</c:v>
                </c:pt>
                <c:pt idx="448">
                  <c:v>38615</c:v>
                </c:pt>
                <c:pt idx="449">
                  <c:v>38616</c:v>
                </c:pt>
                <c:pt idx="450">
                  <c:v>38617</c:v>
                </c:pt>
                <c:pt idx="451">
                  <c:v>38618</c:v>
                </c:pt>
                <c:pt idx="452">
                  <c:v>38621</c:v>
                </c:pt>
                <c:pt idx="453">
                  <c:v>38622</c:v>
                </c:pt>
                <c:pt idx="454">
                  <c:v>38623</c:v>
                </c:pt>
                <c:pt idx="455">
                  <c:v>38624</c:v>
                </c:pt>
                <c:pt idx="456">
                  <c:v>38625</c:v>
                </c:pt>
                <c:pt idx="457">
                  <c:v>38628</c:v>
                </c:pt>
                <c:pt idx="458">
                  <c:v>38629</c:v>
                </c:pt>
                <c:pt idx="459">
                  <c:v>38630</c:v>
                </c:pt>
                <c:pt idx="460">
                  <c:v>38631</c:v>
                </c:pt>
                <c:pt idx="461">
                  <c:v>38632</c:v>
                </c:pt>
                <c:pt idx="462">
                  <c:v>38635</c:v>
                </c:pt>
                <c:pt idx="463">
                  <c:v>38636</c:v>
                </c:pt>
                <c:pt idx="464">
                  <c:v>38637</c:v>
                </c:pt>
                <c:pt idx="465">
                  <c:v>38638</c:v>
                </c:pt>
                <c:pt idx="466">
                  <c:v>38639</c:v>
                </c:pt>
                <c:pt idx="467">
                  <c:v>38642</c:v>
                </c:pt>
                <c:pt idx="468">
                  <c:v>38643</c:v>
                </c:pt>
                <c:pt idx="469">
                  <c:v>38644</c:v>
                </c:pt>
                <c:pt idx="470">
                  <c:v>38645</c:v>
                </c:pt>
                <c:pt idx="471">
                  <c:v>38646</c:v>
                </c:pt>
                <c:pt idx="472">
                  <c:v>38649</c:v>
                </c:pt>
                <c:pt idx="473">
                  <c:v>38650</c:v>
                </c:pt>
                <c:pt idx="474">
                  <c:v>38651</c:v>
                </c:pt>
                <c:pt idx="475">
                  <c:v>38652</c:v>
                </c:pt>
                <c:pt idx="476">
                  <c:v>38653</c:v>
                </c:pt>
                <c:pt idx="477">
                  <c:v>38656</c:v>
                </c:pt>
                <c:pt idx="478">
                  <c:v>38657</c:v>
                </c:pt>
                <c:pt idx="479">
                  <c:v>38658</c:v>
                </c:pt>
                <c:pt idx="480">
                  <c:v>38659</c:v>
                </c:pt>
                <c:pt idx="481">
                  <c:v>38660</c:v>
                </c:pt>
                <c:pt idx="482">
                  <c:v>38663</c:v>
                </c:pt>
                <c:pt idx="483">
                  <c:v>38664</c:v>
                </c:pt>
                <c:pt idx="484">
                  <c:v>38665</c:v>
                </c:pt>
                <c:pt idx="485">
                  <c:v>38666</c:v>
                </c:pt>
                <c:pt idx="486">
                  <c:v>38667</c:v>
                </c:pt>
                <c:pt idx="487">
                  <c:v>38670</c:v>
                </c:pt>
                <c:pt idx="488">
                  <c:v>38671</c:v>
                </c:pt>
                <c:pt idx="489">
                  <c:v>38672</c:v>
                </c:pt>
                <c:pt idx="490">
                  <c:v>38673</c:v>
                </c:pt>
                <c:pt idx="491">
                  <c:v>38674</c:v>
                </c:pt>
                <c:pt idx="492">
                  <c:v>38677</c:v>
                </c:pt>
                <c:pt idx="493">
                  <c:v>38678</c:v>
                </c:pt>
                <c:pt idx="494">
                  <c:v>38679</c:v>
                </c:pt>
                <c:pt idx="495">
                  <c:v>38680</c:v>
                </c:pt>
                <c:pt idx="496">
                  <c:v>38681</c:v>
                </c:pt>
                <c:pt idx="497">
                  <c:v>38684</c:v>
                </c:pt>
                <c:pt idx="498">
                  <c:v>38685</c:v>
                </c:pt>
                <c:pt idx="499">
                  <c:v>38686</c:v>
                </c:pt>
                <c:pt idx="500">
                  <c:v>38687</c:v>
                </c:pt>
                <c:pt idx="501">
                  <c:v>38688</c:v>
                </c:pt>
                <c:pt idx="502">
                  <c:v>38691</c:v>
                </c:pt>
                <c:pt idx="503">
                  <c:v>38692</c:v>
                </c:pt>
                <c:pt idx="504">
                  <c:v>38693</c:v>
                </c:pt>
                <c:pt idx="505">
                  <c:v>38694</c:v>
                </c:pt>
                <c:pt idx="506">
                  <c:v>38695</c:v>
                </c:pt>
                <c:pt idx="507">
                  <c:v>38698</c:v>
                </c:pt>
                <c:pt idx="508">
                  <c:v>38699</c:v>
                </c:pt>
                <c:pt idx="509">
                  <c:v>38700</c:v>
                </c:pt>
                <c:pt idx="510">
                  <c:v>38701</c:v>
                </c:pt>
                <c:pt idx="511">
                  <c:v>38702</c:v>
                </c:pt>
                <c:pt idx="512">
                  <c:v>38705</c:v>
                </c:pt>
                <c:pt idx="513">
                  <c:v>38706</c:v>
                </c:pt>
                <c:pt idx="514">
                  <c:v>38707</c:v>
                </c:pt>
                <c:pt idx="515">
                  <c:v>38708</c:v>
                </c:pt>
                <c:pt idx="516">
                  <c:v>38709</c:v>
                </c:pt>
                <c:pt idx="517">
                  <c:v>38712</c:v>
                </c:pt>
                <c:pt idx="518">
                  <c:v>38713</c:v>
                </c:pt>
                <c:pt idx="519">
                  <c:v>38714</c:v>
                </c:pt>
                <c:pt idx="520">
                  <c:v>38715</c:v>
                </c:pt>
                <c:pt idx="521">
                  <c:v>38716</c:v>
                </c:pt>
                <c:pt idx="522">
                  <c:v>38719</c:v>
                </c:pt>
                <c:pt idx="523">
                  <c:v>38720</c:v>
                </c:pt>
                <c:pt idx="524">
                  <c:v>38721</c:v>
                </c:pt>
                <c:pt idx="525">
                  <c:v>38722</c:v>
                </c:pt>
                <c:pt idx="526">
                  <c:v>38723</c:v>
                </c:pt>
                <c:pt idx="527">
                  <c:v>38726</c:v>
                </c:pt>
                <c:pt idx="528">
                  <c:v>38727</c:v>
                </c:pt>
                <c:pt idx="529">
                  <c:v>38728</c:v>
                </c:pt>
                <c:pt idx="530">
                  <c:v>38729</c:v>
                </c:pt>
                <c:pt idx="531">
                  <c:v>38730</c:v>
                </c:pt>
                <c:pt idx="532">
                  <c:v>38733</c:v>
                </c:pt>
                <c:pt idx="533">
                  <c:v>38734</c:v>
                </c:pt>
                <c:pt idx="534">
                  <c:v>38735</c:v>
                </c:pt>
                <c:pt idx="535">
                  <c:v>38736</c:v>
                </c:pt>
                <c:pt idx="536">
                  <c:v>38737</c:v>
                </c:pt>
                <c:pt idx="537">
                  <c:v>38740</c:v>
                </c:pt>
                <c:pt idx="538">
                  <c:v>38741</c:v>
                </c:pt>
                <c:pt idx="539">
                  <c:v>38742</c:v>
                </c:pt>
                <c:pt idx="540">
                  <c:v>38743</c:v>
                </c:pt>
                <c:pt idx="541">
                  <c:v>38744</c:v>
                </c:pt>
                <c:pt idx="542">
                  <c:v>38747</c:v>
                </c:pt>
                <c:pt idx="543">
                  <c:v>38748</c:v>
                </c:pt>
                <c:pt idx="544">
                  <c:v>38749</c:v>
                </c:pt>
                <c:pt idx="545">
                  <c:v>38750</c:v>
                </c:pt>
                <c:pt idx="546">
                  <c:v>38751</c:v>
                </c:pt>
                <c:pt idx="547">
                  <c:v>38754</c:v>
                </c:pt>
                <c:pt idx="548">
                  <c:v>38755</c:v>
                </c:pt>
                <c:pt idx="549">
                  <c:v>38756</c:v>
                </c:pt>
                <c:pt idx="550">
                  <c:v>38757</c:v>
                </c:pt>
                <c:pt idx="551">
                  <c:v>38758</c:v>
                </c:pt>
                <c:pt idx="552">
                  <c:v>38761</c:v>
                </c:pt>
                <c:pt idx="553">
                  <c:v>38762</c:v>
                </c:pt>
                <c:pt idx="554">
                  <c:v>38763</c:v>
                </c:pt>
                <c:pt idx="555">
                  <c:v>38764</c:v>
                </c:pt>
                <c:pt idx="556">
                  <c:v>38765</c:v>
                </c:pt>
                <c:pt idx="557">
                  <c:v>38768</c:v>
                </c:pt>
                <c:pt idx="558">
                  <c:v>38769</c:v>
                </c:pt>
                <c:pt idx="559">
                  <c:v>38770</c:v>
                </c:pt>
                <c:pt idx="560">
                  <c:v>38771</c:v>
                </c:pt>
                <c:pt idx="561">
                  <c:v>38772</c:v>
                </c:pt>
                <c:pt idx="562">
                  <c:v>38775</c:v>
                </c:pt>
                <c:pt idx="563">
                  <c:v>38776</c:v>
                </c:pt>
                <c:pt idx="564">
                  <c:v>38777</c:v>
                </c:pt>
                <c:pt idx="565">
                  <c:v>38778</c:v>
                </c:pt>
                <c:pt idx="566">
                  <c:v>38779</c:v>
                </c:pt>
                <c:pt idx="567">
                  <c:v>38782</c:v>
                </c:pt>
                <c:pt idx="568">
                  <c:v>38783</c:v>
                </c:pt>
                <c:pt idx="569">
                  <c:v>38784</c:v>
                </c:pt>
                <c:pt idx="570">
                  <c:v>38785</c:v>
                </c:pt>
                <c:pt idx="571">
                  <c:v>38786</c:v>
                </c:pt>
                <c:pt idx="572">
                  <c:v>38789</c:v>
                </c:pt>
                <c:pt idx="573">
                  <c:v>38790</c:v>
                </c:pt>
                <c:pt idx="574">
                  <c:v>38791</c:v>
                </c:pt>
                <c:pt idx="575">
                  <c:v>38792</c:v>
                </c:pt>
                <c:pt idx="576">
                  <c:v>38793</c:v>
                </c:pt>
                <c:pt idx="577">
                  <c:v>38796</c:v>
                </c:pt>
                <c:pt idx="578">
                  <c:v>38797</c:v>
                </c:pt>
                <c:pt idx="579">
                  <c:v>38798</c:v>
                </c:pt>
                <c:pt idx="580">
                  <c:v>38799</c:v>
                </c:pt>
                <c:pt idx="581">
                  <c:v>38800</c:v>
                </c:pt>
                <c:pt idx="582">
                  <c:v>38803</c:v>
                </c:pt>
                <c:pt idx="583">
                  <c:v>38804</c:v>
                </c:pt>
                <c:pt idx="584">
                  <c:v>38805</c:v>
                </c:pt>
                <c:pt idx="585">
                  <c:v>38806</c:v>
                </c:pt>
                <c:pt idx="586">
                  <c:v>38807</c:v>
                </c:pt>
                <c:pt idx="587">
                  <c:v>38810</c:v>
                </c:pt>
                <c:pt idx="588">
                  <c:v>38811</c:v>
                </c:pt>
                <c:pt idx="589">
                  <c:v>38812</c:v>
                </c:pt>
                <c:pt idx="590">
                  <c:v>38813</c:v>
                </c:pt>
                <c:pt idx="591">
                  <c:v>38814</c:v>
                </c:pt>
                <c:pt idx="592">
                  <c:v>38817</c:v>
                </c:pt>
                <c:pt idx="593">
                  <c:v>38818</c:v>
                </c:pt>
                <c:pt idx="594">
                  <c:v>38819</c:v>
                </c:pt>
                <c:pt idx="595">
                  <c:v>38820</c:v>
                </c:pt>
                <c:pt idx="596">
                  <c:v>38821</c:v>
                </c:pt>
                <c:pt idx="597">
                  <c:v>38824</c:v>
                </c:pt>
                <c:pt idx="598">
                  <c:v>38825</c:v>
                </c:pt>
                <c:pt idx="599">
                  <c:v>38826</c:v>
                </c:pt>
                <c:pt idx="600">
                  <c:v>38827</c:v>
                </c:pt>
                <c:pt idx="601">
                  <c:v>38828</c:v>
                </c:pt>
                <c:pt idx="602">
                  <c:v>38831</c:v>
                </c:pt>
                <c:pt idx="603">
                  <c:v>38832</c:v>
                </c:pt>
                <c:pt idx="604">
                  <c:v>38833</c:v>
                </c:pt>
                <c:pt idx="605">
                  <c:v>38834</c:v>
                </c:pt>
                <c:pt idx="606">
                  <c:v>38835</c:v>
                </c:pt>
                <c:pt idx="607">
                  <c:v>38838</c:v>
                </c:pt>
                <c:pt idx="608">
                  <c:v>38839</c:v>
                </c:pt>
                <c:pt idx="609">
                  <c:v>38840</c:v>
                </c:pt>
                <c:pt idx="610">
                  <c:v>38841</c:v>
                </c:pt>
                <c:pt idx="611">
                  <c:v>38842</c:v>
                </c:pt>
                <c:pt idx="612">
                  <c:v>38845</c:v>
                </c:pt>
                <c:pt idx="613">
                  <c:v>38846</c:v>
                </c:pt>
                <c:pt idx="614">
                  <c:v>38847</c:v>
                </c:pt>
                <c:pt idx="615">
                  <c:v>38848</c:v>
                </c:pt>
                <c:pt idx="616">
                  <c:v>38849</c:v>
                </c:pt>
                <c:pt idx="617">
                  <c:v>38852</c:v>
                </c:pt>
                <c:pt idx="618">
                  <c:v>38853</c:v>
                </c:pt>
                <c:pt idx="619">
                  <c:v>38854</c:v>
                </c:pt>
                <c:pt idx="620">
                  <c:v>38855</c:v>
                </c:pt>
                <c:pt idx="621">
                  <c:v>38856</c:v>
                </c:pt>
                <c:pt idx="622">
                  <c:v>38859</c:v>
                </c:pt>
                <c:pt idx="623">
                  <c:v>38860</c:v>
                </c:pt>
                <c:pt idx="624">
                  <c:v>38861</c:v>
                </c:pt>
                <c:pt idx="625">
                  <c:v>38862</c:v>
                </c:pt>
                <c:pt idx="626">
                  <c:v>38863</c:v>
                </c:pt>
                <c:pt idx="627">
                  <c:v>38866</c:v>
                </c:pt>
                <c:pt idx="628">
                  <c:v>38867</c:v>
                </c:pt>
                <c:pt idx="629">
                  <c:v>38868</c:v>
                </c:pt>
                <c:pt idx="630">
                  <c:v>38869</c:v>
                </c:pt>
                <c:pt idx="631">
                  <c:v>38870</c:v>
                </c:pt>
                <c:pt idx="632">
                  <c:v>38873</c:v>
                </c:pt>
                <c:pt idx="633">
                  <c:v>38874</c:v>
                </c:pt>
                <c:pt idx="634">
                  <c:v>38875</c:v>
                </c:pt>
                <c:pt idx="635">
                  <c:v>38876</c:v>
                </c:pt>
                <c:pt idx="636">
                  <c:v>38877</c:v>
                </c:pt>
                <c:pt idx="637">
                  <c:v>38880</c:v>
                </c:pt>
                <c:pt idx="638">
                  <c:v>38881</c:v>
                </c:pt>
                <c:pt idx="639">
                  <c:v>38882</c:v>
                </c:pt>
                <c:pt idx="640">
                  <c:v>38883</c:v>
                </c:pt>
                <c:pt idx="641">
                  <c:v>38884</c:v>
                </c:pt>
                <c:pt idx="642">
                  <c:v>38887</c:v>
                </c:pt>
                <c:pt idx="643">
                  <c:v>38888</c:v>
                </c:pt>
                <c:pt idx="644">
                  <c:v>38889</c:v>
                </c:pt>
                <c:pt idx="645">
                  <c:v>38890</c:v>
                </c:pt>
                <c:pt idx="646">
                  <c:v>38891</c:v>
                </c:pt>
                <c:pt idx="647">
                  <c:v>38894</c:v>
                </c:pt>
                <c:pt idx="648">
                  <c:v>38895</c:v>
                </c:pt>
                <c:pt idx="649">
                  <c:v>38896</c:v>
                </c:pt>
                <c:pt idx="650">
                  <c:v>38897</c:v>
                </c:pt>
                <c:pt idx="651">
                  <c:v>38898</c:v>
                </c:pt>
                <c:pt idx="652">
                  <c:v>38901</c:v>
                </c:pt>
                <c:pt idx="653">
                  <c:v>38902</c:v>
                </c:pt>
                <c:pt idx="654">
                  <c:v>38903</c:v>
                </c:pt>
                <c:pt idx="655">
                  <c:v>38904</c:v>
                </c:pt>
                <c:pt idx="656">
                  <c:v>38905</c:v>
                </c:pt>
                <c:pt idx="657">
                  <c:v>38908</c:v>
                </c:pt>
                <c:pt idx="658">
                  <c:v>38909</c:v>
                </c:pt>
                <c:pt idx="659">
                  <c:v>38910</c:v>
                </c:pt>
                <c:pt idx="660">
                  <c:v>38911</c:v>
                </c:pt>
                <c:pt idx="661">
                  <c:v>38912</c:v>
                </c:pt>
                <c:pt idx="662">
                  <c:v>38915</c:v>
                </c:pt>
                <c:pt idx="663">
                  <c:v>38916</c:v>
                </c:pt>
                <c:pt idx="664">
                  <c:v>38917</c:v>
                </c:pt>
                <c:pt idx="665">
                  <c:v>38918</c:v>
                </c:pt>
                <c:pt idx="666">
                  <c:v>38919</c:v>
                </c:pt>
                <c:pt idx="667">
                  <c:v>38922</c:v>
                </c:pt>
                <c:pt idx="668">
                  <c:v>38923</c:v>
                </c:pt>
                <c:pt idx="669">
                  <c:v>38924</c:v>
                </c:pt>
                <c:pt idx="670">
                  <c:v>38925</c:v>
                </c:pt>
                <c:pt idx="671">
                  <c:v>38926</c:v>
                </c:pt>
                <c:pt idx="672">
                  <c:v>38929</c:v>
                </c:pt>
                <c:pt idx="673">
                  <c:v>38930</c:v>
                </c:pt>
                <c:pt idx="674">
                  <c:v>38931</c:v>
                </c:pt>
                <c:pt idx="675">
                  <c:v>38932</c:v>
                </c:pt>
                <c:pt idx="676">
                  <c:v>38933</c:v>
                </c:pt>
                <c:pt idx="677">
                  <c:v>38936</c:v>
                </c:pt>
                <c:pt idx="678">
                  <c:v>38937</c:v>
                </c:pt>
                <c:pt idx="679">
                  <c:v>38938</c:v>
                </c:pt>
                <c:pt idx="680">
                  <c:v>38939</c:v>
                </c:pt>
                <c:pt idx="681">
                  <c:v>38940</c:v>
                </c:pt>
                <c:pt idx="682">
                  <c:v>38943</c:v>
                </c:pt>
                <c:pt idx="683">
                  <c:v>38944</c:v>
                </c:pt>
                <c:pt idx="684">
                  <c:v>38945</c:v>
                </c:pt>
                <c:pt idx="685">
                  <c:v>38946</c:v>
                </c:pt>
                <c:pt idx="686">
                  <c:v>38947</c:v>
                </c:pt>
                <c:pt idx="687">
                  <c:v>38950</c:v>
                </c:pt>
                <c:pt idx="688">
                  <c:v>38951</c:v>
                </c:pt>
                <c:pt idx="689">
                  <c:v>38952</c:v>
                </c:pt>
                <c:pt idx="690">
                  <c:v>38953</c:v>
                </c:pt>
                <c:pt idx="691">
                  <c:v>38954</c:v>
                </c:pt>
                <c:pt idx="692">
                  <c:v>38957</c:v>
                </c:pt>
                <c:pt idx="693">
                  <c:v>38958</c:v>
                </c:pt>
                <c:pt idx="694">
                  <c:v>38959</c:v>
                </c:pt>
                <c:pt idx="695">
                  <c:v>38960</c:v>
                </c:pt>
                <c:pt idx="696">
                  <c:v>38961</c:v>
                </c:pt>
                <c:pt idx="697">
                  <c:v>38964</c:v>
                </c:pt>
                <c:pt idx="698">
                  <c:v>38965</c:v>
                </c:pt>
                <c:pt idx="699">
                  <c:v>38966</c:v>
                </c:pt>
                <c:pt idx="700">
                  <c:v>38967</c:v>
                </c:pt>
                <c:pt idx="701">
                  <c:v>38968</c:v>
                </c:pt>
                <c:pt idx="702">
                  <c:v>38971</c:v>
                </c:pt>
                <c:pt idx="703">
                  <c:v>38972</c:v>
                </c:pt>
                <c:pt idx="704">
                  <c:v>38973</c:v>
                </c:pt>
                <c:pt idx="705">
                  <c:v>38974</c:v>
                </c:pt>
                <c:pt idx="706">
                  <c:v>38975</c:v>
                </c:pt>
                <c:pt idx="707">
                  <c:v>38978</c:v>
                </c:pt>
                <c:pt idx="708">
                  <c:v>38979</c:v>
                </c:pt>
                <c:pt idx="709">
                  <c:v>38980</c:v>
                </c:pt>
                <c:pt idx="710">
                  <c:v>38981</c:v>
                </c:pt>
                <c:pt idx="711">
                  <c:v>38982</c:v>
                </c:pt>
                <c:pt idx="712">
                  <c:v>38985</c:v>
                </c:pt>
                <c:pt idx="713">
                  <c:v>38986</c:v>
                </c:pt>
                <c:pt idx="714">
                  <c:v>38987</c:v>
                </c:pt>
                <c:pt idx="715">
                  <c:v>38988</c:v>
                </c:pt>
                <c:pt idx="716">
                  <c:v>38989</c:v>
                </c:pt>
                <c:pt idx="717">
                  <c:v>38992</c:v>
                </c:pt>
                <c:pt idx="718">
                  <c:v>38993</c:v>
                </c:pt>
                <c:pt idx="719">
                  <c:v>38994</c:v>
                </c:pt>
                <c:pt idx="720">
                  <c:v>38995</c:v>
                </c:pt>
                <c:pt idx="721">
                  <c:v>38996</c:v>
                </c:pt>
                <c:pt idx="722">
                  <c:v>38999</c:v>
                </c:pt>
                <c:pt idx="723">
                  <c:v>39000</c:v>
                </c:pt>
                <c:pt idx="724">
                  <c:v>39001</c:v>
                </c:pt>
                <c:pt idx="725">
                  <c:v>39002</c:v>
                </c:pt>
                <c:pt idx="726">
                  <c:v>39003</c:v>
                </c:pt>
                <c:pt idx="727">
                  <c:v>39006</c:v>
                </c:pt>
                <c:pt idx="728">
                  <c:v>39007</c:v>
                </c:pt>
                <c:pt idx="729">
                  <c:v>39008</c:v>
                </c:pt>
                <c:pt idx="730">
                  <c:v>39009</c:v>
                </c:pt>
                <c:pt idx="731">
                  <c:v>39010</c:v>
                </c:pt>
                <c:pt idx="732">
                  <c:v>39013</c:v>
                </c:pt>
                <c:pt idx="733">
                  <c:v>39014</c:v>
                </c:pt>
                <c:pt idx="734">
                  <c:v>39015</c:v>
                </c:pt>
                <c:pt idx="735">
                  <c:v>39016</c:v>
                </c:pt>
                <c:pt idx="736">
                  <c:v>39017</c:v>
                </c:pt>
                <c:pt idx="737">
                  <c:v>39020</c:v>
                </c:pt>
                <c:pt idx="738">
                  <c:v>39021</c:v>
                </c:pt>
                <c:pt idx="739">
                  <c:v>39022</c:v>
                </c:pt>
                <c:pt idx="740">
                  <c:v>39023</c:v>
                </c:pt>
                <c:pt idx="741">
                  <c:v>39024</c:v>
                </c:pt>
                <c:pt idx="742">
                  <c:v>39027</c:v>
                </c:pt>
                <c:pt idx="743">
                  <c:v>39028</c:v>
                </c:pt>
                <c:pt idx="744">
                  <c:v>39029</c:v>
                </c:pt>
                <c:pt idx="745">
                  <c:v>39030</c:v>
                </c:pt>
                <c:pt idx="746">
                  <c:v>39031</c:v>
                </c:pt>
                <c:pt idx="747">
                  <c:v>39034</c:v>
                </c:pt>
                <c:pt idx="748">
                  <c:v>39035</c:v>
                </c:pt>
                <c:pt idx="749">
                  <c:v>39036</c:v>
                </c:pt>
                <c:pt idx="750">
                  <c:v>39037</c:v>
                </c:pt>
                <c:pt idx="751">
                  <c:v>39038</c:v>
                </c:pt>
                <c:pt idx="752">
                  <c:v>39041</c:v>
                </c:pt>
                <c:pt idx="753">
                  <c:v>39042</c:v>
                </c:pt>
                <c:pt idx="754">
                  <c:v>39043</c:v>
                </c:pt>
                <c:pt idx="755">
                  <c:v>39044</c:v>
                </c:pt>
                <c:pt idx="756">
                  <c:v>39045</c:v>
                </c:pt>
                <c:pt idx="757">
                  <c:v>39048</c:v>
                </c:pt>
                <c:pt idx="758">
                  <c:v>39049</c:v>
                </c:pt>
                <c:pt idx="759">
                  <c:v>39050</c:v>
                </c:pt>
                <c:pt idx="760">
                  <c:v>39051</c:v>
                </c:pt>
                <c:pt idx="761">
                  <c:v>39052</c:v>
                </c:pt>
                <c:pt idx="762">
                  <c:v>39055</c:v>
                </c:pt>
                <c:pt idx="763">
                  <c:v>39056</c:v>
                </c:pt>
                <c:pt idx="764">
                  <c:v>39057</c:v>
                </c:pt>
                <c:pt idx="765">
                  <c:v>39058</c:v>
                </c:pt>
                <c:pt idx="766">
                  <c:v>39059</c:v>
                </c:pt>
                <c:pt idx="767">
                  <c:v>39062</c:v>
                </c:pt>
                <c:pt idx="768">
                  <c:v>39063</c:v>
                </c:pt>
                <c:pt idx="769">
                  <c:v>39064</c:v>
                </c:pt>
                <c:pt idx="770">
                  <c:v>39065</c:v>
                </c:pt>
                <c:pt idx="771">
                  <c:v>39066</c:v>
                </c:pt>
                <c:pt idx="772">
                  <c:v>39069</c:v>
                </c:pt>
                <c:pt idx="773">
                  <c:v>39070</c:v>
                </c:pt>
                <c:pt idx="774">
                  <c:v>39071</c:v>
                </c:pt>
                <c:pt idx="775">
                  <c:v>39072</c:v>
                </c:pt>
                <c:pt idx="776">
                  <c:v>39073</c:v>
                </c:pt>
                <c:pt idx="777">
                  <c:v>39076</c:v>
                </c:pt>
                <c:pt idx="778">
                  <c:v>39077</c:v>
                </c:pt>
                <c:pt idx="779">
                  <c:v>39078</c:v>
                </c:pt>
                <c:pt idx="780">
                  <c:v>39079</c:v>
                </c:pt>
                <c:pt idx="781">
                  <c:v>39080</c:v>
                </c:pt>
                <c:pt idx="782">
                  <c:v>39083</c:v>
                </c:pt>
                <c:pt idx="783">
                  <c:v>39084</c:v>
                </c:pt>
                <c:pt idx="784">
                  <c:v>39085</c:v>
                </c:pt>
                <c:pt idx="785">
                  <c:v>39086</c:v>
                </c:pt>
                <c:pt idx="786">
                  <c:v>39087</c:v>
                </c:pt>
                <c:pt idx="787">
                  <c:v>39090</c:v>
                </c:pt>
                <c:pt idx="788">
                  <c:v>39091</c:v>
                </c:pt>
                <c:pt idx="789">
                  <c:v>39092</c:v>
                </c:pt>
                <c:pt idx="790">
                  <c:v>39093</c:v>
                </c:pt>
                <c:pt idx="791">
                  <c:v>39094</c:v>
                </c:pt>
                <c:pt idx="792">
                  <c:v>39097</c:v>
                </c:pt>
                <c:pt idx="793">
                  <c:v>39098</c:v>
                </c:pt>
                <c:pt idx="794">
                  <c:v>39099</c:v>
                </c:pt>
                <c:pt idx="795">
                  <c:v>39100</c:v>
                </c:pt>
                <c:pt idx="796">
                  <c:v>39101</c:v>
                </c:pt>
                <c:pt idx="797">
                  <c:v>39104</c:v>
                </c:pt>
                <c:pt idx="798">
                  <c:v>39105</c:v>
                </c:pt>
                <c:pt idx="799">
                  <c:v>39106</c:v>
                </c:pt>
                <c:pt idx="800">
                  <c:v>39107</c:v>
                </c:pt>
                <c:pt idx="801">
                  <c:v>39108</c:v>
                </c:pt>
                <c:pt idx="802">
                  <c:v>39111</c:v>
                </c:pt>
                <c:pt idx="803">
                  <c:v>39112</c:v>
                </c:pt>
                <c:pt idx="804">
                  <c:v>39113</c:v>
                </c:pt>
                <c:pt idx="805">
                  <c:v>39114</c:v>
                </c:pt>
                <c:pt idx="806">
                  <c:v>39115</c:v>
                </c:pt>
                <c:pt idx="807">
                  <c:v>39118</c:v>
                </c:pt>
                <c:pt idx="808">
                  <c:v>39119</c:v>
                </c:pt>
                <c:pt idx="809">
                  <c:v>39120</c:v>
                </c:pt>
                <c:pt idx="810">
                  <c:v>39121</c:v>
                </c:pt>
                <c:pt idx="811">
                  <c:v>39122</c:v>
                </c:pt>
                <c:pt idx="812">
                  <c:v>39125</c:v>
                </c:pt>
                <c:pt idx="813">
                  <c:v>39126</c:v>
                </c:pt>
                <c:pt idx="814">
                  <c:v>39127</c:v>
                </c:pt>
                <c:pt idx="815">
                  <c:v>39128</c:v>
                </c:pt>
                <c:pt idx="816">
                  <c:v>39129</c:v>
                </c:pt>
                <c:pt idx="817">
                  <c:v>39132</c:v>
                </c:pt>
                <c:pt idx="818">
                  <c:v>39133</c:v>
                </c:pt>
                <c:pt idx="819">
                  <c:v>39134</c:v>
                </c:pt>
                <c:pt idx="820">
                  <c:v>39135</c:v>
                </c:pt>
                <c:pt idx="821">
                  <c:v>39136</c:v>
                </c:pt>
                <c:pt idx="822">
                  <c:v>39139</c:v>
                </c:pt>
                <c:pt idx="823">
                  <c:v>39140</c:v>
                </c:pt>
                <c:pt idx="824">
                  <c:v>39141</c:v>
                </c:pt>
                <c:pt idx="825">
                  <c:v>39142</c:v>
                </c:pt>
                <c:pt idx="826">
                  <c:v>39143</c:v>
                </c:pt>
                <c:pt idx="827">
                  <c:v>39146</c:v>
                </c:pt>
                <c:pt idx="828">
                  <c:v>39147</c:v>
                </c:pt>
                <c:pt idx="829">
                  <c:v>39148</c:v>
                </c:pt>
                <c:pt idx="830">
                  <c:v>39149</c:v>
                </c:pt>
                <c:pt idx="831">
                  <c:v>39150</c:v>
                </c:pt>
                <c:pt idx="832">
                  <c:v>39153</c:v>
                </c:pt>
                <c:pt idx="833">
                  <c:v>39154</c:v>
                </c:pt>
                <c:pt idx="834">
                  <c:v>39155</c:v>
                </c:pt>
                <c:pt idx="835">
                  <c:v>39156</c:v>
                </c:pt>
                <c:pt idx="836">
                  <c:v>39157</c:v>
                </c:pt>
                <c:pt idx="837">
                  <c:v>39160</c:v>
                </c:pt>
                <c:pt idx="838">
                  <c:v>39161</c:v>
                </c:pt>
                <c:pt idx="839">
                  <c:v>39162</c:v>
                </c:pt>
                <c:pt idx="840">
                  <c:v>39163</c:v>
                </c:pt>
                <c:pt idx="841">
                  <c:v>39164</c:v>
                </c:pt>
                <c:pt idx="842">
                  <c:v>39167</c:v>
                </c:pt>
                <c:pt idx="843">
                  <c:v>39168</c:v>
                </c:pt>
                <c:pt idx="844">
                  <c:v>39169</c:v>
                </c:pt>
                <c:pt idx="845">
                  <c:v>39170</c:v>
                </c:pt>
                <c:pt idx="846">
                  <c:v>39171</c:v>
                </c:pt>
                <c:pt idx="847">
                  <c:v>39174</c:v>
                </c:pt>
                <c:pt idx="848">
                  <c:v>39175</c:v>
                </c:pt>
                <c:pt idx="849">
                  <c:v>39176</c:v>
                </c:pt>
                <c:pt idx="850">
                  <c:v>39177</c:v>
                </c:pt>
                <c:pt idx="851">
                  <c:v>39178</c:v>
                </c:pt>
                <c:pt idx="852">
                  <c:v>39181</c:v>
                </c:pt>
                <c:pt idx="853">
                  <c:v>39182</c:v>
                </c:pt>
                <c:pt idx="854">
                  <c:v>39183</c:v>
                </c:pt>
                <c:pt idx="855">
                  <c:v>39184</c:v>
                </c:pt>
                <c:pt idx="856">
                  <c:v>39185</c:v>
                </c:pt>
                <c:pt idx="857">
                  <c:v>39188</c:v>
                </c:pt>
                <c:pt idx="858">
                  <c:v>39189</c:v>
                </c:pt>
                <c:pt idx="859">
                  <c:v>39190</c:v>
                </c:pt>
                <c:pt idx="860">
                  <c:v>39191</c:v>
                </c:pt>
                <c:pt idx="861">
                  <c:v>39192</c:v>
                </c:pt>
                <c:pt idx="862">
                  <c:v>39195</c:v>
                </c:pt>
                <c:pt idx="863">
                  <c:v>39196</c:v>
                </c:pt>
                <c:pt idx="864">
                  <c:v>39197</c:v>
                </c:pt>
                <c:pt idx="865">
                  <c:v>39198</c:v>
                </c:pt>
                <c:pt idx="866">
                  <c:v>39199</c:v>
                </c:pt>
                <c:pt idx="867">
                  <c:v>39202</c:v>
                </c:pt>
                <c:pt idx="868">
                  <c:v>39203</c:v>
                </c:pt>
                <c:pt idx="869">
                  <c:v>39204</c:v>
                </c:pt>
                <c:pt idx="870">
                  <c:v>39205</c:v>
                </c:pt>
                <c:pt idx="871">
                  <c:v>39206</c:v>
                </c:pt>
                <c:pt idx="872">
                  <c:v>39209</c:v>
                </c:pt>
                <c:pt idx="873">
                  <c:v>39210</c:v>
                </c:pt>
                <c:pt idx="874">
                  <c:v>39211</c:v>
                </c:pt>
                <c:pt idx="875">
                  <c:v>39212</c:v>
                </c:pt>
                <c:pt idx="876">
                  <c:v>39213</c:v>
                </c:pt>
                <c:pt idx="877">
                  <c:v>39216</c:v>
                </c:pt>
                <c:pt idx="878">
                  <c:v>39217</c:v>
                </c:pt>
                <c:pt idx="879">
                  <c:v>39218</c:v>
                </c:pt>
                <c:pt idx="880">
                  <c:v>39219</c:v>
                </c:pt>
                <c:pt idx="881">
                  <c:v>39220</c:v>
                </c:pt>
                <c:pt idx="882">
                  <c:v>39223</c:v>
                </c:pt>
                <c:pt idx="883">
                  <c:v>39224</c:v>
                </c:pt>
                <c:pt idx="884">
                  <c:v>39225</c:v>
                </c:pt>
                <c:pt idx="885">
                  <c:v>39226</c:v>
                </c:pt>
                <c:pt idx="886">
                  <c:v>39227</c:v>
                </c:pt>
                <c:pt idx="887">
                  <c:v>39230</c:v>
                </c:pt>
                <c:pt idx="888">
                  <c:v>39231</c:v>
                </c:pt>
                <c:pt idx="889">
                  <c:v>39232</c:v>
                </c:pt>
                <c:pt idx="890">
                  <c:v>39233</c:v>
                </c:pt>
                <c:pt idx="891">
                  <c:v>39234</c:v>
                </c:pt>
                <c:pt idx="892">
                  <c:v>39237</c:v>
                </c:pt>
                <c:pt idx="893">
                  <c:v>39238</c:v>
                </c:pt>
                <c:pt idx="894">
                  <c:v>39239</c:v>
                </c:pt>
                <c:pt idx="895">
                  <c:v>39240</c:v>
                </c:pt>
                <c:pt idx="896">
                  <c:v>39241</c:v>
                </c:pt>
                <c:pt idx="897">
                  <c:v>39244</c:v>
                </c:pt>
                <c:pt idx="898">
                  <c:v>39245</c:v>
                </c:pt>
                <c:pt idx="899">
                  <c:v>39246</c:v>
                </c:pt>
                <c:pt idx="900">
                  <c:v>39247</c:v>
                </c:pt>
                <c:pt idx="901">
                  <c:v>39248</c:v>
                </c:pt>
                <c:pt idx="902">
                  <c:v>39251</c:v>
                </c:pt>
                <c:pt idx="903">
                  <c:v>39252</c:v>
                </c:pt>
                <c:pt idx="904">
                  <c:v>39253</c:v>
                </c:pt>
                <c:pt idx="905">
                  <c:v>39254</c:v>
                </c:pt>
                <c:pt idx="906">
                  <c:v>39255</c:v>
                </c:pt>
                <c:pt idx="907">
                  <c:v>39258</c:v>
                </c:pt>
                <c:pt idx="908">
                  <c:v>39259</c:v>
                </c:pt>
                <c:pt idx="909">
                  <c:v>39260</c:v>
                </c:pt>
                <c:pt idx="910">
                  <c:v>39261</c:v>
                </c:pt>
                <c:pt idx="911">
                  <c:v>39262</c:v>
                </c:pt>
                <c:pt idx="912">
                  <c:v>39265</c:v>
                </c:pt>
                <c:pt idx="913">
                  <c:v>39266</c:v>
                </c:pt>
                <c:pt idx="914">
                  <c:v>39267</c:v>
                </c:pt>
                <c:pt idx="915">
                  <c:v>39268</c:v>
                </c:pt>
                <c:pt idx="916">
                  <c:v>39269</c:v>
                </c:pt>
                <c:pt idx="917">
                  <c:v>39272</c:v>
                </c:pt>
                <c:pt idx="918">
                  <c:v>39273</c:v>
                </c:pt>
                <c:pt idx="919">
                  <c:v>39274</c:v>
                </c:pt>
                <c:pt idx="920">
                  <c:v>39275</c:v>
                </c:pt>
                <c:pt idx="921">
                  <c:v>39276</c:v>
                </c:pt>
                <c:pt idx="922">
                  <c:v>39279</c:v>
                </c:pt>
                <c:pt idx="923">
                  <c:v>39280</c:v>
                </c:pt>
                <c:pt idx="924">
                  <c:v>39281</c:v>
                </c:pt>
                <c:pt idx="925">
                  <c:v>39282</c:v>
                </c:pt>
                <c:pt idx="926">
                  <c:v>39283</c:v>
                </c:pt>
                <c:pt idx="927">
                  <c:v>39286</c:v>
                </c:pt>
                <c:pt idx="928">
                  <c:v>39287</c:v>
                </c:pt>
                <c:pt idx="929">
                  <c:v>39288</c:v>
                </c:pt>
                <c:pt idx="930">
                  <c:v>39289</c:v>
                </c:pt>
                <c:pt idx="931">
                  <c:v>39290</c:v>
                </c:pt>
                <c:pt idx="932">
                  <c:v>39293</c:v>
                </c:pt>
                <c:pt idx="933">
                  <c:v>39294</c:v>
                </c:pt>
                <c:pt idx="934">
                  <c:v>39295</c:v>
                </c:pt>
                <c:pt idx="935">
                  <c:v>39296</c:v>
                </c:pt>
                <c:pt idx="936">
                  <c:v>39297</c:v>
                </c:pt>
                <c:pt idx="937">
                  <c:v>39300</c:v>
                </c:pt>
                <c:pt idx="938">
                  <c:v>39301</c:v>
                </c:pt>
                <c:pt idx="939">
                  <c:v>39302</c:v>
                </c:pt>
                <c:pt idx="940">
                  <c:v>39303</c:v>
                </c:pt>
                <c:pt idx="941">
                  <c:v>39304</c:v>
                </c:pt>
                <c:pt idx="942">
                  <c:v>39307</c:v>
                </c:pt>
                <c:pt idx="943">
                  <c:v>39308</c:v>
                </c:pt>
                <c:pt idx="944">
                  <c:v>39309</c:v>
                </c:pt>
                <c:pt idx="945">
                  <c:v>39310</c:v>
                </c:pt>
                <c:pt idx="946">
                  <c:v>39311</c:v>
                </c:pt>
                <c:pt idx="947">
                  <c:v>39314</c:v>
                </c:pt>
                <c:pt idx="948">
                  <c:v>39315</c:v>
                </c:pt>
                <c:pt idx="949">
                  <c:v>39316</c:v>
                </c:pt>
                <c:pt idx="950">
                  <c:v>39317</c:v>
                </c:pt>
                <c:pt idx="951">
                  <c:v>39318</c:v>
                </c:pt>
                <c:pt idx="952">
                  <c:v>39321</c:v>
                </c:pt>
                <c:pt idx="953">
                  <c:v>39322</c:v>
                </c:pt>
                <c:pt idx="954">
                  <c:v>39323</c:v>
                </c:pt>
                <c:pt idx="955">
                  <c:v>39324</c:v>
                </c:pt>
                <c:pt idx="956">
                  <c:v>39325</c:v>
                </c:pt>
                <c:pt idx="957">
                  <c:v>39328</c:v>
                </c:pt>
                <c:pt idx="958">
                  <c:v>39329</c:v>
                </c:pt>
                <c:pt idx="959">
                  <c:v>39330</c:v>
                </c:pt>
                <c:pt idx="960">
                  <c:v>39331</c:v>
                </c:pt>
                <c:pt idx="961">
                  <c:v>39332</c:v>
                </c:pt>
                <c:pt idx="962">
                  <c:v>39335</c:v>
                </c:pt>
                <c:pt idx="963">
                  <c:v>39336</c:v>
                </c:pt>
                <c:pt idx="964">
                  <c:v>39337</c:v>
                </c:pt>
                <c:pt idx="965">
                  <c:v>39338</c:v>
                </c:pt>
                <c:pt idx="966">
                  <c:v>39339</c:v>
                </c:pt>
                <c:pt idx="967">
                  <c:v>39342</c:v>
                </c:pt>
                <c:pt idx="968">
                  <c:v>39343</c:v>
                </c:pt>
                <c:pt idx="969">
                  <c:v>39344</c:v>
                </c:pt>
                <c:pt idx="970">
                  <c:v>39345</c:v>
                </c:pt>
                <c:pt idx="971">
                  <c:v>39346</c:v>
                </c:pt>
                <c:pt idx="972">
                  <c:v>39349</c:v>
                </c:pt>
                <c:pt idx="973">
                  <c:v>39350</c:v>
                </c:pt>
                <c:pt idx="974">
                  <c:v>39351</c:v>
                </c:pt>
                <c:pt idx="975">
                  <c:v>39352</c:v>
                </c:pt>
                <c:pt idx="976">
                  <c:v>39353</c:v>
                </c:pt>
                <c:pt idx="977">
                  <c:v>39356</c:v>
                </c:pt>
                <c:pt idx="978">
                  <c:v>39357</c:v>
                </c:pt>
                <c:pt idx="979">
                  <c:v>39358</c:v>
                </c:pt>
                <c:pt idx="980">
                  <c:v>39359</c:v>
                </c:pt>
                <c:pt idx="981">
                  <c:v>39360</c:v>
                </c:pt>
                <c:pt idx="982">
                  <c:v>39363</c:v>
                </c:pt>
                <c:pt idx="983">
                  <c:v>39364</c:v>
                </c:pt>
                <c:pt idx="984">
                  <c:v>39365</c:v>
                </c:pt>
                <c:pt idx="985">
                  <c:v>39366</c:v>
                </c:pt>
                <c:pt idx="986">
                  <c:v>39367</c:v>
                </c:pt>
                <c:pt idx="987">
                  <c:v>39370</c:v>
                </c:pt>
                <c:pt idx="988">
                  <c:v>39371</c:v>
                </c:pt>
                <c:pt idx="989">
                  <c:v>39372</c:v>
                </c:pt>
                <c:pt idx="990">
                  <c:v>39373</c:v>
                </c:pt>
                <c:pt idx="991">
                  <c:v>39374</c:v>
                </c:pt>
                <c:pt idx="992">
                  <c:v>39377</c:v>
                </c:pt>
                <c:pt idx="993">
                  <c:v>39378</c:v>
                </c:pt>
                <c:pt idx="994">
                  <c:v>39379</c:v>
                </c:pt>
                <c:pt idx="995">
                  <c:v>39380</c:v>
                </c:pt>
                <c:pt idx="996">
                  <c:v>39381</c:v>
                </c:pt>
                <c:pt idx="997">
                  <c:v>39384</c:v>
                </c:pt>
                <c:pt idx="998">
                  <c:v>39385</c:v>
                </c:pt>
                <c:pt idx="999">
                  <c:v>39386</c:v>
                </c:pt>
                <c:pt idx="1000">
                  <c:v>39387</c:v>
                </c:pt>
                <c:pt idx="1001">
                  <c:v>39388</c:v>
                </c:pt>
                <c:pt idx="1002">
                  <c:v>39391</c:v>
                </c:pt>
                <c:pt idx="1003">
                  <c:v>39392</c:v>
                </c:pt>
                <c:pt idx="1004">
                  <c:v>39393</c:v>
                </c:pt>
                <c:pt idx="1005">
                  <c:v>39394</c:v>
                </c:pt>
                <c:pt idx="1006">
                  <c:v>39395</c:v>
                </c:pt>
                <c:pt idx="1007">
                  <c:v>39398</c:v>
                </c:pt>
                <c:pt idx="1008">
                  <c:v>39399</c:v>
                </c:pt>
                <c:pt idx="1009">
                  <c:v>39400</c:v>
                </c:pt>
                <c:pt idx="1010">
                  <c:v>39401</c:v>
                </c:pt>
                <c:pt idx="1011">
                  <c:v>39402</c:v>
                </c:pt>
                <c:pt idx="1012">
                  <c:v>39405</c:v>
                </c:pt>
                <c:pt idx="1013">
                  <c:v>39406</c:v>
                </c:pt>
                <c:pt idx="1014">
                  <c:v>39407</c:v>
                </c:pt>
                <c:pt idx="1015">
                  <c:v>39408</c:v>
                </c:pt>
                <c:pt idx="1016">
                  <c:v>39409</c:v>
                </c:pt>
                <c:pt idx="1017">
                  <c:v>39412</c:v>
                </c:pt>
                <c:pt idx="1018">
                  <c:v>39413</c:v>
                </c:pt>
                <c:pt idx="1019">
                  <c:v>39414</c:v>
                </c:pt>
                <c:pt idx="1020">
                  <c:v>39415</c:v>
                </c:pt>
                <c:pt idx="1021">
                  <c:v>39416</c:v>
                </c:pt>
                <c:pt idx="1022">
                  <c:v>39419</c:v>
                </c:pt>
                <c:pt idx="1023">
                  <c:v>39420</c:v>
                </c:pt>
                <c:pt idx="1024">
                  <c:v>39421</c:v>
                </c:pt>
                <c:pt idx="1025">
                  <c:v>39422</c:v>
                </c:pt>
                <c:pt idx="1026">
                  <c:v>39423</c:v>
                </c:pt>
                <c:pt idx="1027">
                  <c:v>39426</c:v>
                </c:pt>
                <c:pt idx="1028">
                  <c:v>39427</c:v>
                </c:pt>
                <c:pt idx="1029">
                  <c:v>39428</c:v>
                </c:pt>
                <c:pt idx="1030">
                  <c:v>39429</c:v>
                </c:pt>
                <c:pt idx="1031">
                  <c:v>39430</c:v>
                </c:pt>
                <c:pt idx="1032">
                  <c:v>39433</c:v>
                </c:pt>
                <c:pt idx="1033">
                  <c:v>39434</c:v>
                </c:pt>
                <c:pt idx="1034">
                  <c:v>39435</c:v>
                </c:pt>
                <c:pt idx="1035">
                  <c:v>39436</c:v>
                </c:pt>
                <c:pt idx="1036">
                  <c:v>39437</c:v>
                </c:pt>
                <c:pt idx="1037">
                  <c:v>39440</c:v>
                </c:pt>
                <c:pt idx="1038">
                  <c:v>39441</c:v>
                </c:pt>
                <c:pt idx="1039">
                  <c:v>39442</c:v>
                </c:pt>
                <c:pt idx="1040">
                  <c:v>39443</c:v>
                </c:pt>
                <c:pt idx="1041">
                  <c:v>39444</c:v>
                </c:pt>
                <c:pt idx="1042">
                  <c:v>39447</c:v>
                </c:pt>
                <c:pt idx="1043">
                  <c:v>39448</c:v>
                </c:pt>
                <c:pt idx="1044">
                  <c:v>39449</c:v>
                </c:pt>
                <c:pt idx="1045">
                  <c:v>39450</c:v>
                </c:pt>
                <c:pt idx="1046">
                  <c:v>39451</c:v>
                </c:pt>
                <c:pt idx="1047">
                  <c:v>39454</c:v>
                </c:pt>
                <c:pt idx="1048">
                  <c:v>39455</c:v>
                </c:pt>
                <c:pt idx="1049">
                  <c:v>39456</c:v>
                </c:pt>
                <c:pt idx="1050">
                  <c:v>39457</c:v>
                </c:pt>
                <c:pt idx="1051">
                  <c:v>39458</c:v>
                </c:pt>
                <c:pt idx="1052">
                  <c:v>39461</c:v>
                </c:pt>
                <c:pt idx="1053">
                  <c:v>39462</c:v>
                </c:pt>
                <c:pt idx="1054">
                  <c:v>39463</c:v>
                </c:pt>
                <c:pt idx="1055">
                  <c:v>39464</c:v>
                </c:pt>
                <c:pt idx="1056">
                  <c:v>39465</c:v>
                </c:pt>
                <c:pt idx="1057">
                  <c:v>39468</c:v>
                </c:pt>
                <c:pt idx="1058">
                  <c:v>39469</c:v>
                </c:pt>
                <c:pt idx="1059">
                  <c:v>39470</c:v>
                </c:pt>
                <c:pt idx="1060">
                  <c:v>39471</c:v>
                </c:pt>
                <c:pt idx="1061">
                  <c:v>39472</c:v>
                </c:pt>
                <c:pt idx="1062">
                  <c:v>39475</c:v>
                </c:pt>
                <c:pt idx="1063">
                  <c:v>39476</c:v>
                </c:pt>
                <c:pt idx="1064">
                  <c:v>39477</c:v>
                </c:pt>
                <c:pt idx="1065">
                  <c:v>39478</c:v>
                </c:pt>
                <c:pt idx="1066">
                  <c:v>39479</c:v>
                </c:pt>
                <c:pt idx="1067">
                  <c:v>39482</c:v>
                </c:pt>
                <c:pt idx="1068">
                  <c:v>39483</c:v>
                </c:pt>
                <c:pt idx="1069">
                  <c:v>39484</c:v>
                </c:pt>
                <c:pt idx="1070">
                  <c:v>39485</c:v>
                </c:pt>
                <c:pt idx="1071">
                  <c:v>39486</c:v>
                </c:pt>
                <c:pt idx="1072">
                  <c:v>39489</c:v>
                </c:pt>
                <c:pt idx="1073">
                  <c:v>39490</c:v>
                </c:pt>
                <c:pt idx="1074">
                  <c:v>39491</c:v>
                </c:pt>
                <c:pt idx="1075">
                  <c:v>39492</c:v>
                </c:pt>
                <c:pt idx="1076">
                  <c:v>39493</c:v>
                </c:pt>
                <c:pt idx="1077">
                  <c:v>39496</c:v>
                </c:pt>
                <c:pt idx="1078">
                  <c:v>39497</c:v>
                </c:pt>
                <c:pt idx="1079">
                  <c:v>39498</c:v>
                </c:pt>
                <c:pt idx="1080">
                  <c:v>39499</c:v>
                </c:pt>
                <c:pt idx="1081">
                  <c:v>39500</c:v>
                </c:pt>
                <c:pt idx="1082">
                  <c:v>39503</c:v>
                </c:pt>
                <c:pt idx="1083">
                  <c:v>39504</c:v>
                </c:pt>
                <c:pt idx="1084">
                  <c:v>39505</c:v>
                </c:pt>
                <c:pt idx="1085">
                  <c:v>39506</c:v>
                </c:pt>
                <c:pt idx="1086">
                  <c:v>39507</c:v>
                </c:pt>
                <c:pt idx="1087">
                  <c:v>39510</c:v>
                </c:pt>
                <c:pt idx="1088">
                  <c:v>39511</c:v>
                </c:pt>
                <c:pt idx="1089">
                  <c:v>39512</c:v>
                </c:pt>
                <c:pt idx="1090">
                  <c:v>39513</c:v>
                </c:pt>
                <c:pt idx="1091">
                  <c:v>39514</c:v>
                </c:pt>
                <c:pt idx="1092">
                  <c:v>39517</c:v>
                </c:pt>
                <c:pt idx="1093">
                  <c:v>39518</c:v>
                </c:pt>
                <c:pt idx="1094">
                  <c:v>39519</c:v>
                </c:pt>
                <c:pt idx="1095">
                  <c:v>39520</c:v>
                </c:pt>
                <c:pt idx="1096">
                  <c:v>39521</c:v>
                </c:pt>
                <c:pt idx="1097">
                  <c:v>39524</c:v>
                </c:pt>
                <c:pt idx="1098">
                  <c:v>39525</c:v>
                </c:pt>
                <c:pt idx="1099">
                  <c:v>39526</c:v>
                </c:pt>
                <c:pt idx="1100">
                  <c:v>39527</c:v>
                </c:pt>
                <c:pt idx="1101">
                  <c:v>39528</c:v>
                </c:pt>
                <c:pt idx="1102">
                  <c:v>39531</c:v>
                </c:pt>
                <c:pt idx="1103">
                  <c:v>39532</c:v>
                </c:pt>
                <c:pt idx="1104">
                  <c:v>39533</c:v>
                </c:pt>
                <c:pt idx="1105">
                  <c:v>39534</c:v>
                </c:pt>
                <c:pt idx="1106">
                  <c:v>39535</c:v>
                </c:pt>
                <c:pt idx="1107">
                  <c:v>39538</c:v>
                </c:pt>
                <c:pt idx="1108">
                  <c:v>39539</c:v>
                </c:pt>
                <c:pt idx="1109">
                  <c:v>39540</c:v>
                </c:pt>
                <c:pt idx="1110">
                  <c:v>39541</c:v>
                </c:pt>
                <c:pt idx="1111">
                  <c:v>39542</c:v>
                </c:pt>
                <c:pt idx="1112">
                  <c:v>39545</c:v>
                </c:pt>
                <c:pt idx="1113">
                  <c:v>39546</c:v>
                </c:pt>
                <c:pt idx="1114">
                  <c:v>39547</c:v>
                </c:pt>
                <c:pt idx="1115">
                  <c:v>39548</c:v>
                </c:pt>
                <c:pt idx="1116">
                  <c:v>39549</c:v>
                </c:pt>
                <c:pt idx="1117">
                  <c:v>39552</c:v>
                </c:pt>
                <c:pt idx="1118">
                  <c:v>39553</c:v>
                </c:pt>
                <c:pt idx="1119">
                  <c:v>39554</c:v>
                </c:pt>
                <c:pt idx="1120">
                  <c:v>39555</c:v>
                </c:pt>
                <c:pt idx="1121">
                  <c:v>39556</c:v>
                </c:pt>
                <c:pt idx="1122">
                  <c:v>39559</c:v>
                </c:pt>
                <c:pt idx="1123">
                  <c:v>39560</c:v>
                </c:pt>
                <c:pt idx="1124">
                  <c:v>39561</c:v>
                </c:pt>
                <c:pt idx="1125">
                  <c:v>39562</c:v>
                </c:pt>
                <c:pt idx="1126">
                  <c:v>39563</c:v>
                </c:pt>
                <c:pt idx="1127">
                  <c:v>39566</c:v>
                </c:pt>
                <c:pt idx="1128">
                  <c:v>39567</c:v>
                </c:pt>
                <c:pt idx="1129">
                  <c:v>39568</c:v>
                </c:pt>
                <c:pt idx="1130">
                  <c:v>39569</c:v>
                </c:pt>
                <c:pt idx="1131">
                  <c:v>39570</c:v>
                </c:pt>
                <c:pt idx="1132">
                  <c:v>39573</c:v>
                </c:pt>
                <c:pt idx="1133">
                  <c:v>39574</c:v>
                </c:pt>
                <c:pt idx="1134">
                  <c:v>39575</c:v>
                </c:pt>
                <c:pt idx="1135">
                  <c:v>39576</c:v>
                </c:pt>
                <c:pt idx="1136">
                  <c:v>39577</c:v>
                </c:pt>
                <c:pt idx="1137">
                  <c:v>39580</c:v>
                </c:pt>
                <c:pt idx="1138">
                  <c:v>39581</c:v>
                </c:pt>
                <c:pt idx="1139">
                  <c:v>39582</c:v>
                </c:pt>
                <c:pt idx="1140">
                  <c:v>39583</c:v>
                </c:pt>
                <c:pt idx="1141">
                  <c:v>39584</c:v>
                </c:pt>
                <c:pt idx="1142">
                  <c:v>39587</c:v>
                </c:pt>
                <c:pt idx="1143">
                  <c:v>39588</c:v>
                </c:pt>
                <c:pt idx="1144">
                  <c:v>39589</c:v>
                </c:pt>
                <c:pt idx="1145">
                  <c:v>39590</c:v>
                </c:pt>
                <c:pt idx="1146">
                  <c:v>39591</c:v>
                </c:pt>
                <c:pt idx="1147">
                  <c:v>39594</c:v>
                </c:pt>
                <c:pt idx="1148">
                  <c:v>39595</c:v>
                </c:pt>
                <c:pt idx="1149">
                  <c:v>39596</c:v>
                </c:pt>
                <c:pt idx="1150">
                  <c:v>39597</c:v>
                </c:pt>
                <c:pt idx="1151">
                  <c:v>39598</c:v>
                </c:pt>
                <c:pt idx="1152">
                  <c:v>39601</c:v>
                </c:pt>
                <c:pt idx="1153">
                  <c:v>39602</c:v>
                </c:pt>
                <c:pt idx="1154">
                  <c:v>39603</c:v>
                </c:pt>
                <c:pt idx="1155">
                  <c:v>39604</c:v>
                </c:pt>
                <c:pt idx="1156">
                  <c:v>39605</c:v>
                </c:pt>
                <c:pt idx="1157">
                  <c:v>39608</c:v>
                </c:pt>
                <c:pt idx="1158">
                  <c:v>39609</c:v>
                </c:pt>
                <c:pt idx="1159">
                  <c:v>39610</c:v>
                </c:pt>
                <c:pt idx="1160">
                  <c:v>39611</c:v>
                </c:pt>
                <c:pt idx="1161">
                  <c:v>39612</c:v>
                </c:pt>
                <c:pt idx="1162">
                  <c:v>39615</c:v>
                </c:pt>
                <c:pt idx="1163">
                  <c:v>39616</c:v>
                </c:pt>
                <c:pt idx="1164">
                  <c:v>39617</c:v>
                </c:pt>
                <c:pt idx="1165">
                  <c:v>39618</c:v>
                </c:pt>
                <c:pt idx="1166">
                  <c:v>39619</c:v>
                </c:pt>
                <c:pt idx="1167">
                  <c:v>39622</c:v>
                </c:pt>
                <c:pt idx="1168">
                  <c:v>39623</c:v>
                </c:pt>
                <c:pt idx="1169">
                  <c:v>39624</c:v>
                </c:pt>
                <c:pt idx="1170">
                  <c:v>39625</c:v>
                </c:pt>
                <c:pt idx="1171">
                  <c:v>39626</c:v>
                </c:pt>
                <c:pt idx="1172">
                  <c:v>39629</c:v>
                </c:pt>
                <c:pt idx="1173">
                  <c:v>39630</c:v>
                </c:pt>
                <c:pt idx="1174">
                  <c:v>39631</c:v>
                </c:pt>
                <c:pt idx="1175">
                  <c:v>39632</c:v>
                </c:pt>
                <c:pt idx="1176">
                  <c:v>39633</c:v>
                </c:pt>
                <c:pt idx="1177">
                  <c:v>39636</c:v>
                </c:pt>
                <c:pt idx="1178">
                  <c:v>39637</c:v>
                </c:pt>
                <c:pt idx="1179">
                  <c:v>39638</c:v>
                </c:pt>
                <c:pt idx="1180">
                  <c:v>39639</c:v>
                </c:pt>
                <c:pt idx="1181">
                  <c:v>39640</c:v>
                </c:pt>
                <c:pt idx="1182">
                  <c:v>39643</c:v>
                </c:pt>
                <c:pt idx="1183">
                  <c:v>39644</c:v>
                </c:pt>
                <c:pt idx="1184">
                  <c:v>39645</c:v>
                </c:pt>
                <c:pt idx="1185">
                  <c:v>39646</c:v>
                </c:pt>
                <c:pt idx="1186">
                  <c:v>39647</c:v>
                </c:pt>
                <c:pt idx="1187">
                  <c:v>39650</c:v>
                </c:pt>
                <c:pt idx="1188">
                  <c:v>39651</c:v>
                </c:pt>
                <c:pt idx="1189">
                  <c:v>39652</c:v>
                </c:pt>
                <c:pt idx="1190">
                  <c:v>39653</c:v>
                </c:pt>
                <c:pt idx="1191">
                  <c:v>39654</c:v>
                </c:pt>
                <c:pt idx="1192">
                  <c:v>39657</c:v>
                </c:pt>
                <c:pt idx="1193">
                  <c:v>39658</c:v>
                </c:pt>
                <c:pt idx="1194">
                  <c:v>39659</c:v>
                </c:pt>
                <c:pt idx="1195">
                  <c:v>39660</c:v>
                </c:pt>
                <c:pt idx="1196">
                  <c:v>39661</c:v>
                </c:pt>
                <c:pt idx="1197">
                  <c:v>39664</c:v>
                </c:pt>
                <c:pt idx="1198">
                  <c:v>39665</c:v>
                </c:pt>
                <c:pt idx="1199">
                  <c:v>39666</c:v>
                </c:pt>
                <c:pt idx="1200">
                  <c:v>39667</c:v>
                </c:pt>
                <c:pt idx="1201">
                  <c:v>39668</c:v>
                </c:pt>
                <c:pt idx="1202">
                  <c:v>39671</c:v>
                </c:pt>
                <c:pt idx="1203">
                  <c:v>39672</c:v>
                </c:pt>
                <c:pt idx="1204">
                  <c:v>39673</c:v>
                </c:pt>
                <c:pt idx="1205">
                  <c:v>39674</c:v>
                </c:pt>
                <c:pt idx="1206">
                  <c:v>39675</c:v>
                </c:pt>
                <c:pt idx="1207">
                  <c:v>39678</c:v>
                </c:pt>
                <c:pt idx="1208">
                  <c:v>39679</c:v>
                </c:pt>
                <c:pt idx="1209">
                  <c:v>39680</c:v>
                </c:pt>
                <c:pt idx="1210">
                  <c:v>39681</c:v>
                </c:pt>
                <c:pt idx="1211">
                  <c:v>39682</c:v>
                </c:pt>
                <c:pt idx="1212">
                  <c:v>39685</c:v>
                </c:pt>
                <c:pt idx="1213">
                  <c:v>39686</c:v>
                </c:pt>
                <c:pt idx="1214">
                  <c:v>39687</c:v>
                </c:pt>
                <c:pt idx="1215">
                  <c:v>39688</c:v>
                </c:pt>
                <c:pt idx="1216">
                  <c:v>39689</c:v>
                </c:pt>
                <c:pt idx="1217">
                  <c:v>39692</c:v>
                </c:pt>
                <c:pt idx="1218">
                  <c:v>39693</c:v>
                </c:pt>
                <c:pt idx="1219">
                  <c:v>39694</c:v>
                </c:pt>
                <c:pt idx="1220">
                  <c:v>39695</c:v>
                </c:pt>
                <c:pt idx="1221">
                  <c:v>39696</c:v>
                </c:pt>
                <c:pt idx="1222">
                  <c:v>39699</c:v>
                </c:pt>
                <c:pt idx="1223">
                  <c:v>39700</c:v>
                </c:pt>
                <c:pt idx="1224">
                  <c:v>39701</c:v>
                </c:pt>
                <c:pt idx="1225">
                  <c:v>39702</c:v>
                </c:pt>
                <c:pt idx="1226">
                  <c:v>39703</c:v>
                </c:pt>
                <c:pt idx="1227">
                  <c:v>39706</c:v>
                </c:pt>
                <c:pt idx="1228">
                  <c:v>39707</c:v>
                </c:pt>
                <c:pt idx="1229">
                  <c:v>39708</c:v>
                </c:pt>
                <c:pt idx="1230">
                  <c:v>39709</c:v>
                </c:pt>
                <c:pt idx="1231">
                  <c:v>39710</c:v>
                </c:pt>
                <c:pt idx="1232">
                  <c:v>39713</c:v>
                </c:pt>
                <c:pt idx="1233">
                  <c:v>39714</c:v>
                </c:pt>
                <c:pt idx="1234">
                  <c:v>39715</c:v>
                </c:pt>
                <c:pt idx="1235">
                  <c:v>39716</c:v>
                </c:pt>
                <c:pt idx="1236">
                  <c:v>39717</c:v>
                </c:pt>
                <c:pt idx="1237">
                  <c:v>39720</c:v>
                </c:pt>
                <c:pt idx="1238">
                  <c:v>39721</c:v>
                </c:pt>
                <c:pt idx="1239">
                  <c:v>39722</c:v>
                </c:pt>
                <c:pt idx="1240">
                  <c:v>39723</c:v>
                </c:pt>
                <c:pt idx="1241">
                  <c:v>39724</c:v>
                </c:pt>
                <c:pt idx="1242">
                  <c:v>39727</c:v>
                </c:pt>
                <c:pt idx="1243">
                  <c:v>39728</c:v>
                </c:pt>
                <c:pt idx="1244">
                  <c:v>39729</c:v>
                </c:pt>
                <c:pt idx="1245">
                  <c:v>39730</c:v>
                </c:pt>
                <c:pt idx="1246">
                  <c:v>39731</c:v>
                </c:pt>
                <c:pt idx="1247">
                  <c:v>39734</c:v>
                </c:pt>
                <c:pt idx="1248">
                  <c:v>39735</c:v>
                </c:pt>
                <c:pt idx="1249">
                  <c:v>39736</c:v>
                </c:pt>
                <c:pt idx="1250">
                  <c:v>39737</c:v>
                </c:pt>
                <c:pt idx="1251">
                  <c:v>39738</c:v>
                </c:pt>
                <c:pt idx="1252">
                  <c:v>39741</c:v>
                </c:pt>
                <c:pt idx="1253">
                  <c:v>39742</c:v>
                </c:pt>
                <c:pt idx="1254">
                  <c:v>39743</c:v>
                </c:pt>
                <c:pt idx="1255">
                  <c:v>39744</c:v>
                </c:pt>
                <c:pt idx="1256">
                  <c:v>39745</c:v>
                </c:pt>
                <c:pt idx="1257">
                  <c:v>39748</c:v>
                </c:pt>
                <c:pt idx="1258">
                  <c:v>39749</c:v>
                </c:pt>
                <c:pt idx="1259">
                  <c:v>39750</c:v>
                </c:pt>
                <c:pt idx="1260">
                  <c:v>39751</c:v>
                </c:pt>
                <c:pt idx="1261">
                  <c:v>39752</c:v>
                </c:pt>
                <c:pt idx="1262">
                  <c:v>39755</c:v>
                </c:pt>
                <c:pt idx="1263">
                  <c:v>39756</c:v>
                </c:pt>
                <c:pt idx="1264">
                  <c:v>39757</c:v>
                </c:pt>
                <c:pt idx="1265">
                  <c:v>39758</c:v>
                </c:pt>
                <c:pt idx="1266">
                  <c:v>39759</c:v>
                </c:pt>
                <c:pt idx="1267">
                  <c:v>39762</c:v>
                </c:pt>
                <c:pt idx="1268">
                  <c:v>39763</c:v>
                </c:pt>
                <c:pt idx="1269">
                  <c:v>39764</c:v>
                </c:pt>
                <c:pt idx="1270">
                  <c:v>39765</c:v>
                </c:pt>
                <c:pt idx="1271">
                  <c:v>39766</c:v>
                </c:pt>
                <c:pt idx="1272">
                  <c:v>39769</c:v>
                </c:pt>
                <c:pt idx="1273">
                  <c:v>39770</c:v>
                </c:pt>
                <c:pt idx="1274">
                  <c:v>39771</c:v>
                </c:pt>
                <c:pt idx="1275">
                  <c:v>39772</c:v>
                </c:pt>
                <c:pt idx="1276">
                  <c:v>39773</c:v>
                </c:pt>
                <c:pt idx="1277">
                  <c:v>39776</c:v>
                </c:pt>
                <c:pt idx="1278">
                  <c:v>39777</c:v>
                </c:pt>
                <c:pt idx="1279">
                  <c:v>39778</c:v>
                </c:pt>
                <c:pt idx="1280">
                  <c:v>39779</c:v>
                </c:pt>
                <c:pt idx="1281">
                  <c:v>39780</c:v>
                </c:pt>
                <c:pt idx="1282">
                  <c:v>39783</c:v>
                </c:pt>
                <c:pt idx="1283">
                  <c:v>39784</c:v>
                </c:pt>
                <c:pt idx="1284">
                  <c:v>39785</c:v>
                </c:pt>
                <c:pt idx="1285">
                  <c:v>39786</c:v>
                </c:pt>
                <c:pt idx="1286">
                  <c:v>39787</c:v>
                </c:pt>
                <c:pt idx="1287">
                  <c:v>39790</c:v>
                </c:pt>
                <c:pt idx="1288">
                  <c:v>39791</c:v>
                </c:pt>
                <c:pt idx="1289">
                  <c:v>39792</c:v>
                </c:pt>
                <c:pt idx="1290">
                  <c:v>39793</c:v>
                </c:pt>
                <c:pt idx="1291">
                  <c:v>39794</c:v>
                </c:pt>
                <c:pt idx="1292">
                  <c:v>39797</c:v>
                </c:pt>
                <c:pt idx="1293">
                  <c:v>39798</c:v>
                </c:pt>
                <c:pt idx="1294">
                  <c:v>39799</c:v>
                </c:pt>
                <c:pt idx="1295">
                  <c:v>39800</c:v>
                </c:pt>
                <c:pt idx="1296">
                  <c:v>39801</c:v>
                </c:pt>
                <c:pt idx="1297">
                  <c:v>39804</c:v>
                </c:pt>
                <c:pt idx="1298">
                  <c:v>39805</c:v>
                </c:pt>
                <c:pt idx="1299">
                  <c:v>39806</c:v>
                </c:pt>
                <c:pt idx="1300">
                  <c:v>39807</c:v>
                </c:pt>
                <c:pt idx="1301">
                  <c:v>39808</c:v>
                </c:pt>
                <c:pt idx="1302">
                  <c:v>39811</c:v>
                </c:pt>
                <c:pt idx="1303">
                  <c:v>39812</c:v>
                </c:pt>
                <c:pt idx="1304">
                  <c:v>39813</c:v>
                </c:pt>
              </c:numCache>
            </c:numRef>
          </c:cat>
          <c:val>
            <c:numRef>
              <c:f>Sheet1!$B$2:$B$1306</c:f>
              <c:numCache>
                <c:formatCode>General</c:formatCode>
                <c:ptCount val="1305"/>
                <c:pt idx="196">
                  <c:v>31.38</c:v>
                </c:pt>
                <c:pt idx="197">
                  <c:v>31</c:v>
                </c:pt>
                <c:pt idx="198">
                  <c:v>31.34</c:v>
                </c:pt>
                <c:pt idx="199">
                  <c:v>31.25</c:v>
                </c:pt>
                <c:pt idx="200">
                  <c:v>31</c:v>
                </c:pt>
                <c:pt idx="201">
                  <c:v>31</c:v>
                </c:pt>
                <c:pt idx="202">
                  <c:v>30.5</c:v>
                </c:pt>
                <c:pt idx="203">
                  <c:v>31.12</c:v>
                </c:pt>
                <c:pt idx="204">
                  <c:v>30.62</c:v>
                </c:pt>
                <c:pt idx="205">
                  <c:v>31</c:v>
                </c:pt>
                <c:pt idx="206">
                  <c:v>30.5</c:v>
                </c:pt>
                <c:pt idx="207">
                  <c:v>31</c:v>
                </c:pt>
                <c:pt idx="208">
                  <c:v>31.75</c:v>
                </c:pt>
                <c:pt idx="209">
                  <c:v>34.5</c:v>
                </c:pt>
                <c:pt idx="210">
                  <c:v>34</c:v>
                </c:pt>
                <c:pt idx="211">
                  <c:v>33.75</c:v>
                </c:pt>
                <c:pt idx="212">
                  <c:v>34.5</c:v>
                </c:pt>
                <c:pt idx="213">
                  <c:v>32.5</c:v>
                </c:pt>
                <c:pt idx="214">
                  <c:v>31.5</c:v>
                </c:pt>
                <c:pt idx="215">
                  <c:v>30.5</c:v>
                </c:pt>
                <c:pt idx="216">
                  <c:v>15.75</c:v>
                </c:pt>
                <c:pt idx="217">
                  <c:v>28.75</c:v>
                </c:pt>
                <c:pt idx="218">
                  <c:v>29</c:v>
                </c:pt>
                <c:pt idx="219">
                  <c:v>29</c:v>
                </c:pt>
                <c:pt idx="220">
                  <c:v>29.5</c:v>
                </c:pt>
                <c:pt idx="221">
                  <c:v>28.25</c:v>
                </c:pt>
                <c:pt idx="222">
                  <c:v>28.75</c:v>
                </c:pt>
                <c:pt idx="223">
                  <c:v>28</c:v>
                </c:pt>
                <c:pt idx="224">
                  <c:v>26.25</c:v>
                </c:pt>
                <c:pt idx="226">
                  <c:v>26.5</c:v>
                </c:pt>
                <c:pt idx="227">
                  <c:v>24</c:v>
                </c:pt>
                <c:pt idx="228">
                  <c:v>26.06</c:v>
                </c:pt>
                <c:pt idx="229">
                  <c:v>26.41</c:v>
                </c:pt>
                <c:pt idx="230">
                  <c:v>26.419999999999987</c:v>
                </c:pt>
                <c:pt idx="231">
                  <c:v>26.5</c:v>
                </c:pt>
                <c:pt idx="232">
                  <c:v>28.25</c:v>
                </c:pt>
                <c:pt idx="233">
                  <c:v>28.62</c:v>
                </c:pt>
                <c:pt idx="234">
                  <c:v>28.66</c:v>
                </c:pt>
                <c:pt idx="235">
                  <c:v>28</c:v>
                </c:pt>
                <c:pt idx="237">
                  <c:v>28</c:v>
                </c:pt>
                <c:pt idx="238">
                  <c:v>28.5</c:v>
                </c:pt>
                <c:pt idx="239">
                  <c:v>28.130000000000024</c:v>
                </c:pt>
                <c:pt idx="240">
                  <c:v>26.84</c:v>
                </c:pt>
                <c:pt idx="241">
                  <c:v>27.2</c:v>
                </c:pt>
                <c:pt idx="242">
                  <c:v>27.88</c:v>
                </c:pt>
                <c:pt idx="243">
                  <c:v>27.5</c:v>
                </c:pt>
                <c:pt idx="244">
                  <c:v>27.5</c:v>
                </c:pt>
                <c:pt idx="245">
                  <c:v>26.67</c:v>
                </c:pt>
                <c:pt idx="246">
                  <c:v>26.25</c:v>
                </c:pt>
                <c:pt idx="247">
                  <c:v>23.86</c:v>
                </c:pt>
                <c:pt idx="248">
                  <c:v>26.5</c:v>
                </c:pt>
                <c:pt idx="249">
                  <c:v>26.38</c:v>
                </c:pt>
                <c:pt idx="250">
                  <c:v>26.5</c:v>
                </c:pt>
                <c:pt idx="251">
                  <c:v>26.5</c:v>
                </c:pt>
                <c:pt idx="252">
                  <c:v>27.88</c:v>
                </c:pt>
                <c:pt idx="253">
                  <c:v>27</c:v>
                </c:pt>
                <c:pt idx="254">
                  <c:v>27</c:v>
                </c:pt>
                <c:pt idx="255">
                  <c:v>27</c:v>
                </c:pt>
                <c:pt idx="256">
                  <c:v>26.5</c:v>
                </c:pt>
                <c:pt idx="257">
                  <c:v>27.25</c:v>
                </c:pt>
                <c:pt idx="258">
                  <c:v>26.5</c:v>
                </c:pt>
                <c:pt idx="259">
                  <c:v>27</c:v>
                </c:pt>
                <c:pt idx="260">
                  <c:v>27.75</c:v>
                </c:pt>
                <c:pt idx="261">
                  <c:v>27</c:v>
                </c:pt>
                <c:pt idx="262">
                  <c:v>26.5</c:v>
                </c:pt>
                <c:pt idx="263">
                  <c:v>27.25</c:v>
                </c:pt>
                <c:pt idx="264">
                  <c:v>27.17</c:v>
                </c:pt>
                <c:pt idx="265">
                  <c:v>27.67</c:v>
                </c:pt>
                <c:pt idx="266">
                  <c:v>27.66</c:v>
                </c:pt>
                <c:pt idx="267">
                  <c:v>29.38</c:v>
                </c:pt>
                <c:pt idx="268">
                  <c:v>29.5</c:v>
                </c:pt>
                <c:pt idx="269">
                  <c:v>29.5</c:v>
                </c:pt>
                <c:pt idx="270">
                  <c:v>29.25</c:v>
                </c:pt>
                <c:pt idx="271">
                  <c:v>29.25</c:v>
                </c:pt>
                <c:pt idx="272">
                  <c:v>24.5</c:v>
                </c:pt>
                <c:pt idx="273">
                  <c:v>28.75</c:v>
                </c:pt>
                <c:pt idx="274">
                  <c:v>28.34</c:v>
                </c:pt>
                <c:pt idx="275">
                  <c:v>28.5</c:v>
                </c:pt>
                <c:pt idx="276">
                  <c:v>28.16</c:v>
                </c:pt>
                <c:pt idx="277">
                  <c:v>28.25</c:v>
                </c:pt>
                <c:pt idx="278">
                  <c:v>27.5</c:v>
                </c:pt>
                <c:pt idx="279">
                  <c:v>26.5</c:v>
                </c:pt>
                <c:pt idx="280">
                  <c:v>26.25</c:v>
                </c:pt>
                <c:pt idx="281">
                  <c:v>26</c:v>
                </c:pt>
                <c:pt idx="282">
                  <c:v>25.5</c:v>
                </c:pt>
                <c:pt idx="283">
                  <c:v>25.5</c:v>
                </c:pt>
                <c:pt idx="284">
                  <c:v>25.5</c:v>
                </c:pt>
                <c:pt idx="285">
                  <c:v>25.5</c:v>
                </c:pt>
                <c:pt idx="286">
                  <c:v>25.5</c:v>
                </c:pt>
                <c:pt idx="287">
                  <c:v>24.830000000000005</c:v>
                </c:pt>
                <c:pt idx="288">
                  <c:v>25.5</c:v>
                </c:pt>
                <c:pt idx="289">
                  <c:v>25.25</c:v>
                </c:pt>
                <c:pt idx="290">
                  <c:v>25.4</c:v>
                </c:pt>
                <c:pt idx="291">
                  <c:v>25.16</c:v>
                </c:pt>
                <c:pt idx="292">
                  <c:v>24.7</c:v>
                </c:pt>
                <c:pt idx="293">
                  <c:v>25</c:v>
                </c:pt>
                <c:pt idx="294">
                  <c:v>25.5</c:v>
                </c:pt>
                <c:pt idx="295">
                  <c:v>25</c:v>
                </c:pt>
                <c:pt idx="296">
                  <c:v>25.25</c:v>
                </c:pt>
                <c:pt idx="297">
                  <c:v>25</c:v>
                </c:pt>
                <c:pt idx="298">
                  <c:v>22.4</c:v>
                </c:pt>
                <c:pt idx="299">
                  <c:v>24</c:v>
                </c:pt>
                <c:pt idx="300">
                  <c:v>23.12</c:v>
                </c:pt>
                <c:pt idx="301">
                  <c:v>25.25</c:v>
                </c:pt>
                <c:pt idx="302">
                  <c:v>25.16</c:v>
                </c:pt>
                <c:pt idx="303">
                  <c:v>24</c:v>
                </c:pt>
                <c:pt idx="304">
                  <c:v>24</c:v>
                </c:pt>
                <c:pt idx="305">
                  <c:v>24.1</c:v>
                </c:pt>
                <c:pt idx="306">
                  <c:v>24.62</c:v>
                </c:pt>
                <c:pt idx="307">
                  <c:v>23.75</c:v>
                </c:pt>
                <c:pt idx="308">
                  <c:v>24.25</c:v>
                </c:pt>
                <c:pt idx="309">
                  <c:v>23.25</c:v>
                </c:pt>
                <c:pt idx="310">
                  <c:v>23.19</c:v>
                </c:pt>
                <c:pt idx="311">
                  <c:v>24.34</c:v>
                </c:pt>
                <c:pt idx="312">
                  <c:v>25.88</c:v>
                </c:pt>
                <c:pt idx="313">
                  <c:v>26.25</c:v>
                </c:pt>
                <c:pt idx="314">
                  <c:v>27.25</c:v>
                </c:pt>
                <c:pt idx="315">
                  <c:v>28.8</c:v>
                </c:pt>
                <c:pt idx="316">
                  <c:v>26.75</c:v>
                </c:pt>
                <c:pt idx="317">
                  <c:v>29.25</c:v>
                </c:pt>
                <c:pt idx="318">
                  <c:v>29.91</c:v>
                </c:pt>
                <c:pt idx="319">
                  <c:v>31.75</c:v>
                </c:pt>
                <c:pt idx="320">
                  <c:v>32.120000000000012</c:v>
                </c:pt>
                <c:pt idx="321">
                  <c:v>32</c:v>
                </c:pt>
                <c:pt idx="322">
                  <c:v>32.25</c:v>
                </c:pt>
                <c:pt idx="323">
                  <c:v>34.75</c:v>
                </c:pt>
                <c:pt idx="324">
                  <c:v>34.379999999999995</c:v>
                </c:pt>
                <c:pt idx="325">
                  <c:v>36</c:v>
                </c:pt>
                <c:pt idx="326">
                  <c:v>33</c:v>
                </c:pt>
                <c:pt idx="327">
                  <c:v>36.620000000000012</c:v>
                </c:pt>
                <c:pt idx="328">
                  <c:v>35</c:v>
                </c:pt>
                <c:pt idx="329">
                  <c:v>31.25</c:v>
                </c:pt>
                <c:pt idx="330">
                  <c:v>30.75</c:v>
                </c:pt>
                <c:pt idx="331">
                  <c:v>33</c:v>
                </c:pt>
                <c:pt idx="332">
                  <c:v>32.5</c:v>
                </c:pt>
                <c:pt idx="333">
                  <c:v>31.75</c:v>
                </c:pt>
                <c:pt idx="334">
                  <c:v>31.5</c:v>
                </c:pt>
                <c:pt idx="335">
                  <c:v>32.339999999999996</c:v>
                </c:pt>
                <c:pt idx="336">
                  <c:v>37</c:v>
                </c:pt>
                <c:pt idx="337">
                  <c:v>38.5</c:v>
                </c:pt>
                <c:pt idx="338">
                  <c:v>37.5</c:v>
                </c:pt>
                <c:pt idx="339">
                  <c:v>34</c:v>
                </c:pt>
                <c:pt idx="340">
                  <c:v>33</c:v>
                </c:pt>
                <c:pt idx="341">
                  <c:v>29</c:v>
                </c:pt>
                <c:pt idx="342">
                  <c:v>29</c:v>
                </c:pt>
                <c:pt idx="343">
                  <c:v>28.66</c:v>
                </c:pt>
                <c:pt idx="344">
                  <c:v>28.5</c:v>
                </c:pt>
                <c:pt idx="345">
                  <c:v>29.12</c:v>
                </c:pt>
                <c:pt idx="346">
                  <c:v>30.25</c:v>
                </c:pt>
                <c:pt idx="347">
                  <c:v>30.66</c:v>
                </c:pt>
                <c:pt idx="348">
                  <c:v>30.88</c:v>
                </c:pt>
                <c:pt idx="349">
                  <c:v>33</c:v>
                </c:pt>
                <c:pt idx="350">
                  <c:v>30.25</c:v>
                </c:pt>
                <c:pt idx="351">
                  <c:v>31.5</c:v>
                </c:pt>
                <c:pt idx="352">
                  <c:v>32.25</c:v>
                </c:pt>
                <c:pt idx="353">
                  <c:v>41</c:v>
                </c:pt>
                <c:pt idx="354">
                  <c:v>41</c:v>
                </c:pt>
                <c:pt idx="355">
                  <c:v>40.120000000000012</c:v>
                </c:pt>
                <c:pt idx="356">
                  <c:v>47.25</c:v>
                </c:pt>
                <c:pt idx="357">
                  <c:v>48</c:v>
                </c:pt>
                <c:pt idx="358">
                  <c:v>49.5</c:v>
                </c:pt>
                <c:pt idx="359">
                  <c:v>47.75</c:v>
                </c:pt>
                <c:pt idx="360">
                  <c:v>42.25</c:v>
                </c:pt>
                <c:pt idx="361">
                  <c:v>38.5</c:v>
                </c:pt>
                <c:pt idx="362">
                  <c:v>37.25</c:v>
                </c:pt>
                <c:pt idx="363">
                  <c:v>37</c:v>
                </c:pt>
                <c:pt idx="364">
                  <c:v>35.339999999999996</c:v>
                </c:pt>
                <c:pt idx="365">
                  <c:v>34.5</c:v>
                </c:pt>
                <c:pt idx="366">
                  <c:v>34.25</c:v>
                </c:pt>
                <c:pt idx="367">
                  <c:v>33</c:v>
                </c:pt>
                <c:pt idx="368">
                  <c:v>32.75</c:v>
                </c:pt>
                <c:pt idx="369">
                  <c:v>31.75</c:v>
                </c:pt>
                <c:pt idx="370">
                  <c:v>34.309999999999995</c:v>
                </c:pt>
                <c:pt idx="371">
                  <c:v>36.1</c:v>
                </c:pt>
                <c:pt idx="372">
                  <c:v>36.75</c:v>
                </c:pt>
                <c:pt idx="373">
                  <c:v>36.25</c:v>
                </c:pt>
                <c:pt idx="374">
                  <c:v>38.5</c:v>
                </c:pt>
                <c:pt idx="375">
                  <c:v>38.75</c:v>
                </c:pt>
                <c:pt idx="376">
                  <c:v>37</c:v>
                </c:pt>
                <c:pt idx="377">
                  <c:v>36.379999999999995</c:v>
                </c:pt>
                <c:pt idx="378">
                  <c:v>37.25</c:v>
                </c:pt>
                <c:pt idx="379">
                  <c:v>34.379999999999995</c:v>
                </c:pt>
                <c:pt idx="380">
                  <c:v>35</c:v>
                </c:pt>
                <c:pt idx="381">
                  <c:v>33</c:v>
                </c:pt>
                <c:pt idx="382">
                  <c:v>35</c:v>
                </c:pt>
                <c:pt idx="383">
                  <c:v>35.200000000000003</c:v>
                </c:pt>
                <c:pt idx="384">
                  <c:v>36</c:v>
                </c:pt>
                <c:pt idx="385">
                  <c:v>37</c:v>
                </c:pt>
                <c:pt idx="386">
                  <c:v>36.879999999999995</c:v>
                </c:pt>
                <c:pt idx="387">
                  <c:v>36.879999999999995</c:v>
                </c:pt>
                <c:pt idx="388">
                  <c:v>37.25</c:v>
                </c:pt>
                <c:pt idx="389">
                  <c:v>35.75</c:v>
                </c:pt>
                <c:pt idx="390">
                  <c:v>35.75</c:v>
                </c:pt>
                <c:pt idx="391">
                  <c:v>35.379999999999995</c:v>
                </c:pt>
                <c:pt idx="392">
                  <c:v>34.5</c:v>
                </c:pt>
                <c:pt idx="393">
                  <c:v>35.120000000000012</c:v>
                </c:pt>
                <c:pt idx="394">
                  <c:v>34.25</c:v>
                </c:pt>
                <c:pt idx="395">
                  <c:v>34</c:v>
                </c:pt>
                <c:pt idx="396">
                  <c:v>33.760000000000012</c:v>
                </c:pt>
                <c:pt idx="397">
                  <c:v>33.339999999999996</c:v>
                </c:pt>
                <c:pt idx="398">
                  <c:v>32.839999999999996</c:v>
                </c:pt>
                <c:pt idx="399">
                  <c:v>32.5</c:v>
                </c:pt>
                <c:pt idx="400">
                  <c:v>32.120000000000012</c:v>
                </c:pt>
                <c:pt idx="401">
                  <c:v>31.12</c:v>
                </c:pt>
                <c:pt idx="402">
                  <c:v>31.25</c:v>
                </c:pt>
                <c:pt idx="403">
                  <c:v>31.25</c:v>
                </c:pt>
                <c:pt idx="404">
                  <c:v>31.25</c:v>
                </c:pt>
                <c:pt idx="405">
                  <c:v>31.5</c:v>
                </c:pt>
                <c:pt idx="406">
                  <c:v>31.25</c:v>
                </c:pt>
                <c:pt idx="407">
                  <c:v>31</c:v>
                </c:pt>
                <c:pt idx="408">
                  <c:v>30.16</c:v>
                </c:pt>
                <c:pt idx="409">
                  <c:v>30</c:v>
                </c:pt>
                <c:pt idx="410">
                  <c:v>29</c:v>
                </c:pt>
                <c:pt idx="411">
                  <c:v>28.939999999999987</c:v>
                </c:pt>
                <c:pt idx="412">
                  <c:v>28.17</c:v>
                </c:pt>
                <c:pt idx="413">
                  <c:v>28.5</c:v>
                </c:pt>
                <c:pt idx="414">
                  <c:v>28.75</c:v>
                </c:pt>
                <c:pt idx="415">
                  <c:v>29.25</c:v>
                </c:pt>
                <c:pt idx="416">
                  <c:v>31.25</c:v>
                </c:pt>
                <c:pt idx="417">
                  <c:v>31.75</c:v>
                </c:pt>
                <c:pt idx="418">
                  <c:v>31.75</c:v>
                </c:pt>
                <c:pt idx="419">
                  <c:v>30.75</c:v>
                </c:pt>
                <c:pt idx="420">
                  <c:v>30.8</c:v>
                </c:pt>
                <c:pt idx="421">
                  <c:v>31.75</c:v>
                </c:pt>
                <c:pt idx="422">
                  <c:v>30.75</c:v>
                </c:pt>
                <c:pt idx="423">
                  <c:v>30.25</c:v>
                </c:pt>
                <c:pt idx="424">
                  <c:v>31</c:v>
                </c:pt>
                <c:pt idx="425">
                  <c:v>30.75</c:v>
                </c:pt>
                <c:pt idx="426">
                  <c:v>30.25</c:v>
                </c:pt>
                <c:pt idx="427">
                  <c:v>29.75</c:v>
                </c:pt>
                <c:pt idx="428">
                  <c:v>29.5</c:v>
                </c:pt>
                <c:pt idx="429">
                  <c:v>29.5</c:v>
                </c:pt>
                <c:pt idx="430">
                  <c:v>30.25</c:v>
                </c:pt>
                <c:pt idx="431">
                  <c:v>30.25</c:v>
                </c:pt>
                <c:pt idx="432">
                  <c:v>30.5</c:v>
                </c:pt>
                <c:pt idx="433">
                  <c:v>31</c:v>
                </c:pt>
                <c:pt idx="434">
                  <c:v>32</c:v>
                </c:pt>
                <c:pt idx="435">
                  <c:v>31.62</c:v>
                </c:pt>
                <c:pt idx="436">
                  <c:v>33.1</c:v>
                </c:pt>
                <c:pt idx="437">
                  <c:v>32.5</c:v>
                </c:pt>
                <c:pt idx="438">
                  <c:v>31.25</c:v>
                </c:pt>
                <c:pt idx="439">
                  <c:v>30.88</c:v>
                </c:pt>
                <c:pt idx="440">
                  <c:v>29</c:v>
                </c:pt>
                <c:pt idx="441">
                  <c:v>28.25</c:v>
                </c:pt>
                <c:pt idx="442">
                  <c:v>27.62</c:v>
                </c:pt>
                <c:pt idx="443">
                  <c:v>27.5</c:v>
                </c:pt>
                <c:pt idx="444">
                  <c:v>27.5</c:v>
                </c:pt>
                <c:pt idx="445">
                  <c:v>27</c:v>
                </c:pt>
                <c:pt idx="446">
                  <c:v>27.12</c:v>
                </c:pt>
                <c:pt idx="447">
                  <c:v>27.75</c:v>
                </c:pt>
                <c:pt idx="448">
                  <c:v>28.71</c:v>
                </c:pt>
                <c:pt idx="449">
                  <c:v>29</c:v>
                </c:pt>
                <c:pt idx="450">
                  <c:v>29.84</c:v>
                </c:pt>
                <c:pt idx="451">
                  <c:v>28.5</c:v>
                </c:pt>
                <c:pt idx="452">
                  <c:v>28.25</c:v>
                </c:pt>
                <c:pt idx="453">
                  <c:v>27.84</c:v>
                </c:pt>
                <c:pt idx="454">
                  <c:v>28.5</c:v>
                </c:pt>
                <c:pt idx="455">
                  <c:v>27.59</c:v>
                </c:pt>
                <c:pt idx="456">
                  <c:v>28</c:v>
                </c:pt>
                <c:pt idx="457">
                  <c:v>27.25</c:v>
                </c:pt>
                <c:pt idx="458">
                  <c:v>27.25</c:v>
                </c:pt>
                <c:pt idx="459">
                  <c:v>26.939999999999987</c:v>
                </c:pt>
                <c:pt idx="460">
                  <c:v>27.75</c:v>
                </c:pt>
                <c:pt idx="461">
                  <c:v>29.25</c:v>
                </c:pt>
                <c:pt idx="462">
                  <c:v>28.5</c:v>
                </c:pt>
                <c:pt idx="463">
                  <c:v>29</c:v>
                </c:pt>
                <c:pt idx="464">
                  <c:v>29.25</c:v>
                </c:pt>
                <c:pt idx="465">
                  <c:v>31.25</c:v>
                </c:pt>
                <c:pt idx="466">
                  <c:v>30.5</c:v>
                </c:pt>
                <c:pt idx="467">
                  <c:v>28.5</c:v>
                </c:pt>
                <c:pt idx="468">
                  <c:v>28</c:v>
                </c:pt>
                <c:pt idx="469">
                  <c:v>26</c:v>
                </c:pt>
                <c:pt idx="470">
                  <c:v>26.75</c:v>
                </c:pt>
                <c:pt idx="471">
                  <c:v>27</c:v>
                </c:pt>
                <c:pt idx="472">
                  <c:v>27.5</c:v>
                </c:pt>
                <c:pt idx="473">
                  <c:v>27.25</c:v>
                </c:pt>
                <c:pt idx="474">
                  <c:v>27.810000000000024</c:v>
                </c:pt>
                <c:pt idx="475">
                  <c:v>28.25</c:v>
                </c:pt>
                <c:pt idx="476">
                  <c:v>28</c:v>
                </c:pt>
                <c:pt idx="477">
                  <c:v>27</c:v>
                </c:pt>
                <c:pt idx="478">
                  <c:v>26.12</c:v>
                </c:pt>
                <c:pt idx="479">
                  <c:v>26</c:v>
                </c:pt>
                <c:pt idx="480">
                  <c:v>26</c:v>
                </c:pt>
                <c:pt idx="481">
                  <c:v>26.09</c:v>
                </c:pt>
                <c:pt idx="482">
                  <c:v>26.66</c:v>
                </c:pt>
                <c:pt idx="483">
                  <c:v>26</c:v>
                </c:pt>
                <c:pt idx="484">
                  <c:v>26</c:v>
                </c:pt>
                <c:pt idx="485">
                  <c:v>25.75</c:v>
                </c:pt>
                <c:pt idx="486">
                  <c:v>25.5</c:v>
                </c:pt>
                <c:pt idx="487">
                  <c:v>25.75</c:v>
                </c:pt>
                <c:pt idx="488">
                  <c:v>25.6</c:v>
                </c:pt>
                <c:pt idx="489">
                  <c:v>25.5</c:v>
                </c:pt>
                <c:pt idx="490">
                  <c:v>26.25</c:v>
                </c:pt>
                <c:pt idx="491">
                  <c:v>25.75</c:v>
                </c:pt>
                <c:pt idx="492">
                  <c:v>26</c:v>
                </c:pt>
                <c:pt idx="493">
                  <c:v>25.66</c:v>
                </c:pt>
                <c:pt idx="494">
                  <c:v>25</c:v>
                </c:pt>
                <c:pt idx="495">
                  <c:v>25.5</c:v>
                </c:pt>
                <c:pt idx="496">
                  <c:v>25.5</c:v>
                </c:pt>
                <c:pt idx="497">
                  <c:v>24.34</c:v>
                </c:pt>
                <c:pt idx="498">
                  <c:v>24.25</c:v>
                </c:pt>
                <c:pt idx="499">
                  <c:v>24.5</c:v>
                </c:pt>
                <c:pt idx="500">
                  <c:v>24.5</c:v>
                </c:pt>
                <c:pt idx="501">
                  <c:v>24</c:v>
                </c:pt>
                <c:pt idx="502">
                  <c:v>24.5</c:v>
                </c:pt>
                <c:pt idx="503">
                  <c:v>23.75</c:v>
                </c:pt>
                <c:pt idx="504">
                  <c:v>23</c:v>
                </c:pt>
                <c:pt idx="505">
                  <c:v>23.5</c:v>
                </c:pt>
                <c:pt idx="506">
                  <c:v>23.75</c:v>
                </c:pt>
                <c:pt idx="507">
                  <c:v>23.75</c:v>
                </c:pt>
                <c:pt idx="508">
                  <c:v>23.5</c:v>
                </c:pt>
                <c:pt idx="509">
                  <c:v>23.25</c:v>
                </c:pt>
                <c:pt idx="510">
                  <c:v>24</c:v>
                </c:pt>
                <c:pt idx="511">
                  <c:v>22.5</c:v>
                </c:pt>
                <c:pt idx="512">
                  <c:v>23.25</c:v>
                </c:pt>
                <c:pt idx="513">
                  <c:v>23.25</c:v>
                </c:pt>
                <c:pt idx="514">
                  <c:v>24.25</c:v>
                </c:pt>
                <c:pt idx="515">
                  <c:v>24.5</c:v>
                </c:pt>
                <c:pt idx="516">
                  <c:v>24.75</c:v>
                </c:pt>
                <c:pt idx="517">
                  <c:v>24.5</c:v>
                </c:pt>
                <c:pt idx="520">
                  <c:v>24.75</c:v>
                </c:pt>
                <c:pt idx="521">
                  <c:v>25</c:v>
                </c:pt>
                <c:pt idx="523">
                  <c:v>23.88</c:v>
                </c:pt>
                <c:pt idx="524">
                  <c:v>25.95</c:v>
                </c:pt>
                <c:pt idx="525">
                  <c:v>26.25</c:v>
                </c:pt>
                <c:pt idx="526">
                  <c:v>26</c:v>
                </c:pt>
                <c:pt idx="527">
                  <c:v>26</c:v>
                </c:pt>
                <c:pt idx="528">
                  <c:v>25.88</c:v>
                </c:pt>
                <c:pt idx="529">
                  <c:v>26</c:v>
                </c:pt>
                <c:pt idx="530">
                  <c:v>25.5</c:v>
                </c:pt>
                <c:pt idx="531">
                  <c:v>25.75</c:v>
                </c:pt>
                <c:pt idx="532">
                  <c:v>26</c:v>
                </c:pt>
                <c:pt idx="533">
                  <c:v>25.5</c:v>
                </c:pt>
                <c:pt idx="534">
                  <c:v>26</c:v>
                </c:pt>
                <c:pt idx="535">
                  <c:v>26</c:v>
                </c:pt>
                <c:pt idx="536">
                  <c:v>26.5</c:v>
                </c:pt>
                <c:pt idx="537">
                  <c:v>26.25</c:v>
                </c:pt>
                <c:pt idx="538">
                  <c:v>25.6</c:v>
                </c:pt>
                <c:pt idx="539">
                  <c:v>25.67</c:v>
                </c:pt>
                <c:pt idx="540">
                  <c:v>24.5</c:v>
                </c:pt>
                <c:pt idx="541">
                  <c:v>24.330000000000005</c:v>
                </c:pt>
                <c:pt idx="542">
                  <c:v>25</c:v>
                </c:pt>
                <c:pt idx="543">
                  <c:v>25.16</c:v>
                </c:pt>
                <c:pt idx="544">
                  <c:v>24</c:v>
                </c:pt>
                <c:pt idx="545">
                  <c:v>24.75</c:v>
                </c:pt>
                <c:pt idx="546">
                  <c:v>24.75</c:v>
                </c:pt>
                <c:pt idx="547">
                  <c:v>24.84</c:v>
                </c:pt>
                <c:pt idx="548">
                  <c:v>24.25</c:v>
                </c:pt>
                <c:pt idx="549">
                  <c:v>24.75</c:v>
                </c:pt>
                <c:pt idx="550">
                  <c:v>25.330000000000005</c:v>
                </c:pt>
                <c:pt idx="551">
                  <c:v>25</c:v>
                </c:pt>
                <c:pt idx="552">
                  <c:v>24.17</c:v>
                </c:pt>
                <c:pt idx="553">
                  <c:v>24</c:v>
                </c:pt>
                <c:pt idx="554">
                  <c:v>24</c:v>
                </c:pt>
                <c:pt idx="555">
                  <c:v>24.34</c:v>
                </c:pt>
                <c:pt idx="556">
                  <c:v>23</c:v>
                </c:pt>
                <c:pt idx="557">
                  <c:v>23</c:v>
                </c:pt>
                <c:pt idx="558">
                  <c:v>23</c:v>
                </c:pt>
                <c:pt idx="559">
                  <c:v>23</c:v>
                </c:pt>
                <c:pt idx="560">
                  <c:v>23</c:v>
                </c:pt>
                <c:pt idx="561">
                  <c:v>22.84</c:v>
                </c:pt>
                <c:pt idx="562">
                  <c:v>22.75</c:v>
                </c:pt>
                <c:pt idx="563">
                  <c:v>22.67</c:v>
                </c:pt>
                <c:pt idx="564">
                  <c:v>22.75</c:v>
                </c:pt>
                <c:pt idx="565">
                  <c:v>22.25</c:v>
                </c:pt>
                <c:pt idx="566">
                  <c:v>22</c:v>
                </c:pt>
                <c:pt idx="567">
                  <c:v>21.82</c:v>
                </c:pt>
                <c:pt idx="568">
                  <c:v>22</c:v>
                </c:pt>
                <c:pt idx="569">
                  <c:v>23.16</c:v>
                </c:pt>
                <c:pt idx="570">
                  <c:v>22.75</c:v>
                </c:pt>
                <c:pt idx="571">
                  <c:v>23.5</c:v>
                </c:pt>
                <c:pt idx="572">
                  <c:v>23.38</c:v>
                </c:pt>
                <c:pt idx="573">
                  <c:v>23.35</c:v>
                </c:pt>
                <c:pt idx="574">
                  <c:v>23.25</c:v>
                </c:pt>
                <c:pt idx="575">
                  <c:v>23.08</c:v>
                </c:pt>
                <c:pt idx="576">
                  <c:v>22.5</c:v>
                </c:pt>
                <c:pt idx="577">
                  <c:v>23</c:v>
                </c:pt>
                <c:pt idx="578">
                  <c:v>23.21</c:v>
                </c:pt>
                <c:pt idx="579">
                  <c:v>22</c:v>
                </c:pt>
                <c:pt idx="580">
                  <c:v>23.5</c:v>
                </c:pt>
                <c:pt idx="581">
                  <c:v>23.75</c:v>
                </c:pt>
                <c:pt idx="582">
                  <c:v>23.25</c:v>
                </c:pt>
                <c:pt idx="583">
                  <c:v>23.75</c:v>
                </c:pt>
                <c:pt idx="584">
                  <c:v>23</c:v>
                </c:pt>
                <c:pt idx="585">
                  <c:v>23.12</c:v>
                </c:pt>
                <c:pt idx="586">
                  <c:v>24.66</c:v>
                </c:pt>
                <c:pt idx="587">
                  <c:v>24.8</c:v>
                </c:pt>
                <c:pt idx="588">
                  <c:v>24</c:v>
                </c:pt>
                <c:pt idx="589">
                  <c:v>24.25</c:v>
                </c:pt>
                <c:pt idx="590">
                  <c:v>24</c:v>
                </c:pt>
                <c:pt idx="591">
                  <c:v>23.88</c:v>
                </c:pt>
                <c:pt idx="592">
                  <c:v>24.67</c:v>
                </c:pt>
                <c:pt idx="593">
                  <c:v>24</c:v>
                </c:pt>
                <c:pt idx="594">
                  <c:v>24.16</c:v>
                </c:pt>
                <c:pt idx="595">
                  <c:v>24.25</c:v>
                </c:pt>
                <c:pt idx="596">
                  <c:v>24</c:v>
                </c:pt>
                <c:pt idx="597">
                  <c:v>24.25</c:v>
                </c:pt>
                <c:pt idx="598">
                  <c:v>24.16</c:v>
                </c:pt>
                <c:pt idx="599">
                  <c:v>24</c:v>
                </c:pt>
                <c:pt idx="600">
                  <c:v>23.75</c:v>
                </c:pt>
                <c:pt idx="601">
                  <c:v>24.25</c:v>
                </c:pt>
                <c:pt idx="602">
                  <c:v>23</c:v>
                </c:pt>
                <c:pt idx="603">
                  <c:v>23.5</c:v>
                </c:pt>
                <c:pt idx="604">
                  <c:v>22.75</c:v>
                </c:pt>
                <c:pt idx="605">
                  <c:v>22</c:v>
                </c:pt>
                <c:pt idx="606">
                  <c:v>21.75</c:v>
                </c:pt>
                <c:pt idx="607">
                  <c:v>22.2</c:v>
                </c:pt>
                <c:pt idx="608">
                  <c:v>21</c:v>
                </c:pt>
                <c:pt idx="609">
                  <c:v>19.5</c:v>
                </c:pt>
                <c:pt idx="610">
                  <c:v>20.5</c:v>
                </c:pt>
                <c:pt idx="611">
                  <c:v>21</c:v>
                </c:pt>
                <c:pt idx="612">
                  <c:v>21.25</c:v>
                </c:pt>
                <c:pt idx="613">
                  <c:v>21</c:v>
                </c:pt>
                <c:pt idx="614">
                  <c:v>21</c:v>
                </c:pt>
                <c:pt idx="615">
                  <c:v>20.88</c:v>
                </c:pt>
                <c:pt idx="616">
                  <c:v>22</c:v>
                </c:pt>
                <c:pt idx="617">
                  <c:v>22.25</c:v>
                </c:pt>
                <c:pt idx="618">
                  <c:v>24</c:v>
                </c:pt>
                <c:pt idx="619">
                  <c:v>25.5</c:v>
                </c:pt>
                <c:pt idx="620">
                  <c:v>25</c:v>
                </c:pt>
                <c:pt idx="621">
                  <c:v>24</c:v>
                </c:pt>
                <c:pt idx="622">
                  <c:v>25.84</c:v>
                </c:pt>
                <c:pt idx="623">
                  <c:v>24.5</c:v>
                </c:pt>
                <c:pt idx="624">
                  <c:v>25.66</c:v>
                </c:pt>
                <c:pt idx="625">
                  <c:v>25.38</c:v>
                </c:pt>
                <c:pt idx="626">
                  <c:v>26</c:v>
                </c:pt>
                <c:pt idx="627">
                  <c:v>25.5</c:v>
                </c:pt>
                <c:pt idx="628">
                  <c:v>26.25</c:v>
                </c:pt>
                <c:pt idx="629">
                  <c:v>25.62</c:v>
                </c:pt>
                <c:pt idx="630">
                  <c:v>25.25</c:v>
                </c:pt>
                <c:pt idx="631">
                  <c:v>25.25</c:v>
                </c:pt>
                <c:pt idx="632">
                  <c:v>25.6</c:v>
                </c:pt>
                <c:pt idx="633">
                  <c:v>25.75</c:v>
                </c:pt>
                <c:pt idx="634">
                  <c:v>25.830000000000005</c:v>
                </c:pt>
                <c:pt idx="635">
                  <c:v>26</c:v>
                </c:pt>
                <c:pt idx="636">
                  <c:v>26</c:v>
                </c:pt>
                <c:pt idx="637">
                  <c:v>26.5</c:v>
                </c:pt>
                <c:pt idx="638">
                  <c:v>28.88</c:v>
                </c:pt>
                <c:pt idx="639">
                  <c:v>30</c:v>
                </c:pt>
                <c:pt idx="640">
                  <c:v>28.5</c:v>
                </c:pt>
                <c:pt idx="641">
                  <c:v>28.5</c:v>
                </c:pt>
                <c:pt idx="642">
                  <c:v>28.12</c:v>
                </c:pt>
                <c:pt idx="643">
                  <c:v>28.5</c:v>
                </c:pt>
                <c:pt idx="644">
                  <c:v>30</c:v>
                </c:pt>
                <c:pt idx="645">
                  <c:v>28</c:v>
                </c:pt>
                <c:pt idx="646">
                  <c:v>29</c:v>
                </c:pt>
                <c:pt idx="647">
                  <c:v>30</c:v>
                </c:pt>
                <c:pt idx="648">
                  <c:v>28.75</c:v>
                </c:pt>
                <c:pt idx="649">
                  <c:v>26.91</c:v>
                </c:pt>
                <c:pt idx="650">
                  <c:v>25.38</c:v>
                </c:pt>
                <c:pt idx="651">
                  <c:v>24.75</c:v>
                </c:pt>
                <c:pt idx="652">
                  <c:v>25</c:v>
                </c:pt>
                <c:pt idx="653">
                  <c:v>25.5</c:v>
                </c:pt>
                <c:pt idx="654">
                  <c:v>25.5</c:v>
                </c:pt>
                <c:pt idx="655">
                  <c:v>25.25</c:v>
                </c:pt>
                <c:pt idx="656">
                  <c:v>25</c:v>
                </c:pt>
                <c:pt idx="657">
                  <c:v>25.12</c:v>
                </c:pt>
                <c:pt idx="658">
                  <c:v>25.75</c:v>
                </c:pt>
                <c:pt idx="659">
                  <c:v>27.06</c:v>
                </c:pt>
                <c:pt idx="660">
                  <c:v>28.02</c:v>
                </c:pt>
                <c:pt idx="661">
                  <c:v>29.17</c:v>
                </c:pt>
                <c:pt idx="662">
                  <c:v>29.34</c:v>
                </c:pt>
                <c:pt idx="663">
                  <c:v>28.95</c:v>
                </c:pt>
                <c:pt idx="664">
                  <c:v>28.38</c:v>
                </c:pt>
                <c:pt idx="665">
                  <c:v>28.5</c:v>
                </c:pt>
                <c:pt idx="666">
                  <c:v>29</c:v>
                </c:pt>
                <c:pt idx="667">
                  <c:v>27.25</c:v>
                </c:pt>
                <c:pt idx="668">
                  <c:v>27.75</c:v>
                </c:pt>
                <c:pt idx="669">
                  <c:v>27.130000000000024</c:v>
                </c:pt>
                <c:pt idx="670">
                  <c:v>27.5</c:v>
                </c:pt>
                <c:pt idx="671">
                  <c:v>26.75</c:v>
                </c:pt>
                <c:pt idx="672">
                  <c:v>27.439999999999987</c:v>
                </c:pt>
                <c:pt idx="673">
                  <c:v>26.130000000000024</c:v>
                </c:pt>
                <c:pt idx="674">
                  <c:v>26.88</c:v>
                </c:pt>
                <c:pt idx="675">
                  <c:v>27</c:v>
                </c:pt>
                <c:pt idx="676">
                  <c:v>26.16</c:v>
                </c:pt>
                <c:pt idx="677">
                  <c:v>26.38</c:v>
                </c:pt>
                <c:pt idx="678">
                  <c:v>26</c:v>
                </c:pt>
                <c:pt idx="679">
                  <c:v>25.34</c:v>
                </c:pt>
                <c:pt idx="680">
                  <c:v>25.5</c:v>
                </c:pt>
                <c:pt idx="681">
                  <c:v>24.5</c:v>
                </c:pt>
                <c:pt idx="682">
                  <c:v>24.5</c:v>
                </c:pt>
                <c:pt idx="683">
                  <c:v>24.75</c:v>
                </c:pt>
                <c:pt idx="684">
                  <c:v>24</c:v>
                </c:pt>
                <c:pt idx="685">
                  <c:v>23.75</c:v>
                </c:pt>
                <c:pt idx="686">
                  <c:v>23.5</c:v>
                </c:pt>
                <c:pt idx="687">
                  <c:v>25</c:v>
                </c:pt>
                <c:pt idx="688">
                  <c:v>22.34</c:v>
                </c:pt>
                <c:pt idx="689">
                  <c:v>21.5</c:v>
                </c:pt>
                <c:pt idx="690">
                  <c:v>21.16</c:v>
                </c:pt>
                <c:pt idx="691">
                  <c:v>21.25</c:v>
                </c:pt>
                <c:pt idx="692">
                  <c:v>21.5</c:v>
                </c:pt>
                <c:pt idx="694">
                  <c:v>21.88</c:v>
                </c:pt>
                <c:pt idx="695">
                  <c:v>22.34</c:v>
                </c:pt>
                <c:pt idx="696">
                  <c:v>22.5</c:v>
                </c:pt>
                <c:pt idx="697">
                  <c:v>23</c:v>
                </c:pt>
                <c:pt idx="698">
                  <c:v>23</c:v>
                </c:pt>
                <c:pt idx="699">
                  <c:v>22</c:v>
                </c:pt>
                <c:pt idx="700">
                  <c:v>22</c:v>
                </c:pt>
                <c:pt idx="701">
                  <c:v>22</c:v>
                </c:pt>
                <c:pt idx="702">
                  <c:v>22</c:v>
                </c:pt>
                <c:pt idx="703">
                  <c:v>22</c:v>
                </c:pt>
                <c:pt idx="704">
                  <c:v>21.75</c:v>
                </c:pt>
                <c:pt idx="705">
                  <c:v>20</c:v>
                </c:pt>
                <c:pt idx="706">
                  <c:v>21.5</c:v>
                </c:pt>
                <c:pt idx="707">
                  <c:v>22</c:v>
                </c:pt>
                <c:pt idx="708">
                  <c:v>22.25</c:v>
                </c:pt>
                <c:pt idx="709">
                  <c:v>23</c:v>
                </c:pt>
                <c:pt idx="710">
                  <c:v>24</c:v>
                </c:pt>
                <c:pt idx="711">
                  <c:v>24</c:v>
                </c:pt>
                <c:pt idx="712">
                  <c:v>22.75</c:v>
                </c:pt>
                <c:pt idx="713">
                  <c:v>23.25</c:v>
                </c:pt>
                <c:pt idx="714">
                  <c:v>23.5</c:v>
                </c:pt>
                <c:pt idx="715">
                  <c:v>23.25</c:v>
                </c:pt>
                <c:pt idx="716">
                  <c:v>23</c:v>
                </c:pt>
                <c:pt idx="717">
                  <c:v>23.25</c:v>
                </c:pt>
                <c:pt idx="718">
                  <c:v>23</c:v>
                </c:pt>
                <c:pt idx="719">
                  <c:v>23</c:v>
                </c:pt>
                <c:pt idx="720">
                  <c:v>21.75</c:v>
                </c:pt>
                <c:pt idx="721">
                  <c:v>22</c:v>
                </c:pt>
                <c:pt idx="722">
                  <c:v>22</c:v>
                </c:pt>
                <c:pt idx="723">
                  <c:v>19.25</c:v>
                </c:pt>
                <c:pt idx="724">
                  <c:v>21.88</c:v>
                </c:pt>
                <c:pt idx="725">
                  <c:v>20.939999999999987</c:v>
                </c:pt>
                <c:pt idx="726">
                  <c:v>20.62</c:v>
                </c:pt>
                <c:pt idx="727">
                  <c:v>20.5</c:v>
                </c:pt>
                <c:pt idx="728">
                  <c:v>20.12</c:v>
                </c:pt>
                <c:pt idx="729">
                  <c:v>20</c:v>
                </c:pt>
                <c:pt idx="730">
                  <c:v>19.5</c:v>
                </c:pt>
                <c:pt idx="731">
                  <c:v>20</c:v>
                </c:pt>
                <c:pt idx="732">
                  <c:v>19.91</c:v>
                </c:pt>
                <c:pt idx="733">
                  <c:v>20</c:v>
                </c:pt>
                <c:pt idx="734">
                  <c:v>20</c:v>
                </c:pt>
                <c:pt idx="735">
                  <c:v>19.630000000000024</c:v>
                </c:pt>
                <c:pt idx="736">
                  <c:v>19</c:v>
                </c:pt>
                <c:pt idx="737">
                  <c:v>19</c:v>
                </c:pt>
                <c:pt idx="738">
                  <c:v>19</c:v>
                </c:pt>
                <c:pt idx="739">
                  <c:v>18.439999999999987</c:v>
                </c:pt>
                <c:pt idx="740">
                  <c:v>18.630000000000024</c:v>
                </c:pt>
                <c:pt idx="741">
                  <c:v>19</c:v>
                </c:pt>
                <c:pt idx="742">
                  <c:v>19.25</c:v>
                </c:pt>
                <c:pt idx="743">
                  <c:v>19</c:v>
                </c:pt>
                <c:pt idx="744">
                  <c:v>19.439999999999987</c:v>
                </c:pt>
                <c:pt idx="745">
                  <c:v>19.5</c:v>
                </c:pt>
                <c:pt idx="746">
                  <c:v>20</c:v>
                </c:pt>
                <c:pt idx="747">
                  <c:v>21.25</c:v>
                </c:pt>
                <c:pt idx="748">
                  <c:v>21</c:v>
                </c:pt>
                <c:pt idx="749">
                  <c:v>21.25</c:v>
                </c:pt>
                <c:pt idx="750">
                  <c:v>21</c:v>
                </c:pt>
                <c:pt idx="751">
                  <c:v>20.75</c:v>
                </c:pt>
                <c:pt idx="752">
                  <c:v>21</c:v>
                </c:pt>
                <c:pt idx="753">
                  <c:v>21</c:v>
                </c:pt>
                <c:pt idx="754">
                  <c:v>21.25</c:v>
                </c:pt>
                <c:pt idx="755">
                  <c:v>21.25</c:v>
                </c:pt>
                <c:pt idx="756">
                  <c:v>21.25</c:v>
                </c:pt>
                <c:pt idx="757">
                  <c:v>21.5</c:v>
                </c:pt>
                <c:pt idx="758">
                  <c:v>21.830000000000005</c:v>
                </c:pt>
                <c:pt idx="759">
                  <c:v>21.125</c:v>
                </c:pt>
                <c:pt idx="760">
                  <c:v>20.75</c:v>
                </c:pt>
                <c:pt idx="761">
                  <c:v>19.75</c:v>
                </c:pt>
                <c:pt idx="762">
                  <c:v>19</c:v>
                </c:pt>
                <c:pt idx="763">
                  <c:v>18.97</c:v>
                </c:pt>
                <c:pt idx="764">
                  <c:v>18.5</c:v>
                </c:pt>
                <c:pt idx="765">
                  <c:v>19.254999999999999</c:v>
                </c:pt>
                <c:pt idx="766">
                  <c:v>19.5</c:v>
                </c:pt>
                <c:pt idx="767">
                  <c:v>19.25</c:v>
                </c:pt>
                <c:pt idx="768">
                  <c:v>18.875</c:v>
                </c:pt>
                <c:pt idx="769">
                  <c:v>18.5</c:v>
                </c:pt>
                <c:pt idx="771">
                  <c:v>19.5</c:v>
                </c:pt>
                <c:pt idx="772">
                  <c:v>19.5</c:v>
                </c:pt>
                <c:pt idx="773">
                  <c:v>19.75</c:v>
                </c:pt>
                <c:pt idx="774">
                  <c:v>21</c:v>
                </c:pt>
                <c:pt idx="775">
                  <c:v>21.35</c:v>
                </c:pt>
                <c:pt idx="776">
                  <c:v>21</c:v>
                </c:pt>
                <c:pt idx="777">
                  <c:v>21</c:v>
                </c:pt>
                <c:pt idx="778">
                  <c:v>21.310000000000024</c:v>
                </c:pt>
                <c:pt idx="779">
                  <c:v>21.5</c:v>
                </c:pt>
                <c:pt idx="780">
                  <c:v>21.5</c:v>
                </c:pt>
                <c:pt idx="781">
                  <c:v>21.75</c:v>
                </c:pt>
                <c:pt idx="783">
                  <c:v>21.75</c:v>
                </c:pt>
                <c:pt idx="784">
                  <c:v>21</c:v>
                </c:pt>
                <c:pt idx="785">
                  <c:v>21.414999999999999</c:v>
                </c:pt>
                <c:pt idx="786">
                  <c:v>21.754999999999999</c:v>
                </c:pt>
                <c:pt idx="787">
                  <c:v>21.5</c:v>
                </c:pt>
                <c:pt idx="788">
                  <c:v>22</c:v>
                </c:pt>
                <c:pt idx="789">
                  <c:v>22.805</c:v>
                </c:pt>
                <c:pt idx="790">
                  <c:v>22.125</c:v>
                </c:pt>
                <c:pt idx="791">
                  <c:v>22</c:v>
                </c:pt>
                <c:pt idx="792">
                  <c:v>22</c:v>
                </c:pt>
                <c:pt idx="793">
                  <c:v>21.75</c:v>
                </c:pt>
                <c:pt idx="794">
                  <c:v>20.875</c:v>
                </c:pt>
                <c:pt idx="795">
                  <c:v>21.084999999999987</c:v>
                </c:pt>
                <c:pt idx="796">
                  <c:v>21.004999999999999</c:v>
                </c:pt>
                <c:pt idx="797">
                  <c:v>21.344999999999999</c:v>
                </c:pt>
                <c:pt idx="798">
                  <c:v>21.584999999999987</c:v>
                </c:pt>
                <c:pt idx="799">
                  <c:v>21.835000000000001</c:v>
                </c:pt>
                <c:pt idx="800">
                  <c:v>21.75</c:v>
                </c:pt>
                <c:pt idx="801">
                  <c:v>22.084999999999987</c:v>
                </c:pt>
                <c:pt idx="802">
                  <c:v>21.67</c:v>
                </c:pt>
                <c:pt idx="803">
                  <c:v>21.835000000000001</c:v>
                </c:pt>
                <c:pt idx="804">
                  <c:v>22.54</c:v>
                </c:pt>
                <c:pt idx="805">
                  <c:v>22.32</c:v>
                </c:pt>
                <c:pt idx="806">
                  <c:v>21.954999999999988</c:v>
                </c:pt>
                <c:pt idx="807">
                  <c:v>21.88</c:v>
                </c:pt>
                <c:pt idx="808">
                  <c:v>22.084999999999987</c:v>
                </c:pt>
                <c:pt idx="809">
                  <c:v>22</c:v>
                </c:pt>
                <c:pt idx="810">
                  <c:v>22</c:v>
                </c:pt>
                <c:pt idx="811">
                  <c:v>22.204999999999988</c:v>
                </c:pt>
                <c:pt idx="812">
                  <c:v>25.04</c:v>
                </c:pt>
                <c:pt idx="813">
                  <c:v>25.130000000000024</c:v>
                </c:pt>
                <c:pt idx="814">
                  <c:v>25.695</c:v>
                </c:pt>
                <c:pt idx="815">
                  <c:v>25</c:v>
                </c:pt>
                <c:pt idx="816">
                  <c:v>24.75</c:v>
                </c:pt>
                <c:pt idx="817">
                  <c:v>24.75</c:v>
                </c:pt>
                <c:pt idx="818">
                  <c:v>25</c:v>
                </c:pt>
                <c:pt idx="819">
                  <c:v>25</c:v>
                </c:pt>
                <c:pt idx="820">
                  <c:v>25.125</c:v>
                </c:pt>
                <c:pt idx="821">
                  <c:v>29.625</c:v>
                </c:pt>
                <c:pt idx="822">
                  <c:v>30.1</c:v>
                </c:pt>
                <c:pt idx="823">
                  <c:v>35.25</c:v>
                </c:pt>
                <c:pt idx="824">
                  <c:v>33.335000000000001</c:v>
                </c:pt>
                <c:pt idx="825">
                  <c:v>33.83</c:v>
                </c:pt>
                <c:pt idx="826">
                  <c:v>35.1</c:v>
                </c:pt>
                <c:pt idx="827">
                  <c:v>40.65</c:v>
                </c:pt>
                <c:pt idx="828">
                  <c:v>34.96</c:v>
                </c:pt>
                <c:pt idx="829">
                  <c:v>36.045000000000002</c:v>
                </c:pt>
                <c:pt idx="830">
                  <c:v>35</c:v>
                </c:pt>
                <c:pt idx="831">
                  <c:v>36.025000000000013</c:v>
                </c:pt>
                <c:pt idx="832">
                  <c:v>36.910000000000004</c:v>
                </c:pt>
                <c:pt idx="833">
                  <c:v>40.465000000000003</c:v>
                </c:pt>
                <c:pt idx="834">
                  <c:v>46</c:v>
                </c:pt>
                <c:pt idx="835">
                  <c:v>42</c:v>
                </c:pt>
                <c:pt idx="836">
                  <c:v>48.790000000000013</c:v>
                </c:pt>
                <c:pt idx="837">
                  <c:v>45.75</c:v>
                </c:pt>
                <c:pt idx="838">
                  <c:v>41.98</c:v>
                </c:pt>
                <c:pt idx="839">
                  <c:v>38.26500000000005</c:v>
                </c:pt>
                <c:pt idx="840">
                  <c:v>36.1</c:v>
                </c:pt>
                <c:pt idx="841">
                  <c:v>36.96</c:v>
                </c:pt>
                <c:pt idx="842">
                  <c:v>36.94</c:v>
                </c:pt>
                <c:pt idx="843">
                  <c:v>37</c:v>
                </c:pt>
                <c:pt idx="844">
                  <c:v>37.844999999999999</c:v>
                </c:pt>
                <c:pt idx="845">
                  <c:v>37.19500000000005</c:v>
                </c:pt>
                <c:pt idx="846">
                  <c:v>37.67</c:v>
                </c:pt>
                <c:pt idx="847">
                  <c:v>38.690000000000012</c:v>
                </c:pt>
                <c:pt idx="848">
                  <c:v>38.145000000000003</c:v>
                </c:pt>
                <c:pt idx="849">
                  <c:v>38.04</c:v>
                </c:pt>
                <c:pt idx="850">
                  <c:v>37.65</c:v>
                </c:pt>
                <c:pt idx="851">
                  <c:v>36.92</c:v>
                </c:pt>
                <c:pt idx="852">
                  <c:v>36.200000000000003</c:v>
                </c:pt>
                <c:pt idx="853">
                  <c:v>35.21</c:v>
                </c:pt>
                <c:pt idx="854">
                  <c:v>33.83</c:v>
                </c:pt>
                <c:pt idx="855">
                  <c:v>34</c:v>
                </c:pt>
                <c:pt idx="856">
                  <c:v>34.06</c:v>
                </c:pt>
                <c:pt idx="857">
                  <c:v>34.1</c:v>
                </c:pt>
                <c:pt idx="858">
                  <c:v>33.75</c:v>
                </c:pt>
                <c:pt idx="859">
                  <c:v>33.25</c:v>
                </c:pt>
                <c:pt idx="860">
                  <c:v>31</c:v>
                </c:pt>
                <c:pt idx="861">
                  <c:v>29.5</c:v>
                </c:pt>
                <c:pt idx="862">
                  <c:v>28.035</c:v>
                </c:pt>
                <c:pt idx="863">
                  <c:v>28.25</c:v>
                </c:pt>
                <c:pt idx="864">
                  <c:v>30</c:v>
                </c:pt>
                <c:pt idx="865">
                  <c:v>31.2</c:v>
                </c:pt>
                <c:pt idx="866">
                  <c:v>31.5</c:v>
                </c:pt>
                <c:pt idx="867">
                  <c:v>32</c:v>
                </c:pt>
                <c:pt idx="868">
                  <c:v>31</c:v>
                </c:pt>
                <c:pt idx="869">
                  <c:v>31</c:v>
                </c:pt>
                <c:pt idx="870">
                  <c:v>31</c:v>
                </c:pt>
                <c:pt idx="871">
                  <c:v>31</c:v>
                </c:pt>
                <c:pt idx="872">
                  <c:v>31</c:v>
                </c:pt>
                <c:pt idx="873">
                  <c:v>31</c:v>
                </c:pt>
                <c:pt idx="874">
                  <c:v>30</c:v>
                </c:pt>
                <c:pt idx="875">
                  <c:v>30.5</c:v>
                </c:pt>
                <c:pt idx="876">
                  <c:v>30.5</c:v>
                </c:pt>
                <c:pt idx="877">
                  <c:v>30</c:v>
                </c:pt>
                <c:pt idx="878">
                  <c:v>30.2</c:v>
                </c:pt>
                <c:pt idx="879">
                  <c:v>29.5</c:v>
                </c:pt>
                <c:pt idx="880">
                  <c:v>29</c:v>
                </c:pt>
                <c:pt idx="881">
                  <c:v>29</c:v>
                </c:pt>
                <c:pt idx="882">
                  <c:v>29</c:v>
                </c:pt>
                <c:pt idx="883">
                  <c:v>29.7</c:v>
                </c:pt>
                <c:pt idx="884">
                  <c:v>29.7</c:v>
                </c:pt>
                <c:pt idx="885">
                  <c:v>30</c:v>
                </c:pt>
                <c:pt idx="886">
                  <c:v>30</c:v>
                </c:pt>
                <c:pt idx="887">
                  <c:v>30.3</c:v>
                </c:pt>
                <c:pt idx="888">
                  <c:v>30</c:v>
                </c:pt>
                <c:pt idx="889">
                  <c:v>31</c:v>
                </c:pt>
                <c:pt idx="890">
                  <c:v>30.3</c:v>
                </c:pt>
                <c:pt idx="891">
                  <c:v>30.1</c:v>
                </c:pt>
                <c:pt idx="892">
                  <c:v>30.2</c:v>
                </c:pt>
                <c:pt idx="893">
                  <c:v>30.8</c:v>
                </c:pt>
                <c:pt idx="894">
                  <c:v>32</c:v>
                </c:pt>
                <c:pt idx="895">
                  <c:v>34</c:v>
                </c:pt>
                <c:pt idx="896">
                  <c:v>33.200000000000003</c:v>
                </c:pt>
                <c:pt idx="897">
                  <c:v>34</c:v>
                </c:pt>
                <c:pt idx="898">
                  <c:v>35.700000000000003</c:v>
                </c:pt>
                <c:pt idx="899">
                  <c:v>37.9</c:v>
                </c:pt>
                <c:pt idx="900">
                  <c:v>37.300000000000004</c:v>
                </c:pt>
                <c:pt idx="901">
                  <c:v>37.300000000000004</c:v>
                </c:pt>
                <c:pt idx="902">
                  <c:v>38.5</c:v>
                </c:pt>
                <c:pt idx="903">
                  <c:v>39.700000000000003</c:v>
                </c:pt>
                <c:pt idx="904">
                  <c:v>45.5</c:v>
                </c:pt>
                <c:pt idx="905">
                  <c:v>45.8</c:v>
                </c:pt>
                <c:pt idx="906">
                  <c:v>48</c:v>
                </c:pt>
                <c:pt idx="907">
                  <c:v>52.2</c:v>
                </c:pt>
                <c:pt idx="908">
                  <c:v>49.1</c:v>
                </c:pt>
                <c:pt idx="909">
                  <c:v>50.7</c:v>
                </c:pt>
                <c:pt idx="910">
                  <c:v>49</c:v>
                </c:pt>
                <c:pt idx="911">
                  <c:v>49.9</c:v>
                </c:pt>
                <c:pt idx="912">
                  <c:v>53.9</c:v>
                </c:pt>
                <c:pt idx="913">
                  <c:v>53.5</c:v>
                </c:pt>
                <c:pt idx="914">
                  <c:v>53.5</c:v>
                </c:pt>
                <c:pt idx="915">
                  <c:v>52.9</c:v>
                </c:pt>
                <c:pt idx="916">
                  <c:v>53.7</c:v>
                </c:pt>
                <c:pt idx="917">
                  <c:v>53.9</c:v>
                </c:pt>
                <c:pt idx="918">
                  <c:v>59</c:v>
                </c:pt>
                <c:pt idx="919">
                  <c:v>61.5</c:v>
                </c:pt>
                <c:pt idx="920">
                  <c:v>60.3</c:v>
                </c:pt>
                <c:pt idx="921">
                  <c:v>61.5</c:v>
                </c:pt>
                <c:pt idx="922">
                  <c:v>61.9</c:v>
                </c:pt>
                <c:pt idx="923">
                  <c:v>66.5</c:v>
                </c:pt>
                <c:pt idx="924">
                  <c:v>70.5</c:v>
                </c:pt>
                <c:pt idx="925">
                  <c:v>65.8</c:v>
                </c:pt>
                <c:pt idx="926">
                  <c:v>77.7</c:v>
                </c:pt>
                <c:pt idx="927">
                  <c:v>71.5</c:v>
                </c:pt>
                <c:pt idx="928">
                  <c:v>75.5</c:v>
                </c:pt>
                <c:pt idx="929">
                  <c:v>83.5</c:v>
                </c:pt>
                <c:pt idx="930">
                  <c:v>105.5</c:v>
                </c:pt>
                <c:pt idx="931">
                  <c:v>109.6</c:v>
                </c:pt>
                <c:pt idx="932">
                  <c:v>97.7</c:v>
                </c:pt>
                <c:pt idx="933">
                  <c:v>93.1</c:v>
                </c:pt>
                <c:pt idx="934">
                  <c:v>110</c:v>
                </c:pt>
                <c:pt idx="935">
                  <c:v>120</c:v>
                </c:pt>
                <c:pt idx="936">
                  <c:v>160.69999999999999</c:v>
                </c:pt>
                <c:pt idx="937">
                  <c:v>169.2</c:v>
                </c:pt>
                <c:pt idx="938">
                  <c:v>141</c:v>
                </c:pt>
                <c:pt idx="939">
                  <c:v>114.4</c:v>
                </c:pt>
                <c:pt idx="940">
                  <c:v>133.30000000000001</c:v>
                </c:pt>
                <c:pt idx="941">
                  <c:v>145.69999999999999</c:v>
                </c:pt>
                <c:pt idx="942">
                  <c:v>136.9</c:v>
                </c:pt>
                <c:pt idx="943">
                  <c:v>149.19999999999999</c:v>
                </c:pt>
                <c:pt idx="944">
                  <c:v>164.7</c:v>
                </c:pt>
                <c:pt idx="945">
                  <c:v>196.7</c:v>
                </c:pt>
                <c:pt idx="946">
                  <c:v>168.8</c:v>
                </c:pt>
                <c:pt idx="947">
                  <c:v>143.30000000000001</c:v>
                </c:pt>
                <c:pt idx="948">
                  <c:v>124</c:v>
                </c:pt>
                <c:pt idx="949">
                  <c:v>130.69999999999999</c:v>
                </c:pt>
                <c:pt idx="950">
                  <c:v>121.5</c:v>
                </c:pt>
                <c:pt idx="951">
                  <c:v>130</c:v>
                </c:pt>
                <c:pt idx="952">
                  <c:v>120.8</c:v>
                </c:pt>
                <c:pt idx="953">
                  <c:v>136.19999999999999</c:v>
                </c:pt>
                <c:pt idx="954">
                  <c:v>137.19999999999999</c:v>
                </c:pt>
                <c:pt idx="955">
                  <c:v>142.5</c:v>
                </c:pt>
                <c:pt idx="956">
                  <c:v>135.69999999999999</c:v>
                </c:pt>
                <c:pt idx="957">
                  <c:v>135.5</c:v>
                </c:pt>
                <c:pt idx="958">
                  <c:v>128</c:v>
                </c:pt>
                <c:pt idx="959">
                  <c:v>135.1</c:v>
                </c:pt>
                <c:pt idx="960">
                  <c:v>132.5</c:v>
                </c:pt>
                <c:pt idx="961">
                  <c:v>137.80000000000001</c:v>
                </c:pt>
                <c:pt idx="962">
                  <c:v>141.69999999999999</c:v>
                </c:pt>
                <c:pt idx="963">
                  <c:v>138.19999999999999</c:v>
                </c:pt>
                <c:pt idx="964">
                  <c:v>137.80000000000001</c:v>
                </c:pt>
                <c:pt idx="965">
                  <c:v>127.7</c:v>
                </c:pt>
                <c:pt idx="966">
                  <c:v>129.69999999999999</c:v>
                </c:pt>
                <c:pt idx="967">
                  <c:v>122.2</c:v>
                </c:pt>
                <c:pt idx="968">
                  <c:v>103.1</c:v>
                </c:pt>
                <c:pt idx="969">
                  <c:v>94</c:v>
                </c:pt>
                <c:pt idx="970">
                  <c:v>88</c:v>
                </c:pt>
                <c:pt idx="971">
                  <c:v>83.2</c:v>
                </c:pt>
                <c:pt idx="972">
                  <c:v>90</c:v>
                </c:pt>
                <c:pt idx="973">
                  <c:v>93.2</c:v>
                </c:pt>
                <c:pt idx="974">
                  <c:v>72.5</c:v>
                </c:pt>
                <c:pt idx="975">
                  <c:v>87.8</c:v>
                </c:pt>
                <c:pt idx="976">
                  <c:v>93.2</c:v>
                </c:pt>
                <c:pt idx="977">
                  <c:v>89.2</c:v>
                </c:pt>
                <c:pt idx="978">
                  <c:v>87.2</c:v>
                </c:pt>
                <c:pt idx="979">
                  <c:v>83.5</c:v>
                </c:pt>
                <c:pt idx="980">
                  <c:v>80</c:v>
                </c:pt>
                <c:pt idx="981">
                  <c:v>76.3</c:v>
                </c:pt>
                <c:pt idx="982">
                  <c:v>75.900000000000006</c:v>
                </c:pt>
                <c:pt idx="983">
                  <c:v>71.2</c:v>
                </c:pt>
                <c:pt idx="984">
                  <c:v>71.599999999999994</c:v>
                </c:pt>
                <c:pt idx="985">
                  <c:v>71.3</c:v>
                </c:pt>
                <c:pt idx="986">
                  <c:v>76.5</c:v>
                </c:pt>
                <c:pt idx="987">
                  <c:v>78.7</c:v>
                </c:pt>
                <c:pt idx="988">
                  <c:v>87</c:v>
                </c:pt>
                <c:pt idx="989">
                  <c:v>98.3</c:v>
                </c:pt>
                <c:pt idx="990">
                  <c:v>96.8</c:v>
                </c:pt>
                <c:pt idx="991">
                  <c:v>114.8</c:v>
                </c:pt>
                <c:pt idx="992">
                  <c:v>96.2</c:v>
                </c:pt>
                <c:pt idx="993">
                  <c:v>97.3</c:v>
                </c:pt>
                <c:pt idx="994">
                  <c:v>102.9</c:v>
                </c:pt>
                <c:pt idx="995">
                  <c:v>112.3</c:v>
                </c:pt>
                <c:pt idx="996">
                  <c:v>106.8</c:v>
                </c:pt>
                <c:pt idx="997">
                  <c:v>100</c:v>
                </c:pt>
                <c:pt idx="998">
                  <c:v>103.3</c:v>
                </c:pt>
                <c:pt idx="999">
                  <c:v>110.7</c:v>
                </c:pt>
                <c:pt idx="1000">
                  <c:v>135.19999999999999</c:v>
                </c:pt>
                <c:pt idx="1001">
                  <c:v>166</c:v>
                </c:pt>
                <c:pt idx="1002">
                  <c:v>163</c:v>
                </c:pt>
                <c:pt idx="1003">
                  <c:v>154.5</c:v>
                </c:pt>
                <c:pt idx="1004">
                  <c:v>171.4</c:v>
                </c:pt>
                <c:pt idx="1005">
                  <c:v>171.3</c:v>
                </c:pt>
                <c:pt idx="1006">
                  <c:v>170.4</c:v>
                </c:pt>
                <c:pt idx="1007">
                  <c:v>173.2</c:v>
                </c:pt>
                <c:pt idx="1008">
                  <c:v>167.1</c:v>
                </c:pt>
                <c:pt idx="1009">
                  <c:v>135.4</c:v>
                </c:pt>
                <c:pt idx="1010">
                  <c:v>149.80000000000001</c:v>
                </c:pt>
                <c:pt idx="1011">
                  <c:v>151.19999999999999</c:v>
                </c:pt>
                <c:pt idx="1012">
                  <c:v>172.7</c:v>
                </c:pt>
                <c:pt idx="1013">
                  <c:v>185</c:v>
                </c:pt>
                <c:pt idx="1014">
                  <c:v>204.3</c:v>
                </c:pt>
                <c:pt idx="1015">
                  <c:v>198.6</c:v>
                </c:pt>
                <c:pt idx="1016">
                  <c:v>191</c:v>
                </c:pt>
                <c:pt idx="1017">
                  <c:v>200.7</c:v>
                </c:pt>
                <c:pt idx="1018">
                  <c:v>196.5</c:v>
                </c:pt>
                <c:pt idx="1019">
                  <c:v>175.5</c:v>
                </c:pt>
                <c:pt idx="1020">
                  <c:v>177.3</c:v>
                </c:pt>
                <c:pt idx="1021">
                  <c:v>175</c:v>
                </c:pt>
                <c:pt idx="1022">
                  <c:v>185</c:v>
                </c:pt>
                <c:pt idx="1023">
                  <c:v>194.8</c:v>
                </c:pt>
                <c:pt idx="1024">
                  <c:v>190.7</c:v>
                </c:pt>
                <c:pt idx="1025">
                  <c:v>183.2</c:v>
                </c:pt>
                <c:pt idx="1026">
                  <c:v>176.5</c:v>
                </c:pt>
                <c:pt idx="1027">
                  <c:v>160.30000000000001</c:v>
                </c:pt>
                <c:pt idx="1028">
                  <c:v>175.2</c:v>
                </c:pt>
                <c:pt idx="1029">
                  <c:v>174.3</c:v>
                </c:pt>
                <c:pt idx="1030">
                  <c:v>175.8</c:v>
                </c:pt>
                <c:pt idx="1031">
                  <c:v>176</c:v>
                </c:pt>
                <c:pt idx="1032">
                  <c:v>179.7</c:v>
                </c:pt>
                <c:pt idx="1033">
                  <c:v>180.7</c:v>
                </c:pt>
                <c:pt idx="1034">
                  <c:v>182.8</c:v>
                </c:pt>
                <c:pt idx="1035">
                  <c:v>182.5</c:v>
                </c:pt>
                <c:pt idx="1036">
                  <c:v>180.2</c:v>
                </c:pt>
                <c:pt idx="1037">
                  <c:v>178</c:v>
                </c:pt>
                <c:pt idx="1038">
                  <c:v>178.2</c:v>
                </c:pt>
                <c:pt idx="1039">
                  <c:v>177.5</c:v>
                </c:pt>
                <c:pt idx="1040">
                  <c:v>176.3</c:v>
                </c:pt>
                <c:pt idx="1041">
                  <c:v>176.2</c:v>
                </c:pt>
                <c:pt idx="1042">
                  <c:v>176</c:v>
                </c:pt>
                <c:pt idx="1043">
                  <c:v>176.7</c:v>
                </c:pt>
                <c:pt idx="1044">
                  <c:v>178.7</c:v>
                </c:pt>
                <c:pt idx="1045">
                  <c:v>179.8</c:v>
                </c:pt>
                <c:pt idx="1046">
                  <c:v>186.8</c:v>
                </c:pt>
                <c:pt idx="1047">
                  <c:v>213.2</c:v>
                </c:pt>
                <c:pt idx="1048">
                  <c:v>227.7</c:v>
                </c:pt>
                <c:pt idx="1049">
                  <c:v>238.5</c:v>
                </c:pt>
                <c:pt idx="1050">
                  <c:v>233</c:v>
                </c:pt>
                <c:pt idx="1051">
                  <c:v>222.1</c:v>
                </c:pt>
                <c:pt idx="1052">
                  <c:v>206</c:v>
                </c:pt>
                <c:pt idx="1053">
                  <c:v>213.7</c:v>
                </c:pt>
                <c:pt idx="1054">
                  <c:v>217.8</c:v>
                </c:pt>
                <c:pt idx="1055">
                  <c:v>232.2</c:v>
                </c:pt>
                <c:pt idx="1056">
                  <c:v>244</c:v>
                </c:pt>
                <c:pt idx="1057">
                  <c:v>243</c:v>
                </c:pt>
                <c:pt idx="1058">
                  <c:v>249.5</c:v>
                </c:pt>
                <c:pt idx="1059">
                  <c:v>211.2</c:v>
                </c:pt>
                <c:pt idx="1060">
                  <c:v>205.9</c:v>
                </c:pt>
                <c:pt idx="1061">
                  <c:v>211</c:v>
                </c:pt>
                <c:pt idx="1062">
                  <c:v>221.7</c:v>
                </c:pt>
                <c:pt idx="1063">
                  <c:v>230</c:v>
                </c:pt>
                <c:pt idx="1064">
                  <c:v>240.8</c:v>
                </c:pt>
                <c:pt idx="1065">
                  <c:v>247</c:v>
                </c:pt>
                <c:pt idx="1066">
                  <c:v>248.3</c:v>
                </c:pt>
                <c:pt idx="1067">
                  <c:v>240.1</c:v>
                </c:pt>
                <c:pt idx="1068">
                  <c:v>239.4</c:v>
                </c:pt>
                <c:pt idx="1069">
                  <c:v>250.5</c:v>
                </c:pt>
                <c:pt idx="1070">
                  <c:v>255</c:v>
                </c:pt>
                <c:pt idx="1071">
                  <c:v>266.10000000000002</c:v>
                </c:pt>
                <c:pt idx="1072">
                  <c:v>276</c:v>
                </c:pt>
                <c:pt idx="1073">
                  <c:v>268.7</c:v>
                </c:pt>
                <c:pt idx="1074">
                  <c:v>267.39999999999969</c:v>
                </c:pt>
                <c:pt idx="1075">
                  <c:v>269.2</c:v>
                </c:pt>
                <c:pt idx="1076">
                  <c:v>271</c:v>
                </c:pt>
                <c:pt idx="1077">
                  <c:v>277.8</c:v>
                </c:pt>
                <c:pt idx="1078">
                  <c:v>278.7</c:v>
                </c:pt>
                <c:pt idx="1079">
                  <c:v>275.7</c:v>
                </c:pt>
                <c:pt idx="1080">
                  <c:v>278.60000000000002</c:v>
                </c:pt>
                <c:pt idx="1081">
                  <c:v>279.7</c:v>
                </c:pt>
                <c:pt idx="1082">
                  <c:v>270.7</c:v>
                </c:pt>
                <c:pt idx="1083">
                  <c:v>267.2</c:v>
                </c:pt>
                <c:pt idx="1084">
                  <c:v>271.7</c:v>
                </c:pt>
                <c:pt idx="1085">
                  <c:v>285.3</c:v>
                </c:pt>
                <c:pt idx="1086">
                  <c:v>302.5</c:v>
                </c:pt>
                <c:pt idx="1087">
                  <c:v>315.89999999999969</c:v>
                </c:pt>
                <c:pt idx="1088">
                  <c:v>343.2</c:v>
                </c:pt>
                <c:pt idx="1089">
                  <c:v>343.5</c:v>
                </c:pt>
                <c:pt idx="1090">
                  <c:v>395</c:v>
                </c:pt>
                <c:pt idx="1091">
                  <c:v>457.5</c:v>
                </c:pt>
                <c:pt idx="1092">
                  <c:v>619.20000000000005</c:v>
                </c:pt>
                <c:pt idx="1093">
                  <c:v>583.29999999999995</c:v>
                </c:pt>
                <c:pt idx="1094">
                  <c:v>584.20000000000005</c:v>
                </c:pt>
                <c:pt idx="1095">
                  <c:v>678.3</c:v>
                </c:pt>
                <c:pt idx="1096">
                  <c:v>772.1</c:v>
                </c:pt>
                <c:pt idx="1097">
                  <c:v>426.7</c:v>
                </c:pt>
                <c:pt idx="1098">
                  <c:v>390.8</c:v>
                </c:pt>
                <c:pt idx="1099">
                  <c:v>375.4</c:v>
                </c:pt>
                <c:pt idx="1100">
                  <c:v>367.5</c:v>
                </c:pt>
                <c:pt idx="1101">
                  <c:v>365</c:v>
                </c:pt>
                <c:pt idx="1102">
                  <c:v>186.2</c:v>
                </c:pt>
                <c:pt idx="1103">
                  <c:v>152.6</c:v>
                </c:pt>
                <c:pt idx="1104">
                  <c:v>165.5</c:v>
                </c:pt>
                <c:pt idx="1105">
                  <c:v>179.3</c:v>
                </c:pt>
                <c:pt idx="1106">
                  <c:v>177.5</c:v>
                </c:pt>
                <c:pt idx="1107">
                  <c:v>170</c:v>
                </c:pt>
                <c:pt idx="1108">
                  <c:v>156.19999999999999</c:v>
                </c:pt>
                <c:pt idx="1109">
                  <c:v>132</c:v>
                </c:pt>
                <c:pt idx="1110">
                  <c:v>130</c:v>
                </c:pt>
                <c:pt idx="1111">
                  <c:v>122.7</c:v>
                </c:pt>
                <c:pt idx="1112">
                  <c:v>117.3</c:v>
                </c:pt>
                <c:pt idx="1113">
                  <c:v>121.4</c:v>
                </c:pt>
                <c:pt idx="1114">
                  <c:v>126.3</c:v>
                </c:pt>
                <c:pt idx="1115">
                  <c:v>126.7</c:v>
                </c:pt>
                <c:pt idx="1116">
                  <c:v>124.8</c:v>
                </c:pt>
                <c:pt idx="1117">
                  <c:v>121.7</c:v>
                </c:pt>
                <c:pt idx="1118">
                  <c:v>118</c:v>
                </c:pt>
                <c:pt idx="1119">
                  <c:v>101.3</c:v>
                </c:pt>
                <c:pt idx="1120">
                  <c:v>94.6</c:v>
                </c:pt>
                <c:pt idx="1121">
                  <c:v>83.5</c:v>
                </c:pt>
                <c:pt idx="1122">
                  <c:v>80.3</c:v>
                </c:pt>
                <c:pt idx="1123">
                  <c:v>85.1</c:v>
                </c:pt>
                <c:pt idx="1124">
                  <c:v>82.8</c:v>
                </c:pt>
                <c:pt idx="1125">
                  <c:v>81.8</c:v>
                </c:pt>
                <c:pt idx="1126">
                  <c:v>79.7</c:v>
                </c:pt>
                <c:pt idx="1127">
                  <c:v>73.5</c:v>
                </c:pt>
                <c:pt idx="1128">
                  <c:v>72.2</c:v>
                </c:pt>
                <c:pt idx="1129">
                  <c:v>69.8</c:v>
                </c:pt>
                <c:pt idx="1130">
                  <c:v>65.5</c:v>
                </c:pt>
                <c:pt idx="1131">
                  <c:v>64.2</c:v>
                </c:pt>
                <c:pt idx="1132">
                  <c:v>72.8</c:v>
                </c:pt>
                <c:pt idx="1133">
                  <c:v>77.8</c:v>
                </c:pt>
                <c:pt idx="1134">
                  <c:v>81.099999999999994</c:v>
                </c:pt>
                <c:pt idx="1135">
                  <c:v>79.599999999999994</c:v>
                </c:pt>
                <c:pt idx="1136">
                  <c:v>84.2</c:v>
                </c:pt>
                <c:pt idx="1137">
                  <c:v>85.3</c:v>
                </c:pt>
                <c:pt idx="1138">
                  <c:v>82.7</c:v>
                </c:pt>
                <c:pt idx="1139">
                  <c:v>80.5</c:v>
                </c:pt>
                <c:pt idx="1140">
                  <c:v>76.5</c:v>
                </c:pt>
                <c:pt idx="1141">
                  <c:v>73.8</c:v>
                </c:pt>
                <c:pt idx="1142">
                  <c:v>69.099999999999994</c:v>
                </c:pt>
                <c:pt idx="1143">
                  <c:v>72.8</c:v>
                </c:pt>
                <c:pt idx="1144">
                  <c:v>77.8</c:v>
                </c:pt>
                <c:pt idx="1145">
                  <c:v>83.5</c:v>
                </c:pt>
                <c:pt idx="1146">
                  <c:v>85.5</c:v>
                </c:pt>
                <c:pt idx="1147">
                  <c:v>85.7</c:v>
                </c:pt>
                <c:pt idx="1148">
                  <c:v>85.5</c:v>
                </c:pt>
                <c:pt idx="1149">
                  <c:v>86.7</c:v>
                </c:pt>
                <c:pt idx="1150">
                  <c:v>80.5</c:v>
                </c:pt>
                <c:pt idx="1151">
                  <c:v>81.599999999999994</c:v>
                </c:pt>
                <c:pt idx="1152">
                  <c:v>85.8</c:v>
                </c:pt>
                <c:pt idx="1153">
                  <c:v>85.8</c:v>
                </c:pt>
                <c:pt idx="1154">
                  <c:v>87.5</c:v>
                </c:pt>
                <c:pt idx="1155">
                  <c:v>84.5</c:v>
                </c:pt>
                <c:pt idx="1156">
                  <c:v>85.8</c:v>
                </c:pt>
                <c:pt idx="1157">
                  <c:v>85.8</c:v>
                </c:pt>
                <c:pt idx="1158">
                  <c:v>86.6</c:v>
                </c:pt>
                <c:pt idx="1159">
                  <c:v>87.8</c:v>
                </c:pt>
                <c:pt idx="1160">
                  <c:v>86</c:v>
                </c:pt>
                <c:pt idx="1161">
                  <c:v>85.5</c:v>
                </c:pt>
                <c:pt idx="1162">
                  <c:v>84.5</c:v>
                </c:pt>
                <c:pt idx="1163">
                  <c:v>82.5</c:v>
                </c:pt>
                <c:pt idx="1164">
                  <c:v>84.8</c:v>
                </c:pt>
                <c:pt idx="1165">
                  <c:v>88.2</c:v>
                </c:pt>
                <c:pt idx="1166">
                  <c:v>92.8</c:v>
                </c:pt>
                <c:pt idx="1167">
                  <c:v>92.8</c:v>
                </c:pt>
                <c:pt idx="1168">
                  <c:v>97.3</c:v>
                </c:pt>
                <c:pt idx="1169">
                  <c:v>96.2</c:v>
                </c:pt>
                <c:pt idx="1170">
                  <c:v>107.3</c:v>
                </c:pt>
                <c:pt idx="1171">
                  <c:v>107.5</c:v>
                </c:pt>
                <c:pt idx="1172">
                  <c:v>102.8</c:v>
                </c:pt>
                <c:pt idx="1173">
                  <c:v>108.8</c:v>
                </c:pt>
                <c:pt idx="1174">
                  <c:v>103.5</c:v>
                </c:pt>
                <c:pt idx="1175">
                  <c:v>102.5</c:v>
                </c:pt>
                <c:pt idx="1176">
                  <c:v>102.8</c:v>
                </c:pt>
                <c:pt idx="1177">
                  <c:v>105.5</c:v>
                </c:pt>
                <c:pt idx="1178">
                  <c:v>102.5</c:v>
                </c:pt>
                <c:pt idx="1179">
                  <c:v>102.5</c:v>
                </c:pt>
                <c:pt idx="1180">
                  <c:v>102.5</c:v>
                </c:pt>
                <c:pt idx="1181">
                  <c:v>110.2</c:v>
                </c:pt>
                <c:pt idx="1182">
                  <c:v>114</c:v>
                </c:pt>
                <c:pt idx="1183">
                  <c:v>127.5</c:v>
                </c:pt>
                <c:pt idx="1184">
                  <c:v>122.5</c:v>
                </c:pt>
                <c:pt idx="1185">
                  <c:v>116.6</c:v>
                </c:pt>
                <c:pt idx="1186">
                  <c:v>112.5</c:v>
                </c:pt>
                <c:pt idx="1187">
                  <c:v>106.3</c:v>
                </c:pt>
                <c:pt idx="1188">
                  <c:v>100.5</c:v>
                </c:pt>
                <c:pt idx="1189">
                  <c:v>93.3</c:v>
                </c:pt>
                <c:pt idx="1190">
                  <c:v>100.7</c:v>
                </c:pt>
                <c:pt idx="1191">
                  <c:v>104.8</c:v>
                </c:pt>
                <c:pt idx="1192">
                  <c:v>106.8</c:v>
                </c:pt>
                <c:pt idx="1193">
                  <c:v>103.4</c:v>
                </c:pt>
                <c:pt idx="1194">
                  <c:v>95</c:v>
                </c:pt>
                <c:pt idx="1195">
                  <c:v>96.8</c:v>
                </c:pt>
                <c:pt idx="1196">
                  <c:v>95.2</c:v>
                </c:pt>
                <c:pt idx="1197">
                  <c:v>94.9</c:v>
                </c:pt>
                <c:pt idx="1198">
                  <c:v>92.3</c:v>
                </c:pt>
                <c:pt idx="1199">
                  <c:v>90.9</c:v>
                </c:pt>
                <c:pt idx="1200">
                  <c:v>94</c:v>
                </c:pt>
                <c:pt idx="1201">
                  <c:v>94.7</c:v>
                </c:pt>
                <c:pt idx="1202">
                  <c:v>91.2</c:v>
                </c:pt>
                <c:pt idx="1203">
                  <c:v>92.5</c:v>
                </c:pt>
                <c:pt idx="1204">
                  <c:v>94.8</c:v>
                </c:pt>
                <c:pt idx="1205">
                  <c:v>95.8</c:v>
                </c:pt>
                <c:pt idx="1206">
                  <c:v>96.5</c:v>
                </c:pt>
                <c:pt idx="1207">
                  <c:v>100.2</c:v>
                </c:pt>
                <c:pt idx="1208">
                  <c:v>103.2</c:v>
                </c:pt>
                <c:pt idx="1209">
                  <c:v>103.2</c:v>
                </c:pt>
                <c:pt idx="1210">
                  <c:v>107</c:v>
                </c:pt>
                <c:pt idx="1211">
                  <c:v>106.3</c:v>
                </c:pt>
                <c:pt idx="1212">
                  <c:v>108.8</c:v>
                </c:pt>
                <c:pt idx="1213">
                  <c:v>113.5</c:v>
                </c:pt>
                <c:pt idx="1214">
                  <c:v>116</c:v>
                </c:pt>
                <c:pt idx="1215">
                  <c:v>110.5</c:v>
                </c:pt>
                <c:pt idx="1216">
                  <c:v>111.8</c:v>
                </c:pt>
                <c:pt idx="1217">
                  <c:v>111.8</c:v>
                </c:pt>
                <c:pt idx="1218">
                  <c:v>108.7</c:v>
                </c:pt>
                <c:pt idx="1219">
                  <c:v>110.2</c:v>
                </c:pt>
                <c:pt idx="1220">
                  <c:v>116.7</c:v>
                </c:pt>
                <c:pt idx="1221">
                  <c:v>121.8</c:v>
                </c:pt>
                <c:pt idx="1222">
                  <c:v>120.2</c:v>
                </c:pt>
                <c:pt idx="1223">
                  <c:v>118.4</c:v>
                </c:pt>
                <c:pt idx="1224">
                  <c:v>127</c:v>
                </c:pt>
                <c:pt idx="1225">
                  <c:v>128.30000000000001</c:v>
                </c:pt>
                <c:pt idx="1226">
                  <c:v>143.30000000000001</c:v>
                </c:pt>
                <c:pt idx="1227">
                  <c:v>190.4</c:v>
                </c:pt>
                <c:pt idx="1228">
                  <c:v>200</c:v>
                </c:pt>
                <c:pt idx="1229">
                  <c:v>223.8</c:v>
                </c:pt>
                <c:pt idx="1230">
                  <c:v>182.5</c:v>
                </c:pt>
                <c:pt idx="1231">
                  <c:v>147.1</c:v>
                </c:pt>
                <c:pt idx="1232">
                  <c:v>134.19999999999999</c:v>
                </c:pt>
                <c:pt idx="1233">
                  <c:v>142.5</c:v>
                </c:pt>
                <c:pt idx="1234">
                  <c:v>133.80000000000001</c:v>
                </c:pt>
                <c:pt idx="1235">
                  <c:v>126.7</c:v>
                </c:pt>
                <c:pt idx="1236">
                  <c:v>160</c:v>
                </c:pt>
                <c:pt idx="1237">
                  <c:v>155</c:v>
                </c:pt>
                <c:pt idx="1238">
                  <c:v>142.5</c:v>
                </c:pt>
                <c:pt idx="1239">
                  <c:v>141.69999999999999</c:v>
                </c:pt>
                <c:pt idx="1240">
                  <c:v>144.19999999999999</c:v>
                </c:pt>
                <c:pt idx="1241">
                  <c:v>143.30000000000001</c:v>
                </c:pt>
                <c:pt idx="1242">
                  <c:v>149.9</c:v>
                </c:pt>
                <c:pt idx="1243">
                  <c:v>147.5</c:v>
                </c:pt>
                <c:pt idx="1244">
                  <c:v>148.19999999999999</c:v>
                </c:pt>
                <c:pt idx="1245">
                  <c:v>155</c:v>
                </c:pt>
                <c:pt idx="1246">
                  <c:v>161.5</c:v>
                </c:pt>
                <c:pt idx="1247">
                  <c:v>111.3</c:v>
                </c:pt>
                <c:pt idx="1248">
                  <c:v>90</c:v>
                </c:pt>
                <c:pt idx="1249">
                  <c:v>90.8</c:v>
                </c:pt>
                <c:pt idx="1250">
                  <c:v>94.2</c:v>
                </c:pt>
                <c:pt idx="1251">
                  <c:v>93.3</c:v>
                </c:pt>
                <c:pt idx="1252">
                  <c:v>95.7</c:v>
                </c:pt>
                <c:pt idx="1253">
                  <c:v>97.3</c:v>
                </c:pt>
                <c:pt idx="1254">
                  <c:v>105.2</c:v>
                </c:pt>
                <c:pt idx="1255">
                  <c:v>111.7</c:v>
                </c:pt>
                <c:pt idx="1256">
                  <c:v>115</c:v>
                </c:pt>
                <c:pt idx="1257">
                  <c:v>115</c:v>
                </c:pt>
                <c:pt idx="1258">
                  <c:v>120</c:v>
                </c:pt>
                <c:pt idx="1259">
                  <c:v>118.2</c:v>
                </c:pt>
                <c:pt idx="1260">
                  <c:v>115.7</c:v>
                </c:pt>
                <c:pt idx="1261">
                  <c:v>120.2</c:v>
                </c:pt>
                <c:pt idx="1262">
                  <c:v>119.2</c:v>
                </c:pt>
                <c:pt idx="1263">
                  <c:v>115</c:v>
                </c:pt>
                <c:pt idx="1264">
                  <c:v>117</c:v>
                </c:pt>
                <c:pt idx="1265">
                  <c:v>120.3</c:v>
                </c:pt>
                <c:pt idx="1266">
                  <c:v>119.5</c:v>
                </c:pt>
                <c:pt idx="1267">
                  <c:v>119.2</c:v>
                </c:pt>
                <c:pt idx="1268">
                  <c:v>119.2</c:v>
                </c:pt>
                <c:pt idx="1269">
                  <c:v>121.7</c:v>
                </c:pt>
                <c:pt idx="1270">
                  <c:v>117.5</c:v>
                </c:pt>
                <c:pt idx="1271">
                  <c:v>119.2</c:v>
                </c:pt>
                <c:pt idx="1272">
                  <c:v>116.7</c:v>
                </c:pt>
                <c:pt idx="1273">
                  <c:v>116.4</c:v>
                </c:pt>
                <c:pt idx="1274">
                  <c:v>117.2</c:v>
                </c:pt>
                <c:pt idx="1275">
                  <c:v>150</c:v>
                </c:pt>
                <c:pt idx="1276">
                  <c:v>157.5</c:v>
                </c:pt>
                <c:pt idx="1277">
                  <c:v>144.19999999999999</c:v>
                </c:pt>
                <c:pt idx="1278">
                  <c:v>146.69999999999999</c:v>
                </c:pt>
                <c:pt idx="1279">
                  <c:v>147.5</c:v>
                </c:pt>
                <c:pt idx="1280">
                  <c:v>147.5</c:v>
                </c:pt>
                <c:pt idx="1281">
                  <c:v>147.5</c:v>
                </c:pt>
                <c:pt idx="1282">
                  <c:v>149.19999999999999</c:v>
                </c:pt>
                <c:pt idx="1283">
                  <c:v>148.6</c:v>
                </c:pt>
                <c:pt idx="1284">
                  <c:v>150</c:v>
                </c:pt>
                <c:pt idx="1285">
                  <c:v>149.6</c:v>
                </c:pt>
                <c:pt idx="1286">
                  <c:v>147.1</c:v>
                </c:pt>
                <c:pt idx="1287">
                  <c:v>145</c:v>
                </c:pt>
                <c:pt idx="1288">
                  <c:v>143</c:v>
                </c:pt>
                <c:pt idx="1289">
                  <c:v>135.80000000000001</c:v>
                </c:pt>
                <c:pt idx="1290">
                  <c:v>135</c:v>
                </c:pt>
                <c:pt idx="1291">
                  <c:v>140</c:v>
                </c:pt>
                <c:pt idx="1292">
                  <c:v>143.5</c:v>
                </c:pt>
                <c:pt idx="1293">
                  <c:v>139.5</c:v>
                </c:pt>
                <c:pt idx="1294">
                  <c:v>133.80000000000001</c:v>
                </c:pt>
                <c:pt idx="1295">
                  <c:v>126.8</c:v>
                </c:pt>
                <c:pt idx="1296">
                  <c:v>130.19999999999999</c:v>
                </c:pt>
                <c:pt idx="1297">
                  <c:v>130.69999999999999</c:v>
                </c:pt>
                <c:pt idx="1298">
                  <c:v>125.6</c:v>
                </c:pt>
                <c:pt idx="1299">
                  <c:v>125</c:v>
                </c:pt>
                <c:pt idx="1300">
                  <c:v>122.7</c:v>
                </c:pt>
                <c:pt idx="1301">
                  <c:v>120.5</c:v>
                </c:pt>
                <c:pt idx="1302">
                  <c:v>120.5</c:v>
                </c:pt>
                <c:pt idx="1303">
                  <c:v>118.5</c:v>
                </c:pt>
                <c:pt idx="1304">
                  <c:v>110</c:v>
                </c:pt>
              </c:numCache>
            </c:numRef>
          </c:val>
        </c:ser>
        <c:ser>
          <c:idx val="25"/>
          <c:order val="1"/>
          <c:tx>
            <c:strRef>
              <c:f>Sheet1!$C$1</c:f>
              <c:strCache>
                <c:ptCount val="1"/>
                <c:pt idx="0">
                  <c:v>Lehman Brothers</c:v>
                </c:pt>
              </c:strCache>
            </c:strRef>
          </c:tx>
          <c:spPr>
            <a:ln w="76200">
              <a:solidFill>
                <a:srgbClr val="FF0000"/>
              </a:solidFill>
            </a:ln>
          </c:spPr>
          <c:marker>
            <c:symbol val="none"/>
          </c:marker>
          <c:cat>
            <c:numRef>
              <c:f>Sheet1!$A$2:$A$1306</c:f>
              <c:numCache>
                <c:formatCode>dd/mm/yyyy</c:formatCode>
                <c:ptCount val="1305"/>
                <c:pt idx="0">
                  <c:v>37987</c:v>
                </c:pt>
                <c:pt idx="1">
                  <c:v>37988</c:v>
                </c:pt>
                <c:pt idx="2">
                  <c:v>37991</c:v>
                </c:pt>
                <c:pt idx="3">
                  <c:v>37992</c:v>
                </c:pt>
                <c:pt idx="4">
                  <c:v>37993</c:v>
                </c:pt>
                <c:pt idx="5">
                  <c:v>37994</c:v>
                </c:pt>
                <c:pt idx="6">
                  <c:v>37995</c:v>
                </c:pt>
                <c:pt idx="7">
                  <c:v>37998</c:v>
                </c:pt>
                <c:pt idx="8">
                  <c:v>37999</c:v>
                </c:pt>
                <c:pt idx="9">
                  <c:v>38000</c:v>
                </c:pt>
                <c:pt idx="10">
                  <c:v>38001</c:v>
                </c:pt>
                <c:pt idx="11">
                  <c:v>38002</c:v>
                </c:pt>
                <c:pt idx="12">
                  <c:v>38005</c:v>
                </c:pt>
                <c:pt idx="13">
                  <c:v>38006</c:v>
                </c:pt>
                <c:pt idx="14">
                  <c:v>38007</c:v>
                </c:pt>
                <c:pt idx="15">
                  <c:v>38008</c:v>
                </c:pt>
                <c:pt idx="16">
                  <c:v>38009</c:v>
                </c:pt>
                <c:pt idx="17">
                  <c:v>38012</c:v>
                </c:pt>
                <c:pt idx="18">
                  <c:v>38013</c:v>
                </c:pt>
                <c:pt idx="19">
                  <c:v>38014</c:v>
                </c:pt>
                <c:pt idx="20">
                  <c:v>38015</c:v>
                </c:pt>
                <c:pt idx="21">
                  <c:v>38016</c:v>
                </c:pt>
                <c:pt idx="22">
                  <c:v>38019</c:v>
                </c:pt>
                <c:pt idx="23">
                  <c:v>38020</c:v>
                </c:pt>
                <c:pt idx="24">
                  <c:v>38021</c:v>
                </c:pt>
                <c:pt idx="25">
                  <c:v>38022</c:v>
                </c:pt>
                <c:pt idx="26">
                  <c:v>38023</c:v>
                </c:pt>
                <c:pt idx="27">
                  <c:v>38026</c:v>
                </c:pt>
                <c:pt idx="28">
                  <c:v>38027</c:v>
                </c:pt>
                <c:pt idx="29">
                  <c:v>38028</c:v>
                </c:pt>
                <c:pt idx="30">
                  <c:v>38029</c:v>
                </c:pt>
                <c:pt idx="31">
                  <c:v>38030</c:v>
                </c:pt>
                <c:pt idx="32">
                  <c:v>38033</c:v>
                </c:pt>
                <c:pt idx="33">
                  <c:v>38034</c:v>
                </c:pt>
                <c:pt idx="34">
                  <c:v>38035</c:v>
                </c:pt>
                <c:pt idx="35">
                  <c:v>38036</c:v>
                </c:pt>
                <c:pt idx="36">
                  <c:v>38037</c:v>
                </c:pt>
                <c:pt idx="37">
                  <c:v>38040</c:v>
                </c:pt>
                <c:pt idx="38">
                  <c:v>38041</c:v>
                </c:pt>
                <c:pt idx="39">
                  <c:v>38042</c:v>
                </c:pt>
                <c:pt idx="40">
                  <c:v>38043</c:v>
                </c:pt>
                <c:pt idx="41">
                  <c:v>38044</c:v>
                </c:pt>
                <c:pt idx="42">
                  <c:v>38047</c:v>
                </c:pt>
                <c:pt idx="43">
                  <c:v>38048</c:v>
                </c:pt>
                <c:pt idx="44">
                  <c:v>38049</c:v>
                </c:pt>
                <c:pt idx="45">
                  <c:v>38050</c:v>
                </c:pt>
                <c:pt idx="46">
                  <c:v>38051</c:v>
                </c:pt>
                <c:pt idx="47">
                  <c:v>38054</c:v>
                </c:pt>
                <c:pt idx="48">
                  <c:v>38055</c:v>
                </c:pt>
                <c:pt idx="49">
                  <c:v>38056</c:v>
                </c:pt>
                <c:pt idx="50">
                  <c:v>38057</c:v>
                </c:pt>
                <c:pt idx="51">
                  <c:v>38058</c:v>
                </c:pt>
                <c:pt idx="52">
                  <c:v>38061</c:v>
                </c:pt>
                <c:pt idx="53">
                  <c:v>38062</c:v>
                </c:pt>
                <c:pt idx="54">
                  <c:v>38063</c:v>
                </c:pt>
                <c:pt idx="55">
                  <c:v>38064</c:v>
                </c:pt>
                <c:pt idx="56">
                  <c:v>38065</c:v>
                </c:pt>
                <c:pt idx="57">
                  <c:v>38068</c:v>
                </c:pt>
                <c:pt idx="58">
                  <c:v>38069</c:v>
                </c:pt>
                <c:pt idx="59">
                  <c:v>38070</c:v>
                </c:pt>
                <c:pt idx="60">
                  <c:v>38071</c:v>
                </c:pt>
                <c:pt idx="61">
                  <c:v>38072</c:v>
                </c:pt>
                <c:pt idx="62">
                  <c:v>38075</c:v>
                </c:pt>
                <c:pt idx="63">
                  <c:v>38076</c:v>
                </c:pt>
                <c:pt idx="64">
                  <c:v>38077</c:v>
                </c:pt>
                <c:pt idx="65">
                  <c:v>38078</c:v>
                </c:pt>
                <c:pt idx="66">
                  <c:v>38079</c:v>
                </c:pt>
                <c:pt idx="67">
                  <c:v>38082</c:v>
                </c:pt>
                <c:pt idx="68">
                  <c:v>38083</c:v>
                </c:pt>
                <c:pt idx="69">
                  <c:v>38084</c:v>
                </c:pt>
                <c:pt idx="70">
                  <c:v>38085</c:v>
                </c:pt>
                <c:pt idx="71">
                  <c:v>38086</c:v>
                </c:pt>
                <c:pt idx="72">
                  <c:v>38089</c:v>
                </c:pt>
                <c:pt idx="73">
                  <c:v>38090</c:v>
                </c:pt>
                <c:pt idx="74">
                  <c:v>38091</c:v>
                </c:pt>
                <c:pt idx="75">
                  <c:v>38092</c:v>
                </c:pt>
                <c:pt idx="76">
                  <c:v>38093</c:v>
                </c:pt>
                <c:pt idx="77">
                  <c:v>38096</c:v>
                </c:pt>
                <c:pt idx="78">
                  <c:v>38097</c:v>
                </c:pt>
                <c:pt idx="79">
                  <c:v>38098</c:v>
                </c:pt>
                <c:pt idx="80">
                  <c:v>38099</c:v>
                </c:pt>
                <c:pt idx="81">
                  <c:v>38100</c:v>
                </c:pt>
                <c:pt idx="82">
                  <c:v>38103</c:v>
                </c:pt>
                <c:pt idx="83">
                  <c:v>38104</c:v>
                </c:pt>
                <c:pt idx="84">
                  <c:v>38105</c:v>
                </c:pt>
                <c:pt idx="85">
                  <c:v>38106</c:v>
                </c:pt>
                <c:pt idx="86">
                  <c:v>38107</c:v>
                </c:pt>
                <c:pt idx="87">
                  <c:v>38110</c:v>
                </c:pt>
                <c:pt idx="88">
                  <c:v>38111</c:v>
                </c:pt>
                <c:pt idx="89">
                  <c:v>38112</c:v>
                </c:pt>
                <c:pt idx="90">
                  <c:v>38113</c:v>
                </c:pt>
                <c:pt idx="91">
                  <c:v>38114</c:v>
                </c:pt>
                <c:pt idx="92">
                  <c:v>38117</c:v>
                </c:pt>
                <c:pt idx="93">
                  <c:v>38118</c:v>
                </c:pt>
                <c:pt idx="94">
                  <c:v>38119</c:v>
                </c:pt>
                <c:pt idx="95">
                  <c:v>38120</c:v>
                </c:pt>
                <c:pt idx="96">
                  <c:v>38121</c:v>
                </c:pt>
                <c:pt idx="97">
                  <c:v>38124</c:v>
                </c:pt>
                <c:pt idx="98">
                  <c:v>38125</c:v>
                </c:pt>
                <c:pt idx="99">
                  <c:v>38126</c:v>
                </c:pt>
                <c:pt idx="100">
                  <c:v>38127</c:v>
                </c:pt>
                <c:pt idx="101">
                  <c:v>38128</c:v>
                </c:pt>
                <c:pt idx="102">
                  <c:v>38131</c:v>
                </c:pt>
                <c:pt idx="103">
                  <c:v>38132</c:v>
                </c:pt>
                <c:pt idx="104">
                  <c:v>38133</c:v>
                </c:pt>
                <c:pt idx="105">
                  <c:v>38134</c:v>
                </c:pt>
                <c:pt idx="106">
                  <c:v>38135</c:v>
                </c:pt>
                <c:pt idx="107">
                  <c:v>38138</c:v>
                </c:pt>
                <c:pt idx="108">
                  <c:v>38139</c:v>
                </c:pt>
                <c:pt idx="109">
                  <c:v>38140</c:v>
                </c:pt>
                <c:pt idx="110">
                  <c:v>38141</c:v>
                </c:pt>
                <c:pt idx="111">
                  <c:v>38142</c:v>
                </c:pt>
                <c:pt idx="112">
                  <c:v>38145</c:v>
                </c:pt>
                <c:pt idx="113">
                  <c:v>38146</c:v>
                </c:pt>
                <c:pt idx="114">
                  <c:v>38147</c:v>
                </c:pt>
                <c:pt idx="115">
                  <c:v>38148</c:v>
                </c:pt>
                <c:pt idx="116">
                  <c:v>38149</c:v>
                </c:pt>
                <c:pt idx="117">
                  <c:v>38152</c:v>
                </c:pt>
                <c:pt idx="118">
                  <c:v>38153</c:v>
                </c:pt>
                <c:pt idx="119">
                  <c:v>38154</c:v>
                </c:pt>
                <c:pt idx="120">
                  <c:v>38155</c:v>
                </c:pt>
                <c:pt idx="121">
                  <c:v>38156</c:v>
                </c:pt>
                <c:pt idx="122">
                  <c:v>38159</c:v>
                </c:pt>
                <c:pt idx="123">
                  <c:v>38160</c:v>
                </c:pt>
                <c:pt idx="124">
                  <c:v>38161</c:v>
                </c:pt>
                <c:pt idx="125">
                  <c:v>38162</c:v>
                </c:pt>
                <c:pt idx="126">
                  <c:v>38163</c:v>
                </c:pt>
                <c:pt idx="127">
                  <c:v>38166</c:v>
                </c:pt>
                <c:pt idx="128">
                  <c:v>38167</c:v>
                </c:pt>
                <c:pt idx="129">
                  <c:v>38168</c:v>
                </c:pt>
                <c:pt idx="130">
                  <c:v>38169</c:v>
                </c:pt>
                <c:pt idx="131">
                  <c:v>38170</c:v>
                </c:pt>
                <c:pt idx="132">
                  <c:v>38173</c:v>
                </c:pt>
                <c:pt idx="133">
                  <c:v>38174</c:v>
                </c:pt>
                <c:pt idx="134">
                  <c:v>38175</c:v>
                </c:pt>
                <c:pt idx="135">
                  <c:v>38176</c:v>
                </c:pt>
                <c:pt idx="136">
                  <c:v>38177</c:v>
                </c:pt>
                <c:pt idx="137">
                  <c:v>38180</c:v>
                </c:pt>
                <c:pt idx="138">
                  <c:v>38181</c:v>
                </c:pt>
                <c:pt idx="139">
                  <c:v>38182</c:v>
                </c:pt>
                <c:pt idx="140">
                  <c:v>38183</c:v>
                </c:pt>
                <c:pt idx="141">
                  <c:v>38184</c:v>
                </c:pt>
                <c:pt idx="142">
                  <c:v>38187</c:v>
                </c:pt>
                <c:pt idx="143">
                  <c:v>38188</c:v>
                </c:pt>
                <c:pt idx="144">
                  <c:v>38189</c:v>
                </c:pt>
                <c:pt idx="145">
                  <c:v>38190</c:v>
                </c:pt>
                <c:pt idx="146">
                  <c:v>38191</c:v>
                </c:pt>
                <c:pt idx="147">
                  <c:v>38194</c:v>
                </c:pt>
                <c:pt idx="148">
                  <c:v>38195</c:v>
                </c:pt>
                <c:pt idx="149">
                  <c:v>38196</c:v>
                </c:pt>
                <c:pt idx="150">
                  <c:v>38197</c:v>
                </c:pt>
                <c:pt idx="151">
                  <c:v>38198</c:v>
                </c:pt>
                <c:pt idx="152">
                  <c:v>38201</c:v>
                </c:pt>
                <c:pt idx="153">
                  <c:v>38202</c:v>
                </c:pt>
                <c:pt idx="154">
                  <c:v>38203</c:v>
                </c:pt>
                <c:pt idx="155">
                  <c:v>38204</c:v>
                </c:pt>
                <c:pt idx="156">
                  <c:v>38205</c:v>
                </c:pt>
                <c:pt idx="157">
                  <c:v>38208</c:v>
                </c:pt>
                <c:pt idx="158">
                  <c:v>38209</c:v>
                </c:pt>
                <c:pt idx="159">
                  <c:v>38210</c:v>
                </c:pt>
                <c:pt idx="160">
                  <c:v>38211</c:v>
                </c:pt>
                <c:pt idx="161">
                  <c:v>38212</c:v>
                </c:pt>
                <c:pt idx="162">
                  <c:v>38215</c:v>
                </c:pt>
                <c:pt idx="163">
                  <c:v>38216</c:v>
                </c:pt>
                <c:pt idx="164">
                  <c:v>38217</c:v>
                </c:pt>
                <c:pt idx="165">
                  <c:v>38218</c:v>
                </c:pt>
                <c:pt idx="166">
                  <c:v>38219</c:v>
                </c:pt>
                <c:pt idx="167">
                  <c:v>38222</c:v>
                </c:pt>
                <c:pt idx="168">
                  <c:v>38223</c:v>
                </c:pt>
                <c:pt idx="169">
                  <c:v>38224</c:v>
                </c:pt>
                <c:pt idx="170">
                  <c:v>38225</c:v>
                </c:pt>
                <c:pt idx="171">
                  <c:v>38226</c:v>
                </c:pt>
                <c:pt idx="172">
                  <c:v>38229</c:v>
                </c:pt>
                <c:pt idx="173">
                  <c:v>38230</c:v>
                </c:pt>
                <c:pt idx="174">
                  <c:v>38231</c:v>
                </c:pt>
                <c:pt idx="175">
                  <c:v>38232</c:v>
                </c:pt>
                <c:pt idx="176">
                  <c:v>38233</c:v>
                </c:pt>
                <c:pt idx="177">
                  <c:v>38236</c:v>
                </c:pt>
                <c:pt idx="178">
                  <c:v>38237</c:v>
                </c:pt>
                <c:pt idx="179">
                  <c:v>38238</c:v>
                </c:pt>
                <c:pt idx="180">
                  <c:v>38239</c:v>
                </c:pt>
                <c:pt idx="181">
                  <c:v>38240</c:v>
                </c:pt>
                <c:pt idx="182">
                  <c:v>38243</c:v>
                </c:pt>
                <c:pt idx="183">
                  <c:v>38244</c:v>
                </c:pt>
                <c:pt idx="184">
                  <c:v>38245</c:v>
                </c:pt>
                <c:pt idx="185">
                  <c:v>38246</c:v>
                </c:pt>
                <c:pt idx="186">
                  <c:v>38247</c:v>
                </c:pt>
                <c:pt idx="187">
                  <c:v>38250</c:v>
                </c:pt>
                <c:pt idx="188">
                  <c:v>38251</c:v>
                </c:pt>
                <c:pt idx="189">
                  <c:v>38252</c:v>
                </c:pt>
                <c:pt idx="190">
                  <c:v>38253</c:v>
                </c:pt>
                <c:pt idx="191">
                  <c:v>38254</c:v>
                </c:pt>
                <c:pt idx="192">
                  <c:v>38257</c:v>
                </c:pt>
                <c:pt idx="193">
                  <c:v>38258</c:v>
                </c:pt>
                <c:pt idx="194">
                  <c:v>38259</c:v>
                </c:pt>
                <c:pt idx="195">
                  <c:v>38260</c:v>
                </c:pt>
                <c:pt idx="196">
                  <c:v>38261</c:v>
                </c:pt>
                <c:pt idx="197">
                  <c:v>38264</c:v>
                </c:pt>
                <c:pt idx="198">
                  <c:v>38265</c:v>
                </c:pt>
                <c:pt idx="199">
                  <c:v>38266</c:v>
                </c:pt>
                <c:pt idx="200">
                  <c:v>38267</c:v>
                </c:pt>
                <c:pt idx="201">
                  <c:v>38268</c:v>
                </c:pt>
                <c:pt idx="202">
                  <c:v>38271</c:v>
                </c:pt>
                <c:pt idx="203">
                  <c:v>38272</c:v>
                </c:pt>
                <c:pt idx="204">
                  <c:v>38273</c:v>
                </c:pt>
                <c:pt idx="205">
                  <c:v>38274</c:v>
                </c:pt>
                <c:pt idx="206">
                  <c:v>38275</c:v>
                </c:pt>
                <c:pt idx="207">
                  <c:v>38278</c:v>
                </c:pt>
                <c:pt idx="208">
                  <c:v>38279</c:v>
                </c:pt>
                <c:pt idx="209">
                  <c:v>38280</c:v>
                </c:pt>
                <c:pt idx="210">
                  <c:v>38281</c:v>
                </c:pt>
                <c:pt idx="211">
                  <c:v>38282</c:v>
                </c:pt>
                <c:pt idx="212">
                  <c:v>38285</c:v>
                </c:pt>
                <c:pt idx="213">
                  <c:v>38286</c:v>
                </c:pt>
                <c:pt idx="214">
                  <c:v>38287</c:v>
                </c:pt>
                <c:pt idx="215">
                  <c:v>38288</c:v>
                </c:pt>
                <c:pt idx="216">
                  <c:v>38289</c:v>
                </c:pt>
                <c:pt idx="217">
                  <c:v>38292</c:v>
                </c:pt>
                <c:pt idx="218">
                  <c:v>38293</c:v>
                </c:pt>
                <c:pt idx="219">
                  <c:v>38294</c:v>
                </c:pt>
                <c:pt idx="220">
                  <c:v>38295</c:v>
                </c:pt>
                <c:pt idx="221">
                  <c:v>38296</c:v>
                </c:pt>
                <c:pt idx="222">
                  <c:v>38299</c:v>
                </c:pt>
                <c:pt idx="223">
                  <c:v>38300</c:v>
                </c:pt>
                <c:pt idx="224">
                  <c:v>38301</c:v>
                </c:pt>
                <c:pt idx="225">
                  <c:v>38302</c:v>
                </c:pt>
                <c:pt idx="226">
                  <c:v>38303</c:v>
                </c:pt>
                <c:pt idx="227">
                  <c:v>38306</c:v>
                </c:pt>
                <c:pt idx="228">
                  <c:v>38307</c:v>
                </c:pt>
                <c:pt idx="229">
                  <c:v>38308</c:v>
                </c:pt>
                <c:pt idx="230">
                  <c:v>38309</c:v>
                </c:pt>
                <c:pt idx="231">
                  <c:v>38310</c:v>
                </c:pt>
                <c:pt idx="232">
                  <c:v>38313</c:v>
                </c:pt>
                <c:pt idx="233">
                  <c:v>38314</c:v>
                </c:pt>
                <c:pt idx="234">
                  <c:v>38315</c:v>
                </c:pt>
                <c:pt idx="235">
                  <c:v>38316</c:v>
                </c:pt>
                <c:pt idx="236">
                  <c:v>38317</c:v>
                </c:pt>
                <c:pt idx="237">
                  <c:v>38320</c:v>
                </c:pt>
                <c:pt idx="238">
                  <c:v>38321</c:v>
                </c:pt>
                <c:pt idx="239">
                  <c:v>38322</c:v>
                </c:pt>
                <c:pt idx="240">
                  <c:v>38323</c:v>
                </c:pt>
                <c:pt idx="241">
                  <c:v>38324</c:v>
                </c:pt>
                <c:pt idx="242">
                  <c:v>38327</c:v>
                </c:pt>
                <c:pt idx="243">
                  <c:v>38328</c:v>
                </c:pt>
                <c:pt idx="244">
                  <c:v>38329</c:v>
                </c:pt>
                <c:pt idx="245">
                  <c:v>38330</c:v>
                </c:pt>
                <c:pt idx="246">
                  <c:v>38331</c:v>
                </c:pt>
                <c:pt idx="247">
                  <c:v>38334</c:v>
                </c:pt>
                <c:pt idx="248">
                  <c:v>38335</c:v>
                </c:pt>
                <c:pt idx="249">
                  <c:v>38336</c:v>
                </c:pt>
                <c:pt idx="250">
                  <c:v>38337</c:v>
                </c:pt>
                <c:pt idx="251">
                  <c:v>38338</c:v>
                </c:pt>
                <c:pt idx="252">
                  <c:v>38341</c:v>
                </c:pt>
                <c:pt idx="253">
                  <c:v>38342</c:v>
                </c:pt>
                <c:pt idx="254">
                  <c:v>38343</c:v>
                </c:pt>
                <c:pt idx="255">
                  <c:v>38344</c:v>
                </c:pt>
                <c:pt idx="256">
                  <c:v>38345</c:v>
                </c:pt>
                <c:pt idx="257">
                  <c:v>38348</c:v>
                </c:pt>
                <c:pt idx="258">
                  <c:v>38349</c:v>
                </c:pt>
                <c:pt idx="259">
                  <c:v>38350</c:v>
                </c:pt>
                <c:pt idx="260">
                  <c:v>38351</c:v>
                </c:pt>
                <c:pt idx="261">
                  <c:v>38352</c:v>
                </c:pt>
                <c:pt idx="262">
                  <c:v>38355</c:v>
                </c:pt>
                <c:pt idx="263">
                  <c:v>38356</c:v>
                </c:pt>
                <c:pt idx="264">
                  <c:v>38357</c:v>
                </c:pt>
                <c:pt idx="265">
                  <c:v>38358</c:v>
                </c:pt>
                <c:pt idx="266">
                  <c:v>38359</c:v>
                </c:pt>
                <c:pt idx="267">
                  <c:v>38362</c:v>
                </c:pt>
                <c:pt idx="268">
                  <c:v>38363</c:v>
                </c:pt>
                <c:pt idx="269">
                  <c:v>38364</c:v>
                </c:pt>
                <c:pt idx="270">
                  <c:v>38365</c:v>
                </c:pt>
                <c:pt idx="271">
                  <c:v>38366</c:v>
                </c:pt>
                <c:pt idx="272">
                  <c:v>38369</c:v>
                </c:pt>
                <c:pt idx="273">
                  <c:v>38370</c:v>
                </c:pt>
                <c:pt idx="274">
                  <c:v>38371</c:v>
                </c:pt>
                <c:pt idx="275">
                  <c:v>38372</c:v>
                </c:pt>
                <c:pt idx="276">
                  <c:v>38373</c:v>
                </c:pt>
                <c:pt idx="277">
                  <c:v>38376</c:v>
                </c:pt>
                <c:pt idx="278">
                  <c:v>38377</c:v>
                </c:pt>
                <c:pt idx="279">
                  <c:v>38378</c:v>
                </c:pt>
                <c:pt idx="280">
                  <c:v>38379</c:v>
                </c:pt>
                <c:pt idx="281">
                  <c:v>38380</c:v>
                </c:pt>
                <c:pt idx="282">
                  <c:v>38383</c:v>
                </c:pt>
                <c:pt idx="283">
                  <c:v>38384</c:v>
                </c:pt>
                <c:pt idx="284">
                  <c:v>38385</c:v>
                </c:pt>
                <c:pt idx="285">
                  <c:v>38386</c:v>
                </c:pt>
                <c:pt idx="286">
                  <c:v>38387</c:v>
                </c:pt>
                <c:pt idx="287">
                  <c:v>38390</c:v>
                </c:pt>
                <c:pt idx="288">
                  <c:v>38391</c:v>
                </c:pt>
                <c:pt idx="289">
                  <c:v>38392</c:v>
                </c:pt>
                <c:pt idx="290">
                  <c:v>38393</c:v>
                </c:pt>
                <c:pt idx="291">
                  <c:v>38394</c:v>
                </c:pt>
                <c:pt idx="292">
                  <c:v>38397</c:v>
                </c:pt>
                <c:pt idx="293">
                  <c:v>38398</c:v>
                </c:pt>
                <c:pt idx="294">
                  <c:v>38399</c:v>
                </c:pt>
                <c:pt idx="295">
                  <c:v>38400</c:v>
                </c:pt>
                <c:pt idx="296">
                  <c:v>38401</c:v>
                </c:pt>
                <c:pt idx="297">
                  <c:v>38404</c:v>
                </c:pt>
                <c:pt idx="298">
                  <c:v>38405</c:v>
                </c:pt>
                <c:pt idx="299">
                  <c:v>38406</c:v>
                </c:pt>
                <c:pt idx="300">
                  <c:v>38407</c:v>
                </c:pt>
                <c:pt idx="301">
                  <c:v>38408</c:v>
                </c:pt>
                <c:pt idx="302">
                  <c:v>38411</c:v>
                </c:pt>
                <c:pt idx="303">
                  <c:v>38412</c:v>
                </c:pt>
                <c:pt idx="304">
                  <c:v>38413</c:v>
                </c:pt>
                <c:pt idx="305">
                  <c:v>38414</c:v>
                </c:pt>
                <c:pt idx="306">
                  <c:v>38415</c:v>
                </c:pt>
                <c:pt idx="307">
                  <c:v>38418</c:v>
                </c:pt>
                <c:pt idx="308">
                  <c:v>38419</c:v>
                </c:pt>
                <c:pt idx="309">
                  <c:v>38420</c:v>
                </c:pt>
                <c:pt idx="310">
                  <c:v>38421</c:v>
                </c:pt>
                <c:pt idx="311">
                  <c:v>38422</c:v>
                </c:pt>
                <c:pt idx="312">
                  <c:v>38425</c:v>
                </c:pt>
                <c:pt idx="313">
                  <c:v>38426</c:v>
                </c:pt>
                <c:pt idx="314">
                  <c:v>38427</c:v>
                </c:pt>
                <c:pt idx="315">
                  <c:v>38428</c:v>
                </c:pt>
                <c:pt idx="316">
                  <c:v>38429</c:v>
                </c:pt>
                <c:pt idx="317">
                  <c:v>38432</c:v>
                </c:pt>
                <c:pt idx="318">
                  <c:v>38433</c:v>
                </c:pt>
                <c:pt idx="319">
                  <c:v>38434</c:v>
                </c:pt>
                <c:pt idx="320">
                  <c:v>38435</c:v>
                </c:pt>
                <c:pt idx="321">
                  <c:v>38436</c:v>
                </c:pt>
                <c:pt idx="322">
                  <c:v>38439</c:v>
                </c:pt>
                <c:pt idx="323">
                  <c:v>38440</c:v>
                </c:pt>
                <c:pt idx="324">
                  <c:v>38441</c:v>
                </c:pt>
                <c:pt idx="325">
                  <c:v>38442</c:v>
                </c:pt>
                <c:pt idx="326">
                  <c:v>38443</c:v>
                </c:pt>
                <c:pt idx="327">
                  <c:v>38446</c:v>
                </c:pt>
                <c:pt idx="328">
                  <c:v>38447</c:v>
                </c:pt>
                <c:pt idx="329">
                  <c:v>38448</c:v>
                </c:pt>
                <c:pt idx="330">
                  <c:v>38449</c:v>
                </c:pt>
                <c:pt idx="331">
                  <c:v>38450</c:v>
                </c:pt>
                <c:pt idx="332">
                  <c:v>38453</c:v>
                </c:pt>
                <c:pt idx="333">
                  <c:v>38454</c:v>
                </c:pt>
                <c:pt idx="334">
                  <c:v>38455</c:v>
                </c:pt>
                <c:pt idx="335">
                  <c:v>38456</c:v>
                </c:pt>
                <c:pt idx="336">
                  <c:v>38457</c:v>
                </c:pt>
                <c:pt idx="337">
                  <c:v>38460</c:v>
                </c:pt>
                <c:pt idx="338">
                  <c:v>38461</c:v>
                </c:pt>
                <c:pt idx="339">
                  <c:v>38462</c:v>
                </c:pt>
                <c:pt idx="340">
                  <c:v>38463</c:v>
                </c:pt>
                <c:pt idx="341">
                  <c:v>38464</c:v>
                </c:pt>
                <c:pt idx="342">
                  <c:v>38467</c:v>
                </c:pt>
                <c:pt idx="343">
                  <c:v>38468</c:v>
                </c:pt>
                <c:pt idx="344">
                  <c:v>38469</c:v>
                </c:pt>
                <c:pt idx="345">
                  <c:v>38470</c:v>
                </c:pt>
                <c:pt idx="346">
                  <c:v>38471</c:v>
                </c:pt>
                <c:pt idx="347">
                  <c:v>38474</c:v>
                </c:pt>
                <c:pt idx="348">
                  <c:v>38475</c:v>
                </c:pt>
                <c:pt idx="349">
                  <c:v>38476</c:v>
                </c:pt>
                <c:pt idx="350">
                  <c:v>38477</c:v>
                </c:pt>
                <c:pt idx="351">
                  <c:v>38478</c:v>
                </c:pt>
                <c:pt idx="352">
                  <c:v>38481</c:v>
                </c:pt>
                <c:pt idx="353">
                  <c:v>38482</c:v>
                </c:pt>
                <c:pt idx="354">
                  <c:v>38483</c:v>
                </c:pt>
                <c:pt idx="355">
                  <c:v>38484</c:v>
                </c:pt>
                <c:pt idx="356">
                  <c:v>38485</c:v>
                </c:pt>
                <c:pt idx="357">
                  <c:v>38488</c:v>
                </c:pt>
                <c:pt idx="358">
                  <c:v>38489</c:v>
                </c:pt>
                <c:pt idx="359">
                  <c:v>38490</c:v>
                </c:pt>
                <c:pt idx="360">
                  <c:v>38491</c:v>
                </c:pt>
                <c:pt idx="361">
                  <c:v>38492</c:v>
                </c:pt>
                <c:pt idx="362">
                  <c:v>38495</c:v>
                </c:pt>
                <c:pt idx="363">
                  <c:v>38496</c:v>
                </c:pt>
                <c:pt idx="364">
                  <c:v>38497</c:v>
                </c:pt>
                <c:pt idx="365">
                  <c:v>38498</c:v>
                </c:pt>
                <c:pt idx="366">
                  <c:v>38499</c:v>
                </c:pt>
                <c:pt idx="367">
                  <c:v>38502</c:v>
                </c:pt>
                <c:pt idx="368">
                  <c:v>38503</c:v>
                </c:pt>
                <c:pt idx="369">
                  <c:v>38504</c:v>
                </c:pt>
                <c:pt idx="370">
                  <c:v>38505</c:v>
                </c:pt>
                <c:pt idx="371">
                  <c:v>38506</c:v>
                </c:pt>
                <c:pt idx="372">
                  <c:v>38509</c:v>
                </c:pt>
                <c:pt idx="373">
                  <c:v>38510</c:v>
                </c:pt>
                <c:pt idx="374">
                  <c:v>38511</c:v>
                </c:pt>
                <c:pt idx="375">
                  <c:v>38512</c:v>
                </c:pt>
                <c:pt idx="376">
                  <c:v>38513</c:v>
                </c:pt>
                <c:pt idx="377">
                  <c:v>38516</c:v>
                </c:pt>
                <c:pt idx="378">
                  <c:v>38517</c:v>
                </c:pt>
                <c:pt idx="379">
                  <c:v>38518</c:v>
                </c:pt>
                <c:pt idx="380">
                  <c:v>38519</c:v>
                </c:pt>
                <c:pt idx="381">
                  <c:v>38520</c:v>
                </c:pt>
                <c:pt idx="382">
                  <c:v>38523</c:v>
                </c:pt>
                <c:pt idx="383">
                  <c:v>38524</c:v>
                </c:pt>
                <c:pt idx="384">
                  <c:v>38525</c:v>
                </c:pt>
                <c:pt idx="385">
                  <c:v>38526</c:v>
                </c:pt>
                <c:pt idx="386">
                  <c:v>38527</c:v>
                </c:pt>
                <c:pt idx="387">
                  <c:v>38530</c:v>
                </c:pt>
                <c:pt idx="388">
                  <c:v>38531</c:v>
                </c:pt>
                <c:pt idx="389">
                  <c:v>38532</c:v>
                </c:pt>
                <c:pt idx="390">
                  <c:v>38533</c:v>
                </c:pt>
                <c:pt idx="391">
                  <c:v>38534</c:v>
                </c:pt>
                <c:pt idx="392">
                  <c:v>38537</c:v>
                </c:pt>
                <c:pt idx="393">
                  <c:v>38538</c:v>
                </c:pt>
                <c:pt idx="394">
                  <c:v>38539</c:v>
                </c:pt>
                <c:pt idx="395">
                  <c:v>38540</c:v>
                </c:pt>
                <c:pt idx="396">
                  <c:v>38541</c:v>
                </c:pt>
                <c:pt idx="397">
                  <c:v>38544</c:v>
                </c:pt>
                <c:pt idx="398">
                  <c:v>38545</c:v>
                </c:pt>
                <c:pt idx="399">
                  <c:v>38546</c:v>
                </c:pt>
                <c:pt idx="400">
                  <c:v>38547</c:v>
                </c:pt>
                <c:pt idx="401">
                  <c:v>38548</c:v>
                </c:pt>
                <c:pt idx="402">
                  <c:v>38551</c:v>
                </c:pt>
                <c:pt idx="403">
                  <c:v>38552</c:v>
                </c:pt>
                <c:pt idx="404">
                  <c:v>38553</c:v>
                </c:pt>
                <c:pt idx="405">
                  <c:v>38554</c:v>
                </c:pt>
                <c:pt idx="406">
                  <c:v>38555</c:v>
                </c:pt>
                <c:pt idx="407">
                  <c:v>38558</c:v>
                </c:pt>
                <c:pt idx="408">
                  <c:v>38559</c:v>
                </c:pt>
                <c:pt idx="409">
                  <c:v>38560</c:v>
                </c:pt>
                <c:pt idx="410">
                  <c:v>38561</c:v>
                </c:pt>
                <c:pt idx="411">
                  <c:v>38562</c:v>
                </c:pt>
                <c:pt idx="412">
                  <c:v>38565</c:v>
                </c:pt>
                <c:pt idx="413">
                  <c:v>38566</c:v>
                </c:pt>
                <c:pt idx="414">
                  <c:v>38567</c:v>
                </c:pt>
                <c:pt idx="415">
                  <c:v>38568</c:v>
                </c:pt>
                <c:pt idx="416">
                  <c:v>38569</c:v>
                </c:pt>
                <c:pt idx="417">
                  <c:v>38572</c:v>
                </c:pt>
                <c:pt idx="418">
                  <c:v>38573</c:v>
                </c:pt>
                <c:pt idx="419">
                  <c:v>38574</c:v>
                </c:pt>
                <c:pt idx="420">
                  <c:v>38575</c:v>
                </c:pt>
                <c:pt idx="421">
                  <c:v>38576</c:v>
                </c:pt>
                <c:pt idx="422">
                  <c:v>38579</c:v>
                </c:pt>
                <c:pt idx="423">
                  <c:v>38580</c:v>
                </c:pt>
                <c:pt idx="424">
                  <c:v>38581</c:v>
                </c:pt>
                <c:pt idx="425">
                  <c:v>38582</c:v>
                </c:pt>
                <c:pt idx="426">
                  <c:v>38583</c:v>
                </c:pt>
                <c:pt idx="427">
                  <c:v>38586</c:v>
                </c:pt>
                <c:pt idx="428">
                  <c:v>38587</c:v>
                </c:pt>
                <c:pt idx="429">
                  <c:v>38588</c:v>
                </c:pt>
                <c:pt idx="430">
                  <c:v>38589</c:v>
                </c:pt>
                <c:pt idx="431">
                  <c:v>38590</c:v>
                </c:pt>
                <c:pt idx="432">
                  <c:v>38593</c:v>
                </c:pt>
                <c:pt idx="433">
                  <c:v>38594</c:v>
                </c:pt>
                <c:pt idx="434">
                  <c:v>38595</c:v>
                </c:pt>
                <c:pt idx="435">
                  <c:v>38596</c:v>
                </c:pt>
                <c:pt idx="436">
                  <c:v>38597</c:v>
                </c:pt>
                <c:pt idx="437">
                  <c:v>38600</c:v>
                </c:pt>
                <c:pt idx="438">
                  <c:v>38601</c:v>
                </c:pt>
                <c:pt idx="439">
                  <c:v>38602</c:v>
                </c:pt>
                <c:pt idx="440">
                  <c:v>38603</c:v>
                </c:pt>
                <c:pt idx="441">
                  <c:v>38604</c:v>
                </c:pt>
                <c:pt idx="442">
                  <c:v>38607</c:v>
                </c:pt>
                <c:pt idx="443">
                  <c:v>38608</c:v>
                </c:pt>
                <c:pt idx="444">
                  <c:v>38609</c:v>
                </c:pt>
                <c:pt idx="445">
                  <c:v>38610</c:v>
                </c:pt>
                <c:pt idx="446">
                  <c:v>38611</c:v>
                </c:pt>
                <c:pt idx="447">
                  <c:v>38614</c:v>
                </c:pt>
                <c:pt idx="448">
                  <c:v>38615</c:v>
                </c:pt>
                <c:pt idx="449">
                  <c:v>38616</c:v>
                </c:pt>
                <c:pt idx="450">
                  <c:v>38617</c:v>
                </c:pt>
                <c:pt idx="451">
                  <c:v>38618</c:v>
                </c:pt>
                <c:pt idx="452">
                  <c:v>38621</c:v>
                </c:pt>
                <c:pt idx="453">
                  <c:v>38622</c:v>
                </c:pt>
                <c:pt idx="454">
                  <c:v>38623</c:v>
                </c:pt>
                <c:pt idx="455">
                  <c:v>38624</c:v>
                </c:pt>
                <c:pt idx="456">
                  <c:v>38625</c:v>
                </c:pt>
                <c:pt idx="457">
                  <c:v>38628</c:v>
                </c:pt>
                <c:pt idx="458">
                  <c:v>38629</c:v>
                </c:pt>
                <c:pt idx="459">
                  <c:v>38630</c:v>
                </c:pt>
                <c:pt idx="460">
                  <c:v>38631</c:v>
                </c:pt>
                <c:pt idx="461">
                  <c:v>38632</c:v>
                </c:pt>
                <c:pt idx="462">
                  <c:v>38635</c:v>
                </c:pt>
                <c:pt idx="463">
                  <c:v>38636</c:v>
                </c:pt>
                <c:pt idx="464">
                  <c:v>38637</c:v>
                </c:pt>
                <c:pt idx="465">
                  <c:v>38638</c:v>
                </c:pt>
                <c:pt idx="466">
                  <c:v>38639</c:v>
                </c:pt>
                <c:pt idx="467">
                  <c:v>38642</c:v>
                </c:pt>
                <c:pt idx="468">
                  <c:v>38643</c:v>
                </c:pt>
                <c:pt idx="469">
                  <c:v>38644</c:v>
                </c:pt>
                <c:pt idx="470">
                  <c:v>38645</c:v>
                </c:pt>
                <c:pt idx="471">
                  <c:v>38646</c:v>
                </c:pt>
                <c:pt idx="472">
                  <c:v>38649</c:v>
                </c:pt>
                <c:pt idx="473">
                  <c:v>38650</c:v>
                </c:pt>
                <c:pt idx="474">
                  <c:v>38651</c:v>
                </c:pt>
                <c:pt idx="475">
                  <c:v>38652</c:v>
                </c:pt>
                <c:pt idx="476">
                  <c:v>38653</c:v>
                </c:pt>
                <c:pt idx="477">
                  <c:v>38656</c:v>
                </c:pt>
                <c:pt idx="478">
                  <c:v>38657</c:v>
                </c:pt>
                <c:pt idx="479">
                  <c:v>38658</c:v>
                </c:pt>
                <c:pt idx="480">
                  <c:v>38659</c:v>
                </c:pt>
                <c:pt idx="481">
                  <c:v>38660</c:v>
                </c:pt>
                <c:pt idx="482">
                  <c:v>38663</c:v>
                </c:pt>
                <c:pt idx="483">
                  <c:v>38664</c:v>
                </c:pt>
                <c:pt idx="484">
                  <c:v>38665</c:v>
                </c:pt>
                <c:pt idx="485">
                  <c:v>38666</c:v>
                </c:pt>
                <c:pt idx="486">
                  <c:v>38667</c:v>
                </c:pt>
                <c:pt idx="487">
                  <c:v>38670</c:v>
                </c:pt>
                <c:pt idx="488">
                  <c:v>38671</c:v>
                </c:pt>
                <c:pt idx="489">
                  <c:v>38672</c:v>
                </c:pt>
                <c:pt idx="490">
                  <c:v>38673</c:v>
                </c:pt>
                <c:pt idx="491">
                  <c:v>38674</c:v>
                </c:pt>
                <c:pt idx="492">
                  <c:v>38677</c:v>
                </c:pt>
                <c:pt idx="493">
                  <c:v>38678</c:v>
                </c:pt>
                <c:pt idx="494">
                  <c:v>38679</c:v>
                </c:pt>
                <c:pt idx="495">
                  <c:v>38680</c:v>
                </c:pt>
                <c:pt idx="496">
                  <c:v>38681</c:v>
                </c:pt>
                <c:pt idx="497">
                  <c:v>38684</c:v>
                </c:pt>
                <c:pt idx="498">
                  <c:v>38685</c:v>
                </c:pt>
                <c:pt idx="499">
                  <c:v>38686</c:v>
                </c:pt>
                <c:pt idx="500">
                  <c:v>38687</c:v>
                </c:pt>
                <c:pt idx="501">
                  <c:v>38688</c:v>
                </c:pt>
                <c:pt idx="502">
                  <c:v>38691</c:v>
                </c:pt>
                <c:pt idx="503">
                  <c:v>38692</c:v>
                </c:pt>
                <c:pt idx="504">
                  <c:v>38693</c:v>
                </c:pt>
                <c:pt idx="505">
                  <c:v>38694</c:v>
                </c:pt>
                <c:pt idx="506">
                  <c:v>38695</c:v>
                </c:pt>
                <c:pt idx="507">
                  <c:v>38698</c:v>
                </c:pt>
                <c:pt idx="508">
                  <c:v>38699</c:v>
                </c:pt>
                <c:pt idx="509">
                  <c:v>38700</c:v>
                </c:pt>
                <c:pt idx="510">
                  <c:v>38701</c:v>
                </c:pt>
                <c:pt idx="511">
                  <c:v>38702</c:v>
                </c:pt>
                <c:pt idx="512">
                  <c:v>38705</c:v>
                </c:pt>
                <c:pt idx="513">
                  <c:v>38706</c:v>
                </c:pt>
                <c:pt idx="514">
                  <c:v>38707</c:v>
                </c:pt>
                <c:pt idx="515">
                  <c:v>38708</c:v>
                </c:pt>
                <c:pt idx="516">
                  <c:v>38709</c:v>
                </c:pt>
                <c:pt idx="517">
                  <c:v>38712</c:v>
                </c:pt>
                <c:pt idx="518">
                  <c:v>38713</c:v>
                </c:pt>
                <c:pt idx="519">
                  <c:v>38714</c:v>
                </c:pt>
                <c:pt idx="520">
                  <c:v>38715</c:v>
                </c:pt>
                <c:pt idx="521">
                  <c:v>38716</c:v>
                </c:pt>
                <c:pt idx="522">
                  <c:v>38719</c:v>
                </c:pt>
                <c:pt idx="523">
                  <c:v>38720</c:v>
                </c:pt>
                <c:pt idx="524">
                  <c:v>38721</c:v>
                </c:pt>
                <c:pt idx="525">
                  <c:v>38722</c:v>
                </c:pt>
                <c:pt idx="526">
                  <c:v>38723</c:v>
                </c:pt>
                <c:pt idx="527">
                  <c:v>38726</c:v>
                </c:pt>
                <c:pt idx="528">
                  <c:v>38727</c:v>
                </c:pt>
                <c:pt idx="529">
                  <c:v>38728</c:v>
                </c:pt>
                <c:pt idx="530">
                  <c:v>38729</c:v>
                </c:pt>
                <c:pt idx="531">
                  <c:v>38730</c:v>
                </c:pt>
                <c:pt idx="532">
                  <c:v>38733</c:v>
                </c:pt>
                <c:pt idx="533">
                  <c:v>38734</c:v>
                </c:pt>
                <c:pt idx="534">
                  <c:v>38735</c:v>
                </c:pt>
                <c:pt idx="535">
                  <c:v>38736</c:v>
                </c:pt>
                <c:pt idx="536">
                  <c:v>38737</c:v>
                </c:pt>
                <c:pt idx="537">
                  <c:v>38740</c:v>
                </c:pt>
                <c:pt idx="538">
                  <c:v>38741</c:v>
                </c:pt>
                <c:pt idx="539">
                  <c:v>38742</c:v>
                </c:pt>
                <c:pt idx="540">
                  <c:v>38743</c:v>
                </c:pt>
                <c:pt idx="541">
                  <c:v>38744</c:v>
                </c:pt>
                <c:pt idx="542">
                  <c:v>38747</c:v>
                </c:pt>
                <c:pt idx="543">
                  <c:v>38748</c:v>
                </c:pt>
                <c:pt idx="544">
                  <c:v>38749</c:v>
                </c:pt>
                <c:pt idx="545">
                  <c:v>38750</c:v>
                </c:pt>
                <c:pt idx="546">
                  <c:v>38751</c:v>
                </c:pt>
                <c:pt idx="547">
                  <c:v>38754</c:v>
                </c:pt>
                <c:pt idx="548">
                  <c:v>38755</c:v>
                </c:pt>
                <c:pt idx="549">
                  <c:v>38756</c:v>
                </c:pt>
                <c:pt idx="550">
                  <c:v>38757</c:v>
                </c:pt>
                <c:pt idx="551">
                  <c:v>38758</c:v>
                </c:pt>
                <c:pt idx="552">
                  <c:v>38761</c:v>
                </c:pt>
                <c:pt idx="553">
                  <c:v>38762</c:v>
                </c:pt>
                <c:pt idx="554">
                  <c:v>38763</c:v>
                </c:pt>
                <c:pt idx="555">
                  <c:v>38764</c:v>
                </c:pt>
                <c:pt idx="556">
                  <c:v>38765</c:v>
                </c:pt>
                <c:pt idx="557">
                  <c:v>38768</c:v>
                </c:pt>
                <c:pt idx="558">
                  <c:v>38769</c:v>
                </c:pt>
                <c:pt idx="559">
                  <c:v>38770</c:v>
                </c:pt>
                <c:pt idx="560">
                  <c:v>38771</c:v>
                </c:pt>
                <c:pt idx="561">
                  <c:v>38772</c:v>
                </c:pt>
                <c:pt idx="562">
                  <c:v>38775</c:v>
                </c:pt>
                <c:pt idx="563">
                  <c:v>38776</c:v>
                </c:pt>
                <c:pt idx="564">
                  <c:v>38777</c:v>
                </c:pt>
                <c:pt idx="565">
                  <c:v>38778</c:v>
                </c:pt>
                <c:pt idx="566">
                  <c:v>38779</c:v>
                </c:pt>
                <c:pt idx="567">
                  <c:v>38782</c:v>
                </c:pt>
                <c:pt idx="568">
                  <c:v>38783</c:v>
                </c:pt>
                <c:pt idx="569">
                  <c:v>38784</c:v>
                </c:pt>
                <c:pt idx="570">
                  <c:v>38785</c:v>
                </c:pt>
                <c:pt idx="571">
                  <c:v>38786</c:v>
                </c:pt>
                <c:pt idx="572">
                  <c:v>38789</c:v>
                </c:pt>
                <c:pt idx="573">
                  <c:v>38790</c:v>
                </c:pt>
                <c:pt idx="574">
                  <c:v>38791</c:v>
                </c:pt>
                <c:pt idx="575">
                  <c:v>38792</c:v>
                </c:pt>
                <c:pt idx="576">
                  <c:v>38793</c:v>
                </c:pt>
                <c:pt idx="577">
                  <c:v>38796</c:v>
                </c:pt>
                <c:pt idx="578">
                  <c:v>38797</c:v>
                </c:pt>
                <c:pt idx="579">
                  <c:v>38798</c:v>
                </c:pt>
                <c:pt idx="580">
                  <c:v>38799</c:v>
                </c:pt>
                <c:pt idx="581">
                  <c:v>38800</c:v>
                </c:pt>
                <c:pt idx="582">
                  <c:v>38803</c:v>
                </c:pt>
                <c:pt idx="583">
                  <c:v>38804</c:v>
                </c:pt>
                <c:pt idx="584">
                  <c:v>38805</c:v>
                </c:pt>
                <c:pt idx="585">
                  <c:v>38806</c:v>
                </c:pt>
                <c:pt idx="586">
                  <c:v>38807</c:v>
                </c:pt>
                <c:pt idx="587">
                  <c:v>38810</c:v>
                </c:pt>
                <c:pt idx="588">
                  <c:v>38811</c:v>
                </c:pt>
                <c:pt idx="589">
                  <c:v>38812</c:v>
                </c:pt>
                <c:pt idx="590">
                  <c:v>38813</c:v>
                </c:pt>
                <c:pt idx="591">
                  <c:v>38814</c:v>
                </c:pt>
                <c:pt idx="592">
                  <c:v>38817</c:v>
                </c:pt>
                <c:pt idx="593">
                  <c:v>38818</c:v>
                </c:pt>
                <c:pt idx="594">
                  <c:v>38819</c:v>
                </c:pt>
                <c:pt idx="595">
                  <c:v>38820</c:v>
                </c:pt>
                <c:pt idx="596">
                  <c:v>38821</c:v>
                </c:pt>
                <c:pt idx="597">
                  <c:v>38824</c:v>
                </c:pt>
                <c:pt idx="598">
                  <c:v>38825</c:v>
                </c:pt>
                <c:pt idx="599">
                  <c:v>38826</c:v>
                </c:pt>
                <c:pt idx="600">
                  <c:v>38827</c:v>
                </c:pt>
                <c:pt idx="601">
                  <c:v>38828</c:v>
                </c:pt>
                <c:pt idx="602">
                  <c:v>38831</c:v>
                </c:pt>
                <c:pt idx="603">
                  <c:v>38832</c:v>
                </c:pt>
                <c:pt idx="604">
                  <c:v>38833</c:v>
                </c:pt>
                <c:pt idx="605">
                  <c:v>38834</c:v>
                </c:pt>
                <c:pt idx="606">
                  <c:v>38835</c:v>
                </c:pt>
                <c:pt idx="607">
                  <c:v>38838</c:v>
                </c:pt>
                <c:pt idx="608">
                  <c:v>38839</c:v>
                </c:pt>
                <c:pt idx="609">
                  <c:v>38840</c:v>
                </c:pt>
                <c:pt idx="610">
                  <c:v>38841</c:v>
                </c:pt>
                <c:pt idx="611">
                  <c:v>38842</c:v>
                </c:pt>
                <c:pt idx="612">
                  <c:v>38845</c:v>
                </c:pt>
                <c:pt idx="613">
                  <c:v>38846</c:v>
                </c:pt>
                <c:pt idx="614">
                  <c:v>38847</c:v>
                </c:pt>
                <c:pt idx="615">
                  <c:v>38848</c:v>
                </c:pt>
                <c:pt idx="616">
                  <c:v>38849</c:v>
                </c:pt>
                <c:pt idx="617">
                  <c:v>38852</c:v>
                </c:pt>
                <c:pt idx="618">
                  <c:v>38853</c:v>
                </c:pt>
                <c:pt idx="619">
                  <c:v>38854</c:v>
                </c:pt>
                <c:pt idx="620">
                  <c:v>38855</c:v>
                </c:pt>
                <c:pt idx="621">
                  <c:v>38856</c:v>
                </c:pt>
                <c:pt idx="622">
                  <c:v>38859</c:v>
                </c:pt>
                <c:pt idx="623">
                  <c:v>38860</c:v>
                </c:pt>
                <c:pt idx="624">
                  <c:v>38861</c:v>
                </c:pt>
                <c:pt idx="625">
                  <c:v>38862</c:v>
                </c:pt>
                <c:pt idx="626">
                  <c:v>38863</c:v>
                </c:pt>
                <c:pt idx="627">
                  <c:v>38866</c:v>
                </c:pt>
                <c:pt idx="628">
                  <c:v>38867</c:v>
                </c:pt>
                <c:pt idx="629">
                  <c:v>38868</c:v>
                </c:pt>
                <c:pt idx="630">
                  <c:v>38869</c:v>
                </c:pt>
                <c:pt idx="631">
                  <c:v>38870</c:v>
                </c:pt>
                <c:pt idx="632">
                  <c:v>38873</c:v>
                </c:pt>
                <c:pt idx="633">
                  <c:v>38874</c:v>
                </c:pt>
                <c:pt idx="634">
                  <c:v>38875</c:v>
                </c:pt>
                <c:pt idx="635">
                  <c:v>38876</c:v>
                </c:pt>
                <c:pt idx="636">
                  <c:v>38877</c:v>
                </c:pt>
                <c:pt idx="637">
                  <c:v>38880</c:v>
                </c:pt>
                <c:pt idx="638">
                  <c:v>38881</c:v>
                </c:pt>
                <c:pt idx="639">
                  <c:v>38882</c:v>
                </c:pt>
                <c:pt idx="640">
                  <c:v>38883</c:v>
                </c:pt>
                <c:pt idx="641">
                  <c:v>38884</c:v>
                </c:pt>
                <c:pt idx="642">
                  <c:v>38887</c:v>
                </c:pt>
                <c:pt idx="643">
                  <c:v>38888</c:v>
                </c:pt>
                <c:pt idx="644">
                  <c:v>38889</c:v>
                </c:pt>
                <c:pt idx="645">
                  <c:v>38890</c:v>
                </c:pt>
                <c:pt idx="646">
                  <c:v>38891</c:v>
                </c:pt>
                <c:pt idx="647">
                  <c:v>38894</c:v>
                </c:pt>
                <c:pt idx="648">
                  <c:v>38895</c:v>
                </c:pt>
                <c:pt idx="649">
                  <c:v>38896</c:v>
                </c:pt>
                <c:pt idx="650">
                  <c:v>38897</c:v>
                </c:pt>
                <c:pt idx="651">
                  <c:v>38898</c:v>
                </c:pt>
                <c:pt idx="652">
                  <c:v>38901</c:v>
                </c:pt>
                <c:pt idx="653">
                  <c:v>38902</c:v>
                </c:pt>
                <c:pt idx="654">
                  <c:v>38903</c:v>
                </c:pt>
                <c:pt idx="655">
                  <c:v>38904</c:v>
                </c:pt>
                <c:pt idx="656">
                  <c:v>38905</c:v>
                </c:pt>
                <c:pt idx="657">
                  <c:v>38908</c:v>
                </c:pt>
                <c:pt idx="658">
                  <c:v>38909</c:v>
                </c:pt>
                <c:pt idx="659">
                  <c:v>38910</c:v>
                </c:pt>
                <c:pt idx="660">
                  <c:v>38911</c:v>
                </c:pt>
                <c:pt idx="661">
                  <c:v>38912</c:v>
                </c:pt>
                <c:pt idx="662">
                  <c:v>38915</c:v>
                </c:pt>
                <c:pt idx="663">
                  <c:v>38916</c:v>
                </c:pt>
                <c:pt idx="664">
                  <c:v>38917</c:v>
                </c:pt>
                <c:pt idx="665">
                  <c:v>38918</c:v>
                </c:pt>
                <c:pt idx="666">
                  <c:v>38919</c:v>
                </c:pt>
                <c:pt idx="667">
                  <c:v>38922</c:v>
                </c:pt>
                <c:pt idx="668">
                  <c:v>38923</c:v>
                </c:pt>
                <c:pt idx="669">
                  <c:v>38924</c:v>
                </c:pt>
                <c:pt idx="670">
                  <c:v>38925</c:v>
                </c:pt>
                <c:pt idx="671">
                  <c:v>38926</c:v>
                </c:pt>
                <c:pt idx="672">
                  <c:v>38929</c:v>
                </c:pt>
                <c:pt idx="673">
                  <c:v>38930</c:v>
                </c:pt>
                <c:pt idx="674">
                  <c:v>38931</c:v>
                </c:pt>
                <c:pt idx="675">
                  <c:v>38932</c:v>
                </c:pt>
                <c:pt idx="676">
                  <c:v>38933</c:v>
                </c:pt>
                <c:pt idx="677">
                  <c:v>38936</c:v>
                </c:pt>
                <c:pt idx="678">
                  <c:v>38937</c:v>
                </c:pt>
                <c:pt idx="679">
                  <c:v>38938</c:v>
                </c:pt>
                <c:pt idx="680">
                  <c:v>38939</c:v>
                </c:pt>
                <c:pt idx="681">
                  <c:v>38940</c:v>
                </c:pt>
                <c:pt idx="682">
                  <c:v>38943</c:v>
                </c:pt>
                <c:pt idx="683">
                  <c:v>38944</c:v>
                </c:pt>
                <c:pt idx="684">
                  <c:v>38945</c:v>
                </c:pt>
                <c:pt idx="685">
                  <c:v>38946</c:v>
                </c:pt>
                <c:pt idx="686">
                  <c:v>38947</c:v>
                </c:pt>
                <c:pt idx="687">
                  <c:v>38950</c:v>
                </c:pt>
                <c:pt idx="688">
                  <c:v>38951</c:v>
                </c:pt>
                <c:pt idx="689">
                  <c:v>38952</c:v>
                </c:pt>
                <c:pt idx="690">
                  <c:v>38953</c:v>
                </c:pt>
                <c:pt idx="691">
                  <c:v>38954</c:v>
                </c:pt>
                <c:pt idx="692">
                  <c:v>38957</c:v>
                </c:pt>
                <c:pt idx="693">
                  <c:v>38958</c:v>
                </c:pt>
                <c:pt idx="694">
                  <c:v>38959</c:v>
                </c:pt>
                <c:pt idx="695">
                  <c:v>38960</c:v>
                </c:pt>
                <c:pt idx="696">
                  <c:v>38961</c:v>
                </c:pt>
                <c:pt idx="697">
                  <c:v>38964</c:v>
                </c:pt>
                <c:pt idx="698">
                  <c:v>38965</c:v>
                </c:pt>
                <c:pt idx="699">
                  <c:v>38966</c:v>
                </c:pt>
                <c:pt idx="700">
                  <c:v>38967</c:v>
                </c:pt>
                <c:pt idx="701">
                  <c:v>38968</c:v>
                </c:pt>
                <c:pt idx="702">
                  <c:v>38971</c:v>
                </c:pt>
                <c:pt idx="703">
                  <c:v>38972</c:v>
                </c:pt>
                <c:pt idx="704">
                  <c:v>38973</c:v>
                </c:pt>
                <c:pt idx="705">
                  <c:v>38974</c:v>
                </c:pt>
                <c:pt idx="706">
                  <c:v>38975</c:v>
                </c:pt>
                <c:pt idx="707">
                  <c:v>38978</c:v>
                </c:pt>
                <c:pt idx="708">
                  <c:v>38979</c:v>
                </c:pt>
                <c:pt idx="709">
                  <c:v>38980</c:v>
                </c:pt>
                <c:pt idx="710">
                  <c:v>38981</c:v>
                </c:pt>
                <c:pt idx="711">
                  <c:v>38982</c:v>
                </c:pt>
                <c:pt idx="712">
                  <c:v>38985</c:v>
                </c:pt>
                <c:pt idx="713">
                  <c:v>38986</c:v>
                </c:pt>
                <c:pt idx="714">
                  <c:v>38987</c:v>
                </c:pt>
                <c:pt idx="715">
                  <c:v>38988</c:v>
                </c:pt>
                <c:pt idx="716">
                  <c:v>38989</c:v>
                </c:pt>
                <c:pt idx="717">
                  <c:v>38992</c:v>
                </c:pt>
                <c:pt idx="718">
                  <c:v>38993</c:v>
                </c:pt>
                <c:pt idx="719">
                  <c:v>38994</c:v>
                </c:pt>
                <c:pt idx="720">
                  <c:v>38995</c:v>
                </c:pt>
                <c:pt idx="721">
                  <c:v>38996</c:v>
                </c:pt>
                <c:pt idx="722">
                  <c:v>38999</c:v>
                </c:pt>
                <c:pt idx="723">
                  <c:v>39000</c:v>
                </c:pt>
                <c:pt idx="724">
                  <c:v>39001</c:v>
                </c:pt>
                <c:pt idx="725">
                  <c:v>39002</c:v>
                </c:pt>
                <c:pt idx="726">
                  <c:v>39003</c:v>
                </c:pt>
                <c:pt idx="727">
                  <c:v>39006</c:v>
                </c:pt>
                <c:pt idx="728">
                  <c:v>39007</c:v>
                </c:pt>
                <c:pt idx="729">
                  <c:v>39008</c:v>
                </c:pt>
                <c:pt idx="730">
                  <c:v>39009</c:v>
                </c:pt>
                <c:pt idx="731">
                  <c:v>39010</c:v>
                </c:pt>
                <c:pt idx="732">
                  <c:v>39013</c:v>
                </c:pt>
                <c:pt idx="733">
                  <c:v>39014</c:v>
                </c:pt>
                <c:pt idx="734">
                  <c:v>39015</c:v>
                </c:pt>
                <c:pt idx="735">
                  <c:v>39016</c:v>
                </c:pt>
                <c:pt idx="736">
                  <c:v>39017</c:v>
                </c:pt>
                <c:pt idx="737">
                  <c:v>39020</c:v>
                </c:pt>
                <c:pt idx="738">
                  <c:v>39021</c:v>
                </c:pt>
                <c:pt idx="739">
                  <c:v>39022</c:v>
                </c:pt>
                <c:pt idx="740">
                  <c:v>39023</c:v>
                </c:pt>
                <c:pt idx="741">
                  <c:v>39024</c:v>
                </c:pt>
                <c:pt idx="742">
                  <c:v>39027</c:v>
                </c:pt>
                <c:pt idx="743">
                  <c:v>39028</c:v>
                </c:pt>
                <c:pt idx="744">
                  <c:v>39029</c:v>
                </c:pt>
                <c:pt idx="745">
                  <c:v>39030</c:v>
                </c:pt>
                <c:pt idx="746">
                  <c:v>39031</c:v>
                </c:pt>
                <c:pt idx="747">
                  <c:v>39034</c:v>
                </c:pt>
                <c:pt idx="748">
                  <c:v>39035</c:v>
                </c:pt>
                <c:pt idx="749">
                  <c:v>39036</c:v>
                </c:pt>
                <c:pt idx="750">
                  <c:v>39037</c:v>
                </c:pt>
                <c:pt idx="751">
                  <c:v>39038</c:v>
                </c:pt>
                <c:pt idx="752">
                  <c:v>39041</c:v>
                </c:pt>
                <c:pt idx="753">
                  <c:v>39042</c:v>
                </c:pt>
                <c:pt idx="754">
                  <c:v>39043</c:v>
                </c:pt>
                <c:pt idx="755">
                  <c:v>39044</c:v>
                </c:pt>
                <c:pt idx="756">
                  <c:v>39045</c:v>
                </c:pt>
                <c:pt idx="757">
                  <c:v>39048</c:v>
                </c:pt>
                <c:pt idx="758">
                  <c:v>39049</c:v>
                </c:pt>
                <c:pt idx="759">
                  <c:v>39050</c:v>
                </c:pt>
                <c:pt idx="760">
                  <c:v>39051</c:v>
                </c:pt>
                <c:pt idx="761">
                  <c:v>39052</c:v>
                </c:pt>
                <c:pt idx="762">
                  <c:v>39055</c:v>
                </c:pt>
                <c:pt idx="763">
                  <c:v>39056</c:v>
                </c:pt>
                <c:pt idx="764">
                  <c:v>39057</c:v>
                </c:pt>
                <c:pt idx="765">
                  <c:v>39058</c:v>
                </c:pt>
                <c:pt idx="766">
                  <c:v>39059</c:v>
                </c:pt>
                <c:pt idx="767">
                  <c:v>39062</c:v>
                </c:pt>
                <c:pt idx="768">
                  <c:v>39063</c:v>
                </c:pt>
                <c:pt idx="769">
                  <c:v>39064</c:v>
                </c:pt>
                <c:pt idx="770">
                  <c:v>39065</c:v>
                </c:pt>
                <c:pt idx="771">
                  <c:v>39066</c:v>
                </c:pt>
                <c:pt idx="772">
                  <c:v>39069</c:v>
                </c:pt>
                <c:pt idx="773">
                  <c:v>39070</c:v>
                </c:pt>
                <c:pt idx="774">
                  <c:v>39071</c:v>
                </c:pt>
                <c:pt idx="775">
                  <c:v>39072</c:v>
                </c:pt>
                <c:pt idx="776">
                  <c:v>39073</c:v>
                </c:pt>
                <c:pt idx="777">
                  <c:v>39076</c:v>
                </c:pt>
                <c:pt idx="778">
                  <c:v>39077</c:v>
                </c:pt>
                <c:pt idx="779">
                  <c:v>39078</c:v>
                </c:pt>
                <c:pt idx="780">
                  <c:v>39079</c:v>
                </c:pt>
                <c:pt idx="781">
                  <c:v>39080</c:v>
                </c:pt>
                <c:pt idx="782">
                  <c:v>39083</c:v>
                </c:pt>
                <c:pt idx="783">
                  <c:v>39084</c:v>
                </c:pt>
                <c:pt idx="784">
                  <c:v>39085</c:v>
                </c:pt>
                <c:pt idx="785">
                  <c:v>39086</c:v>
                </c:pt>
                <c:pt idx="786">
                  <c:v>39087</c:v>
                </c:pt>
                <c:pt idx="787">
                  <c:v>39090</c:v>
                </c:pt>
                <c:pt idx="788">
                  <c:v>39091</c:v>
                </c:pt>
                <c:pt idx="789">
                  <c:v>39092</c:v>
                </c:pt>
                <c:pt idx="790">
                  <c:v>39093</c:v>
                </c:pt>
                <c:pt idx="791">
                  <c:v>39094</c:v>
                </c:pt>
                <c:pt idx="792">
                  <c:v>39097</c:v>
                </c:pt>
                <c:pt idx="793">
                  <c:v>39098</c:v>
                </c:pt>
                <c:pt idx="794">
                  <c:v>39099</c:v>
                </c:pt>
                <c:pt idx="795">
                  <c:v>39100</c:v>
                </c:pt>
                <c:pt idx="796">
                  <c:v>39101</c:v>
                </c:pt>
                <c:pt idx="797">
                  <c:v>39104</c:v>
                </c:pt>
                <c:pt idx="798">
                  <c:v>39105</c:v>
                </c:pt>
                <c:pt idx="799">
                  <c:v>39106</c:v>
                </c:pt>
                <c:pt idx="800">
                  <c:v>39107</c:v>
                </c:pt>
                <c:pt idx="801">
                  <c:v>39108</c:v>
                </c:pt>
                <c:pt idx="802">
                  <c:v>39111</c:v>
                </c:pt>
                <c:pt idx="803">
                  <c:v>39112</c:v>
                </c:pt>
                <c:pt idx="804">
                  <c:v>39113</c:v>
                </c:pt>
                <c:pt idx="805">
                  <c:v>39114</c:v>
                </c:pt>
                <c:pt idx="806">
                  <c:v>39115</c:v>
                </c:pt>
                <c:pt idx="807">
                  <c:v>39118</c:v>
                </c:pt>
                <c:pt idx="808">
                  <c:v>39119</c:v>
                </c:pt>
                <c:pt idx="809">
                  <c:v>39120</c:v>
                </c:pt>
                <c:pt idx="810">
                  <c:v>39121</c:v>
                </c:pt>
                <c:pt idx="811">
                  <c:v>39122</c:v>
                </c:pt>
                <c:pt idx="812">
                  <c:v>39125</c:v>
                </c:pt>
                <c:pt idx="813">
                  <c:v>39126</c:v>
                </c:pt>
                <c:pt idx="814">
                  <c:v>39127</c:v>
                </c:pt>
                <c:pt idx="815">
                  <c:v>39128</c:v>
                </c:pt>
                <c:pt idx="816">
                  <c:v>39129</c:v>
                </c:pt>
                <c:pt idx="817">
                  <c:v>39132</c:v>
                </c:pt>
                <c:pt idx="818">
                  <c:v>39133</c:v>
                </c:pt>
                <c:pt idx="819">
                  <c:v>39134</c:v>
                </c:pt>
                <c:pt idx="820">
                  <c:v>39135</c:v>
                </c:pt>
                <c:pt idx="821">
                  <c:v>39136</c:v>
                </c:pt>
                <c:pt idx="822">
                  <c:v>39139</c:v>
                </c:pt>
                <c:pt idx="823">
                  <c:v>39140</c:v>
                </c:pt>
                <c:pt idx="824">
                  <c:v>39141</c:v>
                </c:pt>
                <c:pt idx="825">
                  <c:v>39142</c:v>
                </c:pt>
                <c:pt idx="826">
                  <c:v>39143</c:v>
                </c:pt>
                <c:pt idx="827">
                  <c:v>39146</c:v>
                </c:pt>
                <c:pt idx="828">
                  <c:v>39147</c:v>
                </c:pt>
                <c:pt idx="829">
                  <c:v>39148</c:v>
                </c:pt>
                <c:pt idx="830">
                  <c:v>39149</c:v>
                </c:pt>
                <c:pt idx="831">
                  <c:v>39150</c:v>
                </c:pt>
                <c:pt idx="832">
                  <c:v>39153</c:v>
                </c:pt>
                <c:pt idx="833">
                  <c:v>39154</c:v>
                </c:pt>
                <c:pt idx="834">
                  <c:v>39155</c:v>
                </c:pt>
                <c:pt idx="835">
                  <c:v>39156</c:v>
                </c:pt>
                <c:pt idx="836">
                  <c:v>39157</c:v>
                </c:pt>
                <c:pt idx="837">
                  <c:v>39160</c:v>
                </c:pt>
                <c:pt idx="838">
                  <c:v>39161</c:v>
                </c:pt>
                <c:pt idx="839">
                  <c:v>39162</c:v>
                </c:pt>
                <c:pt idx="840">
                  <c:v>39163</c:v>
                </c:pt>
                <c:pt idx="841">
                  <c:v>39164</c:v>
                </c:pt>
                <c:pt idx="842">
                  <c:v>39167</c:v>
                </c:pt>
                <c:pt idx="843">
                  <c:v>39168</c:v>
                </c:pt>
                <c:pt idx="844">
                  <c:v>39169</c:v>
                </c:pt>
                <c:pt idx="845">
                  <c:v>39170</c:v>
                </c:pt>
                <c:pt idx="846">
                  <c:v>39171</c:v>
                </c:pt>
                <c:pt idx="847">
                  <c:v>39174</c:v>
                </c:pt>
                <c:pt idx="848">
                  <c:v>39175</c:v>
                </c:pt>
                <c:pt idx="849">
                  <c:v>39176</c:v>
                </c:pt>
                <c:pt idx="850">
                  <c:v>39177</c:v>
                </c:pt>
                <c:pt idx="851">
                  <c:v>39178</c:v>
                </c:pt>
                <c:pt idx="852">
                  <c:v>39181</c:v>
                </c:pt>
                <c:pt idx="853">
                  <c:v>39182</c:v>
                </c:pt>
                <c:pt idx="854">
                  <c:v>39183</c:v>
                </c:pt>
                <c:pt idx="855">
                  <c:v>39184</c:v>
                </c:pt>
                <c:pt idx="856">
                  <c:v>39185</c:v>
                </c:pt>
                <c:pt idx="857">
                  <c:v>39188</c:v>
                </c:pt>
                <c:pt idx="858">
                  <c:v>39189</c:v>
                </c:pt>
                <c:pt idx="859">
                  <c:v>39190</c:v>
                </c:pt>
                <c:pt idx="860">
                  <c:v>39191</c:v>
                </c:pt>
                <c:pt idx="861">
                  <c:v>39192</c:v>
                </c:pt>
                <c:pt idx="862">
                  <c:v>39195</c:v>
                </c:pt>
                <c:pt idx="863">
                  <c:v>39196</c:v>
                </c:pt>
                <c:pt idx="864">
                  <c:v>39197</c:v>
                </c:pt>
                <c:pt idx="865">
                  <c:v>39198</c:v>
                </c:pt>
                <c:pt idx="866">
                  <c:v>39199</c:v>
                </c:pt>
                <c:pt idx="867">
                  <c:v>39202</c:v>
                </c:pt>
                <c:pt idx="868">
                  <c:v>39203</c:v>
                </c:pt>
                <c:pt idx="869">
                  <c:v>39204</c:v>
                </c:pt>
                <c:pt idx="870">
                  <c:v>39205</c:v>
                </c:pt>
                <c:pt idx="871">
                  <c:v>39206</c:v>
                </c:pt>
                <c:pt idx="872">
                  <c:v>39209</c:v>
                </c:pt>
                <c:pt idx="873">
                  <c:v>39210</c:v>
                </c:pt>
                <c:pt idx="874">
                  <c:v>39211</c:v>
                </c:pt>
                <c:pt idx="875">
                  <c:v>39212</c:v>
                </c:pt>
                <c:pt idx="876">
                  <c:v>39213</c:v>
                </c:pt>
                <c:pt idx="877">
                  <c:v>39216</c:v>
                </c:pt>
                <c:pt idx="878">
                  <c:v>39217</c:v>
                </c:pt>
                <c:pt idx="879">
                  <c:v>39218</c:v>
                </c:pt>
                <c:pt idx="880">
                  <c:v>39219</c:v>
                </c:pt>
                <c:pt idx="881">
                  <c:v>39220</c:v>
                </c:pt>
                <c:pt idx="882">
                  <c:v>39223</c:v>
                </c:pt>
                <c:pt idx="883">
                  <c:v>39224</c:v>
                </c:pt>
                <c:pt idx="884">
                  <c:v>39225</c:v>
                </c:pt>
                <c:pt idx="885">
                  <c:v>39226</c:v>
                </c:pt>
                <c:pt idx="886">
                  <c:v>39227</c:v>
                </c:pt>
                <c:pt idx="887">
                  <c:v>39230</c:v>
                </c:pt>
                <c:pt idx="888">
                  <c:v>39231</c:v>
                </c:pt>
                <c:pt idx="889">
                  <c:v>39232</c:v>
                </c:pt>
                <c:pt idx="890">
                  <c:v>39233</c:v>
                </c:pt>
                <c:pt idx="891">
                  <c:v>39234</c:v>
                </c:pt>
                <c:pt idx="892">
                  <c:v>39237</c:v>
                </c:pt>
                <c:pt idx="893">
                  <c:v>39238</c:v>
                </c:pt>
                <c:pt idx="894">
                  <c:v>39239</c:v>
                </c:pt>
                <c:pt idx="895">
                  <c:v>39240</c:v>
                </c:pt>
                <c:pt idx="896">
                  <c:v>39241</c:v>
                </c:pt>
                <c:pt idx="897">
                  <c:v>39244</c:v>
                </c:pt>
                <c:pt idx="898">
                  <c:v>39245</c:v>
                </c:pt>
                <c:pt idx="899">
                  <c:v>39246</c:v>
                </c:pt>
                <c:pt idx="900">
                  <c:v>39247</c:v>
                </c:pt>
                <c:pt idx="901">
                  <c:v>39248</c:v>
                </c:pt>
                <c:pt idx="902">
                  <c:v>39251</c:v>
                </c:pt>
                <c:pt idx="903">
                  <c:v>39252</c:v>
                </c:pt>
                <c:pt idx="904">
                  <c:v>39253</c:v>
                </c:pt>
                <c:pt idx="905">
                  <c:v>39254</c:v>
                </c:pt>
                <c:pt idx="906">
                  <c:v>39255</c:v>
                </c:pt>
                <c:pt idx="907">
                  <c:v>39258</c:v>
                </c:pt>
                <c:pt idx="908">
                  <c:v>39259</c:v>
                </c:pt>
                <c:pt idx="909">
                  <c:v>39260</c:v>
                </c:pt>
                <c:pt idx="910">
                  <c:v>39261</c:v>
                </c:pt>
                <c:pt idx="911">
                  <c:v>39262</c:v>
                </c:pt>
                <c:pt idx="912">
                  <c:v>39265</c:v>
                </c:pt>
                <c:pt idx="913">
                  <c:v>39266</c:v>
                </c:pt>
                <c:pt idx="914">
                  <c:v>39267</c:v>
                </c:pt>
                <c:pt idx="915">
                  <c:v>39268</c:v>
                </c:pt>
                <c:pt idx="916">
                  <c:v>39269</c:v>
                </c:pt>
                <c:pt idx="917">
                  <c:v>39272</c:v>
                </c:pt>
                <c:pt idx="918">
                  <c:v>39273</c:v>
                </c:pt>
                <c:pt idx="919">
                  <c:v>39274</c:v>
                </c:pt>
                <c:pt idx="920">
                  <c:v>39275</c:v>
                </c:pt>
                <c:pt idx="921">
                  <c:v>39276</c:v>
                </c:pt>
                <c:pt idx="922">
                  <c:v>39279</c:v>
                </c:pt>
                <c:pt idx="923">
                  <c:v>39280</c:v>
                </c:pt>
                <c:pt idx="924">
                  <c:v>39281</c:v>
                </c:pt>
                <c:pt idx="925">
                  <c:v>39282</c:v>
                </c:pt>
                <c:pt idx="926">
                  <c:v>39283</c:v>
                </c:pt>
                <c:pt idx="927">
                  <c:v>39286</c:v>
                </c:pt>
                <c:pt idx="928">
                  <c:v>39287</c:v>
                </c:pt>
                <c:pt idx="929">
                  <c:v>39288</c:v>
                </c:pt>
                <c:pt idx="930">
                  <c:v>39289</c:v>
                </c:pt>
                <c:pt idx="931">
                  <c:v>39290</c:v>
                </c:pt>
                <c:pt idx="932">
                  <c:v>39293</c:v>
                </c:pt>
                <c:pt idx="933">
                  <c:v>39294</c:v>
                </c:pt>
                <c:pt idx="934">
                  <c:v>39295</c:v>
                </c:pt>
                <c:pt idx="935">
                  <c:v>39296</c:v>
                </c:pt>
                <c:pt idx="936">
                  <c:v>39297</c:v>
                </c:pt>
                <c:pt idx="937">
                  <c:v>39300</c:v>
                </c:pt>
                <c:pt idx="938">
                  <c:v>39301</c:v>
                </c:pt>
                <c:pt idx="939">
                  <c:v>39302</c:v>
                </c:pt>
                <c:pt idx="940">
                  <c:v>39303</c:v>
                </c:pt>
                <c:pt idx="941">
                  <c:v>39304</c:v>
                </c:pt>
                <c:pt idx="942">
                  <c:v>39307</c:v>
                </c:pt>
                <c:pt idx="943">
                  <c:v>39308</c:v>
                </c:pt>
                <c:pt idx="944">
                  <c:v>39309</c:v>
                </c:pt>
                <c:pt idx="945">
                  <c:v>39310</c:v>
                </c:pt>
                <c:pt idx="946">
                  <c:v>39311</c:v>
                </c:pt>
                <c:pt idx="947">
                  <c:v>39314</c:v>
                </c:pt>
                <c:pt idx="948">
                  <c:v>39315</c:v>
                </c:pt>
                <c:pt idx="949">
                  <c:v>39316</c:v>
                </c:pt>
                <c:pt idx="950">
                  <c:v>39317</c:v>
                </c:pt>
                <c:pt idx="951">
                  <c:v>39318</c:v>
                </c:pt>
                <c:pt idx="952">
                  <c:v>39321</c:v>
                </c:pt>
                <c:pt idx="953">
                  <c:v>39322</c:v>
                </c:pt>
                <c:pt idx="954">
                  <c:v>39323</c:v>
                </c:pt>
                <c:pt idx="955">
                  <c:v>39324</c:v>
                </c:pt>
                <c:pt idx="956">
                  <c:v>39325</c:v>
                </c:pt>
                <c:pt idx="957">
                  <c:v>39328</c:v>
                </c:pt>
                <c:pt idx="958">
                  <c:v>39329</c:v>
                </c:pt>
                <c:pt idx="959">
                  <c:v>39330</c:v>
                </c:pt>
                <c:pt idx="960">
                  <c:v>39331</c:v>
                </c:pt>
                <c:pt idx="961">
                  <c:v>39332</c:v>
                </c:pt>
                <c:pt idx="962">
                  <c:v>39335</c:v>
                </c:pt>
                <c:pt idx="963">
                  <c:v>39336</c:v>
                </c:pt>
                <c:pt idx="964">
                  <c:v>39337</c:v>
                </c:pt>
                <c:pt idx="965">
                  <c:v>39338</c:v>
                </c:pt>
                <c:pt idx="966">
                  <c:v>39339</c:v>
                </c:pt>
                <c:pt idx="967">
                  <c:v>39342</c:v>
                </c:pt>
                <c:pt idx="968">
                  <c:v>39343</c:v>
                </c:pt>
                <c:pt idx="969">
                  <c:v>39344</c:v>
                </c:pt>
                <c:pt idx="970">
                  <c:v>39345</c:v>
                </c:pt>
                <c:pt idx="971">
                  <c:v>39346</c:v>
                </c:pt>
                <c:pt idx="972">
                  <c:v>39349</c:v>
                </c:pt>
                <c:pt idx="973">
                  <c:v>39350</c:v>
                </c:pt>
                <c:pt idx="974">
                  <c:v>39351</c:v>
                </c:pt>
                <c:pt idx="975">
                  <c:v>39352</c:v>
                </c:pt>
                <c:pt idx="976">
                  <c:v>39353</c:v>
                </c:pt>
                <c:pt idx="977">
                  <c:v>39356</c:v>
                </c:pt>
                <c:pt idx="978">
                  <c:v>39357</c:v>
                </c:pt>
                <c:pt idx="979">
                  <c:v>39358</c:v>
                </c:pt>
                <c:pt idx="980">
                  <c:v>39359</c:v>
                </c:pt>
                <c:pt idx="981">
                  <c:v>39360</c:v>
                </c:pt>
                <c:pt idx="982">
                  <c:v>39363</c:v>
                </c:pt>
                <c:pt idx="983">
                  <c:v>39364</c:v>
                </c:pt>
                <c:pt idx="984">
                  <c:v>39365</c:v>
                </c:pt>
                <c:pt idx="985">
                  <c:v>39366</c:v>
                </c:pt>
                <c:pt idx="986">
                  <c:v>39367</c:v>
                </c:pt>
                <c:pt idx="987">
                  <c:v>39370</c:v>
                </c:pt>
                <c:pt idx="988">
                  <c:v>39371</c:v>
                </c:pt>
                <c:pt idx="989">
                  <c:v>39372</c:v>
                </c:pt>
                <c:pt idx="990">
                  <c:v>39373</c:v>
                </c:pt>
                <c:pt idx="991">
                  <c:v>39374</c:v>
                </c:pt>
                <c:pt idx="992">
                  <c:v>39377</c:v>
                </c:pt>
                <c:pt idx="993">
                  <c:v>39378</c:v>
                </c:pt>
                <c:pt idx="994">
                  <c:v>39379</c:v>
                </c:pt>
                <c:pt idx="995">
                  <c:v>39380</c:v>
                </c:pt>
                <c:pt idx="996">
                  <c:v>39381</c:v>
                </c:pt>
                <c:pt idx="997">
                  <c:v>39384</c:v>
                </c:pt>
                <c:pt idx="998">
                  <c:v>39385</c:v>
                </c:pt>
                <c:pt idx="999">
                  <c:v>39386</c:v>
                </c:pt>
                <c:pt idx="1000">
                  <c:v>39387</c:v>
                </c:pt>
                <c:pt idx="1001">
                  <c:v>39388</c:v>
                </c:pt>
                <c:pt idx="1002">
                  <c:v>39391</c:v>
                </c:pt>
                <c:pt idx="1003">
                  <c:v>39392</c:v>
                </c:pt>
                <c:pt idx="1004">
                  <c:v>39393</c:v>
                </c:pt>
                <c:pt idx="1005">
                  <c:v>39394</c:v>
                </c:pt>
                <c:pt idx="1006">
                  <c:v>39395</c:v>
                </c:pt>
                <c:pt idx="1007">
                  <c:v>39398</c:v>
                </c:pt>
                <c:pt idx="1008">
                  <c:v>39399</c:v>
                </c:pt>
                <c:pt idx="1009">
                  <c:v>39400</c:v>
                </c:pt>
                <c:pt idx="1010">
                  <c:v>39401</c:v>
                </c:pt>
                <c:pt idx="1011">
                  <c:v>39402</c:v>
                </c:pt>
                <c:pt idx="1012">
                  <c:v>39405</c:v>
                </c:pt>
                <c:pt idx="1013">
                  <c:v>39406</c:v>
                </c:pt>
                <c:pt idx="1014">
                  <c:v>39407</c:v>
                </c:pt>
                <c:pt idx="1015">
                  <c:v>39408</c:v>
                </c:pt>
                <c:pt idx="1016">
                  <c:v>39409</c:v>
                </c:pt>
                <c:pt idx="1017">
                  <c:v>39412</c:v>
                </c:pt>
                <c:pt idx="1018">
                  <c:v>39413</c:v>
                </c:pt>
                <c:pt idx="1019">
                  <c:v>39414</c:v>
                </c:pt>
                <c:pt idx="1020">
                  <c:v>39415</c:v>
                </c:pt>
                <c:pt idx="1021">
                  <c:v>39416</c:v>
                </c:pt>
                <c:pt idx="1022">
                  <c:v>39419</c:v>
                </c:pt>
                <c:pt idx="1023">
                  <c:v>39420</c:v>
                </c:pt>
                <c:pt idx="1024">
                  <c:v>39421</c:v>
                </c:pt>
                <c:pt idx="1025">
                  <c:v>39422</c:v>
                </c:pt>
                <c:pt idx="1026">
                  <c:v>39423</c:v>
                </c:pt>
                <c:pt idx="1027">
                  <c:v>39426</c:v>
                </c:pt>
                <c:pt idx="1028">
                  <c:v>39427</c:v>
                </c:pt>
                <c:pt idx="1029">
                  <c:v>39428</c:v>
                </c:pt>
                <c:pt idx="1030">
                  <c:v>39429</c:v>
                </c:pt>
                <c:pt idx="1031">
                  <c:v>39430</c:v>
                </c:pt>
                <c:pt idx="1032">
                  <c:v>39433</c:v>
                </c:pt>
                <c:pt idx="1033">
                  <c:v>39434</c:v>
                </c:pt>
                <c:pt idx="1034">
                  <c:v>39435</c:v>
                </c:pt>
                <c:pt idx="1035">
                  <c:v>39436</c:v>
                </c:pt>
                <c:pt idx="1036">
                  <c:v>39437</c:v>
                </c:pt>
                <c:pt idx="1037">
                  <c:v>39440</c:v>
                </c:pt>
                <c:pt idx="1038">
                  <c:v>39441</c:v>
                </c:pt>
                <c:pt idx="1039">
                  <c:v>39442</c:v>
                </c:pt>
                <c:pt idx="1040">
                  <c:v>39443</c:v>
                </c:pt>
                <c:pt idx="1041">
                  <c:v>39444</c:v>
                </c:pt>
                <c:pt idx="1042">
                  <c:v>39447</c:v>
                </c:pt>
                <c:pt idx="1043">
                  <c:v>39448</c:v>
                </c:pt>
                <c:pt idx="1044">
                  <c:v>39449</c:v>
                </c:pt>
                <c:pt idx="1045">
                  <c:v>39450</c:v>
                </c:pt>
                <c:pt idx="1046">
                  <c:v>39451</c:v>
                </c:pt>
                <c:pt idx="1047">
                  <c:v>39454</c:v>
                </c:pt>
                <c:pt idx="1048">
                  <c:v>39455</c:v>
                </c:pt>
                <c:pt idx="1049">
                  <c:v>39456</c:v>
                </c:pt>
                <c:pt idx="1050">
                  <c:v>39457</c:v>
                </c:pt>
                <c:pt idx="1051">
                  <c:v>39458</c:v>
                </c:pt>
                <c:pt idx="1052">
                  <c:v>39461</c:v>
                </c:pt>
                <c:pt idx="1053">
                  <c:v>39462</c:v>
                </c:pt>
                <c:pt idx="1054">
                  <c:v>39463</c:v>
                </c:pt>
                <c:pt idx="1055">
                  <c:v>39464</c:v>
                </c:pt>
                <c:pt idx="1056">
                  <c:v>39465</c:v>
                </c:pt>
                <c:pt idx="1057">
                  <c:v>39468</c:v>
                </c:pt>
                <c:pt idx="1058">
                  <c:v>39469</c:v>
                </c:pt>
                <c:pt idx="1059">
                  <c:v>39470</c:v>
                </c:pt>
                <c:pt idx="1060">
                  <c:v>39471</c:v>
                </c:pt>
                <c:pt idx="1061">
                  <c:v>39472</c:v>
                </c:pt>
                <c:pt idx="1062">
                  <c:v>39475</c:v>
                </c:pt>
                <c:pt idx="1063">
                  <c:v>39476</c:v>
                </c:pt>
                <c:pt idx="1064">
                  <c:v>39477</c:v>
                </c:pt>
                <c:pt idx="1065">
                  <c:v>39478</c:v>
                </c:pt>
                <c:pt idx="1066">
                  <c:v>39479</c:v>
                </c:pt>
                <c:pt idx="1067">
                  <c:v>39482</c:v>
                </c:pt>
                <c:pt idx="1068">
                  <c:v>39483</c:v>
                </c:pt>
                <c:pt idx="1069">
                  <c:v>39484</c:v>
                </c:pt>
                <c:pt idx="1070">
                  <c:v>39485</c:v>
                </c:pt>
                <c:pt idx="1071">
                  <c:v>39486</c:v>
                </c:pt>
                <c:pt idx="1072">
                  <c:v>39489</c:v>
                </c:pt>
                <c:pt idx="1073">
                  <c:v>39490</c:v>
                </c:pt>
                <c:pt idx="1074">
                  <c:v>39491</c:v>
                </c:pt>
                <c:pt idx="1075">
                  <c:v>39492</c:v>
                </c:pt>
                <c:pt idx="1076">
                  <c:v>39493</c:v>
                </c:pt>
                <c:pt idx="1077">
                  <c:v>39496</c:v>
                </c:pt>
                <c:pt idx="1078">
                  <c:v>39497</c:v>
                </c:pt>
                <c:pt idx="1079">
                  <c:v>39498</c:v>
                </c:pt>
                <c:pt idx="1080">
                  <c:v>39499</c:v>
                </c:pt>
                <c:pt idx="1081">
                  <c:v>39500</c:v>
                </c:pt>
                <c:pt idx="1082">
                  <c:v>39503</c:v>
                </c:pt>
                <c:pt idx="1083">
                  <c:v>39504</c:v>
                </c:pt>
                <c:pt idx="1084">
                  <c:v>39505</c:v>
                </c:pt>
                <c:pt idx="1085">
                  <c:v>39506</c:v>
                </c:pt>
                <c:pt idx="1086">
                  <c:v>39507</c:v>
                </c:pt>
                <c:pt idx="1087">
                  <c:v>39510</c:v>
                </c:pt>
                <c:pt idx="1088">
                  <c:v>39511</c:v>
                </c:pt>
                <c:pt idx="1089">
                  <c:v>39512</c:v>
                </c:pt>
                <c:pt idx="1090">
                  <c:v>39513</c:v>
                </c:pt>
                <c:pt idx="1091">
                  <c:v>39514</c:v>
                </c:pt>
                <c:pt idx="1092">
                  <c:v>39517</c:v>
                </c:pt>
                <c:pt idx="1093">
                  <c:v>39518</c:v>
                </c:pt>
                <c:pt idx="1094">
                  <c:v>39519</c:v>
                </c:pt>
                <c:pt idx="1095">
                  <c:v>39520</c:v>
                </c:pt>
                <c:pt idx="1096">
                  <c:v>39521</c:v>
                </c:pt>
                <c:pt idx="1097">
                  <c:v>39524</c:v>
                </c:pt>
                <c:pt idx="1098">
                  <c:v>39525</c:v>
                </c:pt>
                <c:pt idx="1099">
                  <c:v>39526</c:v>
                </c:pt>
                <c:pt idx="1100">
                  <c:v>39527</c:v>
                </c:pt>
                <c:pt idx="1101">
                  <c:v>39528</c:v>
                </c:pt>
                <c:pt idx="1102">
                  <c:v>39531</c:v>
                </c:pt>
                <c:pt idx="1103">
                  <c:v>39532</c:v>
                </c:pt>
                <c:pt idx="1104">
                  <c:v>39533</c:v>
                </c:pt>
                <c:pt idx="1105">
                  <c:v>39534</c:v>
                </c:pt>
                <c:pt idx="1106">
                  <c:v>39535</c:v>
                </c:pt>
                <c:pt idx="1107">
                  <c:v>39538</c:v>
                </c:pt>
                <c:pt idx="1108">
                  <c:v>39539</c:v>
                </c:pt>
                <c:pt idx="1109">
                  <c:v>39540</c:v>
                </c:pt>
                <c:pt idx="1110">
                  <c:v>39541</c:v>
                </c:pt>
                <c:pt idx="1111">
                  <c:v>39542</c:v>
                </c:pt>
                <c:pt idx="1112">
                  <c:v>39545</c:v>
                </c:pt>
                <c:pt idx="1113">
                  <c:v>39546</c:v>
                </c:pt>
                <c:pt idx="1114">
                  <c:v>39547</c:v>
                </c:pt>
                <c:pt idx="1115">
                  <c:v>39548</c:v>
                </c:pt>
                <c:pt idx="1116">
                  <c:v>39549</c:v>
                </c:pt>
                <c:pt idx="1117">
                  <c:v>39552</c:v>
                </c:pt>
                <c:pt idx="1118">
                  <c:v>39553</c:v>
                </c:pt>
                <c:pt idx="1119">
                  <c:v>39554</c:v>
                </c:pt>
                <c:pt idx="1120">
                  <c:v>39555</c:v>
                </c:pt>
                <c:pt idx="1121">
                  <c:v>39556</c:v>
                </c:pt>
                <c:pt idx="1122">
                  <c:v>39559</c:v>
                </c:pt>
                <c:pt idx="1123">
                  <c:v>39560</c:v>
                </c:pt>
                <c:pt idx="1124">
                  <c:v>39561</c:v>
                </c:pt>
                <c:pt idx="1125">
                  <c:v>39562</c:v>
                </c:pt>
                <c:pt idx="1126">
                  <c:v>39563</c:v>
                </c:pt>
                <c:pt idx="1127">
                  <c:v>39566</c:v>
                </c:pt>
                <c:pt idx="1128">
                  <c:v>39567</c:v>
                </c:pt>
                <c:pt idx="1129">
                  <c:v>39568</c:v>
                </c:pt>
                <c:pt idx="1130">
                  <c:v>39569</c:v>
                </c:pt>
                <c:pt idx="1131">
                  <c:v>39570</c:v>
                </c:pt>
                <c:pt idx="1132">
                  <c:v>39573</c:v>
                </c:pt>
                <c:pt idx="1133">
                  <c:v>39574</c:v>
                </c:pt>
                <c:pt idx="1134">
                  <c:v>39575</c:v>
                </c:pt>
                <c:pt idx="1135">
                  <c:v>39576</c:v>
                </c:pt>
                <c:pt idx="1136">
                  <c:v>39577</c:v>
                </c:pt>
                <c:pt idx="1137">
                  <c:v>39580</c:v>
                </c:pt>
                <c:pt idx="1138">
                  <c:v>39581</c:v>
                </c:pt>
                <c:pt idx="1139">
                  <c:v>39582</c:v>
                </c:pt>
                <c:pt idx="1140">
                  <c:v>39583</c:v>
                </c:pt>
                <c:pt idx="1141">
                  <c:v>39584</c:v>
                </c:pt>
                <c:pt idx="1142">
                  <c:v>39587</c:v>
                </c:pt>
                <c:pt idx="1143">
                  <c:v>39588</c:v>
                </c:pt>
                <c:pt idx="1144">
                  <c:v>39589</c:v>
                </c:pt>
                <c:pt idx="1145">
                  <c:v>39590</c:v>
                </c:pt>
                <c:pt idx="1146">
                  <c:v>39591</c:v>
                </c:pt>
                <c:pt idx="1147">
                  <c:v>39594</c:v>
                </c:pt>
                <c:pt idx="1148">
                  <c:v>39595</c:v>
                </c:pt>
                <c:pt idx="1149">
                  <c:v>39596</c:v>
                </c:pt>
                <c:pt idx="1150">
                  <c:v>39597</c:v>
                </c:pt>
                <c:pt idx="1151">
                  <c:v>39598</c:v>
                </c:pt>
                <c:pt idx="1152">
                  <c:v>39601</c:v>
                </c:pt>
                <c:pt idx="1153">
                  <c:v>39602</c:v>
                </c:pt>
                <c:pt idx="1154">
                  <c:v>39603</c:v>
                </c:pt>
                <c:pt idx="1155">
                  <c:v>39604</c:v>
                </c:pt>
                <c:pt idx="1156">
                  <c:v>39605</c:v>
                </c:pt>
                <c:pt idx="1157">
                  <c:v>39608</c:v>
                </c:pt>
                <c:pt idx="1158">
                  <c:v>39609</c:v>
                </c:pt>
                <c:pt idx="1159">
                  <c:v>39610</c:v>
                </c:pt>
                <c:pt idx="1160">
                  <c:v>39611</c:v>
                </c:pt>
                <c:pt idx="1161">
                  <c:v>39612</c:v>
                </c:pt>
                <c:pt idx="1162">
                  <c:v>39615</c:v>
                </c:pt>
                <c:pt idx="1163">
                  <c:v>39616</c:v>
                </c:pt>
                <c:pt idx="1164">
                  <c:v>39617</c:v>
                </c:pt>
                <c:pt idx="1165">
                  <c:v>39618</c:v>
                </c:pt>
                <c:pt idx="1166">
                  <c:v>39619</c:v>
                </c:pt>
                <c:pt idx="1167">
                  <c:v>39622</c:v>
                </c:pt>
                <c:pt idx="1168">
                  <c:v>39623</c:v>
                </c:pt>
                <c:pt idx="1169">
                  <c:v>39624</c:v>
                </c:pt>
                <c:pt idx="1170">
                  <c:v>39625</c:v>
                </c:pt>
                <c:pt idx="1171">
                  <c:v>39626</c:v>
                </c:pt>
                <c:pt idx="1172">
                  <c:v>39629</c:v>
                </c:pt>
                <c:pt idx="1173">
                  <c:v>39630</c:v>
                </c:pt>
                <c:pt idx="1174">
                  <c:v>39631</c:v>
                </c:pt>
                <c:pt idx="1175">
                  <c:v>39632</c:v>
                </c:pt>
                <c:pt idx="1176">
                  <c:v>39633</c:v>
                </c:pt>
                <c:pt idx="1177">
                  <c:v>39636</c:v>
                </c:pt>
                <c:pt idx="1178">
                  <c:v>39637</c:v>
                </c:pt>
                <c:pt idx="1179">
                  <c:v>39638</c:v>
                </c:pt>
                <c:pt idx="1180">
                  <c:v>39639</c:v>
                </c:pt>
                <c:pt idx="1181">
                  <c:v>39640</c:v>
                </c:pt>
                <c:pt idx="1182">
                  <c:v>39643</c:v>
                </c:pt>
                <c:pt idx="1183">
                  <c:v>39644</c:v>
                </c:pt>
                <c:pt idx="1184">
                  <c:v>39645</c:v>
                </c:pt>
                <c:pt idx="1185">
                  <c:v>39646</c:v>
                </c:pt>
                <c:pt idx="1186">
                  <c:v>39647</c:v>
                </c:pt>
                <c:pt idx="1187">
                  <c:v>39650</c:v>
                </c:pt>
                <c:pt idx="1188">
                  <c:v>39651</c:v>
                </c:pt>
                <c:pt idx="1189">
                  <c:v>39652</c:v>
                </c:pt>
                <c:pt idx="1190">
                  <c:v>39653</c:v>
                </c:pt>
                <c:pt idx="1191">
                  <c:v>39654</c:v>
                </c:pt>
                <c:pt idx="1192">
                  <c:v>39657</c:v>
                </c:pt>
                <c:pt idx="1193">
                  <c:v>39658</c:v>
                </c:pt>
                <c:pt idx="1194">
                  <c:v>39659</c:v>
                </c:pt>
                <c:pt idx="1195">
                  <c:v>39660</c:v>
                </c:pt>
                <c:pt idx="1196">
                  <c:v>39661</c:v>
                </c:pt>
                <c:pt idx="1197">
                  <c:v>39664</c:v>
                </c:pt>
                <c:pt idx="1198">
                  <c:v>39665</c:v>
                </c:pt>
                <c:pt idx="1199">
                  <c:v>39666</c:v>
                </c:pt>
                <c:pt idx="1200">
                  <c:v>39667</c:v>
                </c:pt>
                <c:pt idx="1201">
                  <c:v>39668</c:v>
                </c:pt>
                <c:pt idx="1202">
                  <c:v>39671</c:v>
                </c:pt>
                <c:pt idx="1203">
                  <c:v>39672</c:v>
                </c:pt>
                <c:pt idx="1204">
                  <c:v>39673</c:v>
                </c:pt>
                <c:pt idx="1205">
                  <c:v>39674</c:v>
                </c:pt>
                <c:pt idx="1206">
                  <c:v>39675</c:v>
                </c:pt>
                <c:pt idx="1207">
                  <c:v>39678</c:v>
                </c:pt>
                <c:pt idx="1208">
                  <c:v>39679</c:v>
                </c:pt>
                <c:pt idx="1209">
                  <c:v>39680</c:v>
                </c:pt>
                <c:pt idx="1210">
                  <c:v>39681</c:v>
                </c:pt>
                <c:pt idx="1211">
                  <c:v>39682</c:v>
                </c:pt>
                <c:pt idx="1212">
                  <c:v>39685</c:v>
                </c:pt>
                <c:pt idx="1213">
                  <c:v>39686</c:v>
                </c:pt>
                <c:pt idx="1214">
                  <c:v>39687</c:v>
                </c:pt>
                <c:pt idx="1215">
                  <c:v>39688</c:v>
                </c:pt>
                <c:pt idx="1216">
                  <c:v>39689</c:v>
                </c:pt>
                <c:pt idx="1217">
                  <c:v>39692</c:v>
                </c:pt>
                <c:pt idx="1218">
                  <c:v>39693</c:v>
                </c:pt>
                <c:pt idx="1219">
                  <c:v>39694</c:v>
                </c:pt>
                <c:pt idx="1220">
                  <c:v>39695</c:v>
                </c:pt>
                <c:pt idx="1221">
                  <c:v>39696</c:v>
                </c:pt>
                <c:pt idx="1222">
                  <c:v>39699</c:v>
                </c:pt>
                <c:pt idx="1223">
                  <c:v>39700</c:v>
                </c:pt>
                <c:pt idx="1224">
                  <c:v>39701</c:v>
                </c:pt>
                <c:pt idx="1225">
                  <c:v>39702</c:v>
                </c:pt>
                <c:pt idx="1226">
                  <c:v>39703</c:v>
                </c:pt>
                <c:pt idx="1227">
                  <c:v>39706</c:v>
                </c:pt>
                <c:pt idx="1228">
                  <c:v>39707</c:v>
                </c:pt>
                <c:pt idx="1229">
                  <c:v>39708</c:v>
                </c:pt>
                <c:pt idx="1230">
                  <c:v>39709</c:v>
                </c:pt>
                <c:pt idx="1231">
                  <c:v>39710</c:v>
                </c:pt>
                <c:pt idx="1232">
                  <c:v>39713</c:v>
                </c:pt>
                <c:pt idx="1233">
                  <c:v>39714</c:v>
                </c:pt>
                <c:pt idx="1234">
                  <c:v>39715</c:v>
                </c:pt>
                <c:pt idx="1235">
                  <c:v>39716</c:v>
                </c:pt>
                <c:pt idx="1236">
                  <c:v>39717</c:v>
                </c:pt>
                <c:pt idx="1237">
                  <c:v>39720</c:v>
                </c:pt>
                <c:pt idx="1238">
                  <c:v>39721</c:v>
                </c:pt>
                <c:pt idx="1239">
                  <c:v>39722</c:v>
                </c:pt>
                <c:pt idx="1240">
                  <c:v>39723</c:v>
                </c:pt>
                <c:pt idx="1241">
                  <c:v>39724</c:v>
                </c:pt>
                <c:pt idx="1242">
                  <c:v>39727</c:v>
                </c:pt>
                <c:pt idx="1243">
                  <c:v>39728</c:v>
                </c:pt>
                <c:pt idx="1244">
                  <c:v>39729</c:v>
                </c:pt>
                <c:pt idx="1245">
                  <c:v>39730</c:v>
                </c:pt>
                <c:pt idx="1246">
                  <c:v>39731</c:v>
                </c:pt>
                <c:pt idx="1247">
                  <c:v>39734</c:v>
                </c:pt>
                <c:pt idx="1248">
                  <c:v>39735</c:v>
                </c:pt>
                <c:pt idx="1249">
                  <c:v>39736</c:v>
                </c:pt>
                <c:pt idx="1250">
                  <c:v>39737</c:v>
                </c:pt>
                <c:pt idx="1251">
                  <c:v>39738</c:v>
                </c:pt>
                <c:pt idx="1252">
                  <c:v>39741</c:v>
                </c:pt>
                <c:pt idx="1253">
                  <c:v>39742</c:v>
                </c:pt>
                <c:pt idx="1254">
                  <c:v>39743</c:v>
                </c:pt>
                <c:pt idx="1255">
                  <c:v>39744</c:v>
                </c:pt>
                <c:pt idx="1256">
                  <c:v>39745</c:v>
                </c:pt>
                <c:pt idx="1257">
                  <c:v>39748</c:v>
                </c:pt>
                <c:pt idx="1258">
                  <c:v>39749</c:v>
                </c:pt>
                <c:pt idx="1259">
                  <c:v>39750</c:v>
                </c:pt>
                <c:pt idx="1260">
                  <c:v>39751</c:v>
                </c:pt>
                <c:pt idx="1261">
                  <c:v>39752</c:v>
                </c:pt>
                <c:pt idx="1262">
                  <c:v>39755</c:v>
                </c:pt>
                <c:pt idx="1263">
                  <c:v>39756</c:v>
                </c:pt>
                <c:pt idx="1264">
                  <c:v>39757</c:v>
                </c:pt>
                <c:pt idx="1265">
                  <c:v>39758</c:v>
                </c:pt>
                <c:pt idx="1266">
                  <c:v>39759</c:v>
                </c:pt>
                <c:pt idx="1267">
                  <c:v>39762</c:v>
                </c:pt>
                <c:pt idx="1268">
                  <c:v>39763</c:v>
                </c:pt>
                <c:pt idx="1269">
                  <c:v>39764</c:v>
                </c:pt>
                <c:pt idx="1270">
                  <c:v>39765</c:v>
                </c:pt>
                <c:pt idx="1271">
                  <c:v>39766</c:v>
                </c:pt>
                <c:pt idx="1272">
                  <c:v>39769</c:v>
                </c:pt>
                <c:pt idx="1273">
                  <c:v>39770</c:v>
                </c:pt>
                <c:pt idx="1274">
                  <c:v>39771</c:v>
                </c:pt>
                <c:pt idx="1275">
                  <c:v>39772</c:v>
                </c:pt>
                <c:pt idx="1276">
                  <c:v>39773</c:v>
                </c:pt>
                <c:pt idx="1277">
                  <c:v>39776</c:v>
                </c:pt>
                <c:pt idx="1278">
                  <c:v>39777</c:v>
                </c:pt>
                <c:pt idx="1279">
                  <c:v>39778</c:v>
                </c:pt>
                <c:pt idx="1280">
                  <c:v>39779</c:v>
                </c:pt>
                <c:pt idx="1281">
                  <c:v>39780</c:v>
                </c:pt>
                <c:pt idx="1282">
                  <c:v>39783</c:v>
                </c:pt>
                <c:pt idx="1283">
                  <c:v>39784</c:v>
                </c:pt>
                <c:pt idx="1284">
                  <c:v>39785</c:v>
                </c:pt>
                <c:pt idx="1285">
                  <c:v>39786</c:v>
                </c:pt>
                <c:pt idx="1286">
                  <c:v>39787</c:v>
                </c:pt>
                <c:pt idx="1287">
                  <c:v>39790</c:v>
                </c:pt>
                <c:pt idx="1288">
                  <c:v>39791</c:v>
                </c:pt>
                <c:pt idx="1289">
                  <c:v>39792</c:v>
                </c:pt>
                <c:pt idx="1290">
                  <c:v>39793</c:v>
                </c:pt>
                <c:pt idx="1291">
                  <c:v>39794</c:v>
                </c:pt>
                <c:pt idx="1292">
                  <c:v>39797</c:v>
                </c:pt>
                <c:pt idx="1293">
                  <c:v>39798</c:v>
                </c:pt>
                <c:pt idx="1294">
                  <c:v>39799</c:v>
                </c:pt>
                <c:pt idx="1295">
                  <c:v>39800</c:v>
                </c:pt>
                <c:pt idx="1296">
                  <c:v>39801</c:v>
                </c:pt>
                <c:pt idx="1297">
                  <c:v>39804</c:v>
                </c:pt>
                <c:pt idx="1298">
                  <c:v>39805</c:v>
                </c:pt>
                <c:pt idx="1299">
                  <c:v>39806</c:v>
                </c:pt>
                <c:pt idx="1300">
                  <c:v>39807</c:v>
                </c:pt>
                <c:pt idx="1301">
                  <c:v>39808</c:v>
                </c:pt>
                <c:pt idx="1302">
                  <c:v>39811</c:v>
                </c:pt>
                <c:pt idx="1303">
                  <c:v>39812</c:v>
                </c:pt>
                <c:pt idx="1304">
                  <c:v>39813</c:v>
                </c:pt>
              </c:numCache>
            </c:numRef>
          </c:cat>
          <c:val>
            <c:numRef>
              <c:f>Sheet1!$C$2:$C$1306</c:f>
              <c:numCache>
                <c:formatCode>General</c:formatCode>
                <c:ptCount val="1305"/>
                <c:pt idx="0">
                  <c:v>0</c:v>
                </c:pt>
                <c:pt idx="196">
                  <c:v>31.5</c:v>
                </c:pt>
                <c:pt idx="197">
                  <c:v>31</c:v>
                </c:pt>
                <c:pt idx="201">
                  <c:v>30.88</c:v>
                </c:pt>
                <c:pt idx="203">
                  <c:v>31</c:v>
                </c:pt>
                <c:pt idx="204">
                  <c:v>30.25</c:v>
                </c:pt>
                <c:pt idx="205">
                  <c:v>30.91</c:v>
                </c:pt>
                <c:pt idx="206">
                  <c:v>30.5</c:v>
                </c:pt>
                <c:pt idx="207">
                  <c:v>30.75</c:v>
                </c:pt>
                <c:pt idx="208">
                  <c:v>32.25</c:v>
                </c:pt>
                <c:pt idx="209">
                  <c:v>34</c:v>
                </c:pt>
                <c:pt idx="210">
                  <c:v>33.379999999999995</c:v>
                </c:pt>
                <c:pt idx="211">
                  <c:v>33.75</c:v>
                </c:pt>
                <c:pt idx="212">
                  <c:v>33.339999999999996</c:v>
                </c:pt>
                <c:pt idx="213">
                  <c:v>32</c:v>
                </c:pt>
                <c:pt idx="214">
                  <c:v>31.25</c:v>
                </c:pt>
                <c:pt idx="215">
                  <c:v>30.25</c:v>
                </c:pt>
                <c:pt idx="216">
                  <c:v>16.25</c:v>
                </c:pt>
                <c:pt idx="217">
                  <c:v>29</c:v>
                </c:pt>
                <c:pt idx="218">
                  <c:v>29</c:v>
                </c:pt>
                <c:pt idx="219">
                  <c:v>29</c:v>
                </c:pt>
                <c:pt idx="220">
                  <c:v>29.5</c:v>
                </c:pt>
                <c:pt idx="221">
                  <c:v>29.130000000000024</c:v>
                </c:pt>
                <c:pt idx="222">
                  <c:v>28.75</c:v>
                </c:pt>
                <c:pt idx="223">
                  <c:v>28.41</c:v>
                </c:pt>
                <c:pt idx="224">
                  <c:v>26.75</c:v>
                </c:pt>
                <c:pt idx="226">
                  <c:v>28</c:v>
                </c:pt>
                <c:pt idx="227">
                  <c:v>24.830000000000005</c:v>
                </c:pt>
                <c:pt idx="228">
                  <c:v>25.95</c:v>
                </c:pt>
                <c:pt idx="229">
                  <c:v>26.54</c:v>
                </c:pt>
                <c:pt idx="230">
                  <c:v>26.45</c:v>
                </c:pt>
                <c:pt idx="231">
                  <c:v>27</c:v>
                </c:pt>
                <c:pt idx="232">
                  <c:v>28</c:v>
                </c:pt>
                <c:pt idx="233">
                  <c:v>28.58</c:v>
                </c:pt>
                <c:pt idx="234">
                  <c:v>27.75</c:v>
                </c:pt>
                <c:pt idx="235">
                  <c:v>27.5</c:v>
                </c:pt>
                <c:pt idx="236">
                  <c:v>29</c:v>
                </c:pt>
                <c:pt idx="237">
                  <c:v>27.5</c:v>
                </c:pt>
                <c:pt idx="238">
                  <c:v>28.5</c:v>
                </c:pt>
                <c:pt idx="239">
                  <c:v>27.71</c:v>
                </c:pt>
                <c:pt idx="240">
                  <c:v>27</c:v>
                </c:pt>
                <c:pt idx="241">
                  <c:v>27</c:v>
                </c:pt>
                <c:pt idx="242">
                  <c:v>25.5</c:v>
                </c:pt>
                <c:pt idx="243">
                  <c:v>26.5</c:v>
                </c:pt>
                <c:pt idx="244">
                  <c:v>26.38</c:v>
                </c:pt>
                <c:pt idx="245">
                  <c:v>26.67</c:v>
                </c:pt>
                <c:pt idx="246">
                  <c:v>26.25</c:v>
                </c:pt>
                <c:pt idx="247">
                  <c:v>25.75</c:v>
                </c:pt>
                <c:pt idx="248">
                  <c:v>26</c:v>
                </c:pt>
                <c:pt idx="249">
                  <c:v>25.88</c:v>
                </c:pt>
                <c:pt idx="250">
                  <c:v>26.38</c:v>
                </c:pt>
                <c:pt idx="251">
                  <c:v>26.38</c:v>
                </c:pt>
                <c:pt idx="252">
                  <c:v>27</c:v>
                </c:pt>
                <c:pt idx="253">
                  <c:v>27.25</c:v>
                </c:pt>
                <c:pt idx="254">
                  <c:v>26.5</c:v>
                </c:pt>
                <c:pt idx="255">
                  <c:v>27</c:v>
                </c:pt>
                <c:pt idx="256">
                  <c:v>27.5</c:v>
                </c:pt>
                <c:pt idx="257">
                  <c:v>27.25</c:v>
                </c:pt>
                <c:pt idx="258">
                  <c:v>26.5</c:v>
                </c:pt>
                <c:pt idx="259">
                  <c:v>27</c:v>
                </c:pt>
                <c:pt idx="260">
                  <c:v>27.75</c:v>
                </c:pt>
                <c:pt idx="261">
                  <c:v>27</c:v>
                </c:pt>
                <c:pt idx="262">
                  <c:v>26.5</c:v>
                </c:pt>
                <c:pt idx="263">
                  <c:v>27.75</c:v>
                </c:pt>
                <c:pt idx="264">
                  <c:v>28</c:v>
                </c:pt>
                <c:pt idx="265">
                  <c:v>28.67</c:v>
                </c:pt>
                <c:pt idx="266">
                  <c:v>27.75</c:v>
                </c:pt>
                <c:pt idx="267">
                  <c:v>28.88</c:v>
                </c:pt>
                <c:pt idx="268">
                  <c:v>31</c:v>
                </c:pt>
                <c:pt idx="269">
                  <c:v>28.5</c:v>
                </c:pt>
                <c:pt idx="270">
                  <c:v>28.25</c:v>
                </c:pt>
                <c:pt idx="271">
                  <c:v>29.17</c:v>
                </c:pt>
                <c:pt idx="272">
                  <c:v>28.5</c:v>
                </c:pt>
                <c:pt idx="273">
                  <c:v>29.25</c:v>
                </c:pt>
                <c:pt idx="274">
                  <c:v>28.25</c:v>
                </c:pt>
                <c:pt idx="275">
                  <c:v>28.5</c:v>
                </c:pt>
                <c:pt idx="276">
                  <c:v>27.75</c:v>
                </c:pt>
                <c:pt idx="277">
                  <c:v>28</c:v>
                </c:pt>
                <c:pt idx="278">
                  <c:v>27.67</c:v>
                </c:pt>
                <c:pt idx="279">
                  <c:v>26</c:v>
                </c:pt>
                <c:pt idx="280">
                  <c:v>26.5</c:v>
                </c:pt>
                <c:pt idx="281">
                  <c:v>25.5</c:v>
                </c:pt>
                <c:pt idx="282">
                  <c:v>25.75</c:v>
                </c:pt>
                <c:pt idx="283">
                  <c:v>25.5</c:v>
                </c:pt>
                <c:pt idx="284">
                  <c:v>25.5</c:v>
                </c:pt>
                <c:pt idx="285">
                  <c:v>24.5</c:v>
                </c:pt>
                <c:pt idx="286">
                  <c:v>24.5</c:v>
                </c:pt>
                <c:pt idx="287">
                  <c:v>24.75</c:v>
                </c:pt>
                <c:pt idx="288">
                  <c:v>25.34</c:v>
                </c:pt>
                <c:pt idx="289">
                  <c:v>25.14</c:v>
                </c:pt>
                <c:pt idx="290">
                  <c:v>25.34</c:v>
                </c:pt>
                <c:pt idx="291">
                  <c:v>24.75</c:v>
                </c:pt>
                <c:pt idx="292">
                  <c:v>24.88</c:v>
                </c:pt>
                <c:pt idx="293">
                  <c:v>24.62</c:v>
                </c:pt>
                <c:pt idx="294">
                  <c:v>25.5</c:v>
                </c:pt>
                <c:pt idx="295">
                  <c:v>25</c:v>
                </c:pt>
                <c:pt idx="296">
                  <c:v>25.25</c:v>
                </c:pt>
                <c:pt idx="297">
                  <c:v>25</c:v>
                </c:pt>
                <c:pt idx="298">
                  <c:v>22</c:v>
                </c:pt>
                <c:pt idx="299">
                  <c:v>24</c:v>
                </c:pt>
                <c:pt idx="300">
                  <c:v>24.75</c:v>
                </c:pt>
                <c:pt idx="301">
                  <c:v>25</c:v>
                </c:pt>
                <c:pt idx="302">
                  <c:v>25.16</c:v>
                </c:pt>
                <c:pt idx="303">
                  <c:v>24.75</c:v>
                </c:pt>
                <c:pt idx="304">
                  <c:v>24</c:v>
                </c:pt>
                <c:pt idx="305">
                  <c:v>24</c:v>
                </c:pt>
                <c:pt idx="306">
                  <c:v>24.16</c:v>
                </c:pt>
                <c:pt idx="307">
                  <c:v>24.38</c:v>
                </c:pt>
                <c:pt idx="308">
                  <c:v>24.25</c:v>
                </c:pt>
                <c:pt idx="309">
                  <c:v>25</c:v>
                </c:pt>
                <c:pt idx="310">
                  <c:v>25</c:v>
                </c:pt>
                <c:pt idx="311">
                  <c:v>25.16</c:v>
                </c:pt>
                <c:pt idx="312">
                  <c:v>26</c:v>
                </c:pt>
                <c:pt idx="313">
                  <c:v>26.62</c:v>
                </c:pt>
                <c:pt idx="314">
                  <c:v>28</c:v>
                </c:pt>
                <c:pt idx="315">
                  <c:v>29.1</c:v>
                </c:pt>
                <c:pt idx="316">
                  <c:v>27</c:v>
                </c:pt>
                <c:pt idx="317">
                  <c:v>29.35</c:v>
                </c:pt>
                <c:pt idx="318">
                  <c:v>29.91</c:v>
                </c:pt>
                <c:pt idx="319">
                  <c:v>31.62</c:v>
                </c:pt>
                <c:pt idx="320">
                  <c:v>32.620000000000012</c:v>
                </c:pt>
                <c:pt idx="321">
                  <c:v>32</c:v>
                </c:pt>
                <c:pt idx="322">
                  <c:v>33</c:v>
                </c:pt>
                <c:pt idx="323">
                  <c:v>34.58</c:v>
                </c:pt>
                <c:pt idx="324">
                  <c:v>34.379999999999995</c:v>
                </c:pt>
                <c:pt idx="325">
                  <c:v>35.800000000000004</c:v>
                </c:pt>
                <c:pt idx="326">
                  <c:v>33</c:v>
                </c:pt>
                <c:pt idx="327">
                  <c:v>36.620000000000012</c:v>
                </c:pt>
                <c:pt idx="328">
                  <c:v>35.379999999999995</c:v>
                </c:pt>
                <c:pt idx="329">
                  <c:v>32.5</c:v>
                </c:pt>
                <c:pt idx="330">
                  <c:v>30.75</c:v>
                </c:pt>
                <c:pt idx="331">
                  <c:v>32.25</c:v>
                </c:pt>
                <c:pt idx="332">
                  <c:v>32.5</c:v>
                </c:pt>
                <c:pt idx="333">
                  <c:v>30.5</c:v>
                </c:pt>
                <c:pt idx="334">
                  <c:v>31.5</c:v>
                </c:pt>
                <c:pt idx="335">
                  <c:v>32.25</c:v>
                </c:pt>
                <c:pt idx="336">
                  <c:v>36.25</c:v>
                </c:pt>
                <c:pt idx="337">
                  <c:v>38</c:v>
                </c:pt>
                <c:pt idx="338">
                  <c:v>58.5</c:v>
                </c:pt>
                <c:pt idx="339">
                  <c:v>33.75</c:v>
                </c:pt>
                <c:pt idx="340">
                  <c:v>33</c:v>
                </c:pt>
                <c:pt idx="341">
                  <c:v>29.5</c:v>
                </c:pt>
                <c:pt idx="342">
                  <c:v>28.5</c:v>
                </c:pt>
                <c:pt idx="343">
                  <c:v>28.66</c:v>
                </c:pt>
                <c:pt idx="344">
                  <c:v>28.75</c:v>
                </c:pt>
                <c:pt idx="345">
                  <c:v>29</c:v>
                </c:pt>
                <c:pt idx="346">
                  <c:v>30.25</c:v>
                </c:pt>
                <c:pt idx="347">
                  <c:v>30.38</c:v>
                </c:pt>
                <c:pt idx="348">
                  <c:v>31</c:v>
                </c:pt>
                <c:pt idx="349">
                  <c:v>31.17</c:v>
                </c:pt>
                <c:pt idx="350">
                  <c:v>30.25</c:v>
                </c:pt>
                <c:pt idx="351">
                  <c:v>31.5</c:v>
                </c:pt>
                <c:pt idx="352">
                  <c:v>32.5</c:v>
                </c:pt>
                <c:pt idx="353">
                  <c:v>40.5</c:v>
                </c:pt>
                <c:pt idx="354">
                  <c:v>41.5</c:v>
                </c:pt>
                <c:pt idx="355">
                  <c:v>40.120000000000012</c:v>
                </c:pt>
                <c:pt idx="356">
                  <c:v>46.75</c:v>
                </c:pt>
                <c:pt idx="357">
                  <c:v>48.5</c:v>
                </c:pt>
                <c:pt idx="358">
                  <c:v>49.5</c:v>
                </c:pt>
                <c:pt idx="359">
                  <c:v>49.25</c:v>
                </c:pt>
                <c:pt idx="360">
                  <c:v>43.160000000000011</c:v>
                </c:pt>
                <c:pt idx="361">
                  <c:v>39.5</c:v>
                </c:pt>
                <c:pt idx="362">
                  <c:v>36.75</c:v>
                </c:pt>
                <c:pt idx="363">
                  <c:v>37</c:v>
                </c:pt>
                <c:pt idx="364">
                  <c:v>35.590000000000003</c:v>
                </c:pt>
                <c:pt idx="365">
                  <c:v>34</c:v>
                </c:pt>
                <c:pt idx="366">
                  <c:v>33.620000000000012</c:v>
                </c:pt>
                <c:pt idx="367">
                  <c:v>33</c:v>
                </c:pt>
                <c:pt idx="368">
                  <c:v>32.25</c:v>
                </c:pt>
                <c:pt idx="369">
                  <c:v>32.5</c:v>
                </c:pt>
                <c:pt idx="370">
                  <c:v>35.379999999999995</c:v>
                </c:pt>
                <c:pt idx="371">
                  <c:v>36.300000000000004</c:v>
                </c:pt>
                <c:pt idx="372">
                  <c:v>36.5</c:v>
                </c:pt>
                <c:pt idx="373">
                  <c:v>38.5</c:v>
                </c:pt>
                <c:pt idx="374">
                  <c:v>37.25</c:v>
                </c:pt>
                <c:pt idx="375">
                  <c:v>39</c:v>
                </c:pt>
                <c:pt idx="376">
                  <c:v>37.5</c:v>
                </c:pt>
                <c:pt idx="377">
                  <c:v>37</c:v>
                </c:pt>
                <c:pt idx="378">
                  <c:v>35.75</c:v>
                </c:pt>
                <c:pt idx="379">
                  <c:v>34.300000000000004</c:v>
                </c:pt>
                <c:pt idx="380">
                  <c:v>35.25</c:v>
                </c:pt>
                <c:pt idx="381">
                  <c:v>33</c:v>
                </c:pt>
                <c:pt idx="382">
                  <c:v>36.120000000000012</c:v>
                </c:pt>
                <c:pt idx="383">
                  <c:v>34.910000000000004</c:v>
                </c:pt>
                <c:pt idx="384">
                  <c:v>36.01</c:v>
                </c:pt>
                <c:pt idx="385">
                  <c:v>37.25</c:v>
                </c:pt>
                <c:pt idx="386">
                  <c:v>36.75</c:v>
                </c:pt>
                <c:pt idx="387">
                  <c:v>37.120000000000012</c:v>
                </c:pt>
                <c:pt idx="388">
                  <c:v>37</c:v>
                </c:pt>
                <c:pt idx="389">
                  <c:v>35.75</c:v>
                </c:pt>
                <c:pt idx="390">
                  <c:v>35.75</c:v>
                </c:pt>
                <c:pt idx="391">
                  <c:v>35.25</c:v>
                </c:pt>
                <c:pt idx="392">
                  <c:v>34.5</c:v>
                </c:pt>
                <c:pt idx="393">
                  <c:v>34.83</c:v>
                </c:pt>
                <c:pt idx="394">
                  <c:v>34</c:v>
                </c:pt>
                <c:pt idx="395">
                  <c:v>34</c:v>
                </c:pt>
                <c:pt idx="396">
                  <c:v>33.879999999999995</c:v>
                </c:pt>
                <c:pt idx="397">
                  <c:v>33.75</c:v>
                </c:pt>
                <c:pt idx="398">
                  <c:v>32.75</c:v>
                </c:pt>
                <c:pt idx="399">
                  <c:v>31.5</c:v>
                </c:pt>
                <c:pt idx="400">
                  <c:v>32</c:v>
                </c:pt>
                <c:pt idx="401">
                  <c:v>31.939999999999987</c:v>
                </c:pt>
                <c:pt idx="402">
                  <c:v>32</c:v>
                </c:pt>
                <c:pt idx="403">
                  <c:v>31.75</c:v>
                </c:pt>
                <c:pt idx="404">
                  <c:v>31.62</c:v>
                </c:pt>
                <c:pt idx="405">
                  <c:v>31.25</c:v>
                </c:pt>
                <c:pt idx="406">
                  <c:v>31.16</c:v>
                </c:pt>
                <c:pt idx="407">
                  <c:v>31.82</c:v>
                </c:pt>
                <c:pt idx="408">
                  <c:v>30.5</c:v>
                </c:pt>
                <c:pt idx="409">
                  <c:v>28.75</c:v>
                </c:pt>
                <c:pt idx="410">
                  <c:v>29</c:v>
                </c:pt>
                <c:pt idx="411">
                  <c:v>29</c:v>
                </c:pt>
                <c:pt idx="412">
                  <c:v>28.34</c:v>
                </c:pt>
                <c:pt idx="413">
                  <c:v>29.25</c:v>
                </c:pt>
                <c:pt idx="414">
                  <c:v>29</c:v>
                </c:pt>
                <c:pt idx="415">
                  <c:v>30</c:v>
                </c:pt>
                <c:pt idx="416">
                  <c:v>31.5</c:v>
                </c:pt>
                <c:pt idx="417">
                  <c:v>31</c:v>
                </c:pt>
                <c:pt idx="418">
                  <c:v>32</c:v>
                </c:pt>
                <c:pt idx="419">
                  <c:v>31.5</c:v>
                </c:pt>
                <c:pt idx="420">
                  <c:v>31</c:v>
                </c:pt>
                <c:pt idx="421">
                  <c:v>31.38</c:v>
                </c:pt>
                <c:pt idx="422">
                  <c:v>30.75</c:v>
                </c:pt>
                <c:pt idx="423">
                  <c:v>30.75</c:v>
                </c:pt>
                <c:pt idx="424">
                  <c:v>31</c:v>
                </c:pt>
                <c:pt idx="425">
                  <c:v>30.66</c:v>
                </c:pt>
                <c:pt idx="426">
                  <c:v>30.62</c:v>
                </c:pt>
                <c:pt idx="427">
                  <c:v>29.75</c:v>
                </c:pt>
                <c:pt idx="428">
                  <c:v>29.5</c:v>
                </c:pt>
                <c:pt idx="429">
                  <c:v>29.5</c:v>
                </c:pt>
                <c:pt idx="430">
                  <c:v>31.25</c:v>
                </c:pt>
                <c:pt idx="431">
                  <c:v>30</c:v>
                </c:pt>
                <c:pt idx="432">
                  <c:v>30.5</c:v>
                </c:pt>
                <c:pt idx="433">
                  <c:v>31.16</c:v>
                </c:pt>
                <c:pt idx="434">
                  <c:v>31.58</c:v>
                </c:pt>
                <c:pt idx="435">
                  <c:v>31.759999999999987</c:v>
                </c:pt>
                <c:pt idx="436">
                  <c:v>33.5</c:v>
                </c:pt>
                <c:pt idx="437">
                  <c:v>33.5</c:v>
                </c:pt>
                <c:pt idx="438">
                  <c:v>31.439999999999987</c:v>
                </c:pt>
                <c:pt idx="439">
                  <c:v>30.59</c:v>
                </c:pt>
                <c:pt idx="440">
                  <c:v>29</c:v>
                </c:pt>
                <c:pt idx="441">
                  <c:v>28.17</c:v>
                </c:pt>
                <c:pt idx="442">
                  <c:v>27.959999999999987</c:v>
                </c:pt>
                <c:pt idx="443">
                  <c:v>28</c:v>
                </c:pt>
                <c:pt idx="444">
                  <c:v>27.5</c:v>
                </c:pt>
                <c:pt idx="445">
                  <c:v>26.75</c:v>
                </c:pt>
                <c:pt idx="446">
                  <c:v>27.62</c:v>
                </c:pt>
                <c:pt idx="447">
                  <c:v>27.5</c:v>
                </c:pt>
                <c:pt idx="448">
                  <c:v>29.04</c:v>
                </c:pt>
                <c:pt idx="449">
                  <c:v>29.25</c:v>
                </c:pt>
                <c:pt idx="450">
                  <c:v>38.379999999999995</c:v>
                </c:pt>
                <c:pt idx="451">
                  <c:v>29</c:v>
                </c:pt>
                <c:pt idx="452">
                  <c:v>28.5</c:v>
                </c:pt>
                <c:pt idx="453">
                  <c:v>28.5</c:v>
                </c:pt>
                <c:pt idx="454">
                  <c:v>28.5</c:v>
                </c:pt>
                <c:pt idx="455">
                  <c:v>27.75</c:v>
                </c:pt>
                <c:pt idx="456">
                  <c:v>28</c:v>
                </c:pt>
                <c:pt idx="457">
                  <c:v>27.75</c:v>
                </c:pt>
                <c:pt idx="458">
                  <c:v>26.88</c:v>
                </c:pt>
                <c:pt idx="459">
                  <c:v>27.68</c:v>
                </c:pt>
                <c:pt idx="460">
                  <c:v>28.5</c:v>
                </c:pt>
                <c:pt idx="461">
                  <c:v>28.630000000000024</c:v>
                </c:pt>
                <c:pt idx="462">
                  <c:v>28.5</c:v>
                </c:pt>
                <c:pt idx="463">
                  <c:v>28</c:v>
                </c:pt>
                <c:pt idx="464">
                  <c:v>28.939999999999987</c:v>
                </c:pt>
                <c:pt idx="465">
                  <c:v>31.55</c:v>
                </c:pt>
                <c:pt idx="466">
                  <c:v>30</c:v>
                </c:pt>
                <c:pt idx="467">
                  <c:v>28.5</c:v>
                </c:pt>
                <c:pt idx="468">
                  <c:v>27.84</c:v>
                </c:pt>
                <c:pt idx="469">
                  <c:v>28.2</c:v>
                </c:pt>
                <c:pt idx="470">
                  <c:v>27.5</c:v>
                </c:pt>
                <c:pt idx="471">
                  <c:v>27.88</c:v>
                </c:pt>
                <c:pt idx="472">
                  <c:v>27.88</c:v>
                </c:pt>
                <c:pt idx="473">
                  <c:v>28</c:v>
                </c:pt>
                <c:pt idx="474">
                  <c:v>28</c:v>
                </c:pt>
                <c:pt idx="475">
                  <c:v>28.1</c:v>
                </c:pt>
                <c:pt idx="476">
                  <c:v>28</c:v>
                </c:pt>
                <c:pt idx="477">
                  <c:v>27</c:v>
                </c:pt>
                <c:pt idx="478">
                  <c:v>27.12</c:v>
                </c:pt>
                <c:pt idx="479">
                  <c:v>26.75</c:v>
                </c:pt>
                <c:pt idx="480">
                  <c:v>26.5</c:v>
                </c:pt>
                <c:pt idx="481">
                  <c:v>26.919999999999987</c:v>
                </c:pt>
                <c:pt idx="482">
                  <c:v>27.34</c:v>
                </c:pt>
                <c:pt idx="483">
                  <c:v>26.5</c:v>
                </c:pt>
                <c:pt idx="484">
                  <c:v>26</c:v>
                </c:pt>
                <c:pt idx="485">
                  <c:v>26.41</c:v>
                </c:pt>
                <c:pt idx="486">
                  <c:v>25.5</c:v>
                </c:pt>
                <c:pt idx="487">
                  <c:v>26</c:v>
                </c:pt>
                <c:pt idx="488">
                  <c:v>26.5</c:v>
                </c:pt>
                <c:pt idx="489">
                  <c:v>26.5</c:v>
                </c:pt>
                <c:pt idx="490">
                  <c:v>26.75</c:v>
                </c:pt>
                <c:pt idx="491">
                  <c:v>26</c:v>
                </c:pt>
                <c:pt idx="492">
                  <c:v>26.9</c:v>
                </c:pt>
                <c:pt idx="493">
                  <c:v>26.5</c:v>
                </c:pt>
                <c:pt idx="494">
                  <c:v>26</c:v>
                </c:pt>
                <c:pt idx="495">
                  <c:v>26.25</c:v>
                </c:pt>
                <c:pt idx="496">
                  <c:v>26</c:v>
                </c:pt>
                <c:pt idx="497">
                  <c:v>25.25</c:v>
                </c:pt>
                <c:pt idx="498">
                  <c:v>24.75</c:v>
                </c:pt>
                <c:pt idx="499">
                  <c:v>25.5</c:v>
                </c:pt>
                <c:pt idx="500">
                  <c:v>25.5</c:v>
                </c:pt>
                <c:pt idx="501">
                  <c:v>24</c:v>
                </c:pt>
                <c:pt idx="502">
                  <c:v>25</c:v>
                </c:pt>
                <c:pt idx="503">
                  <c:v>24.16</c:v>
                </c:pt>
                <c:pt idx="504">
                  <c:v>24.5</c:v>
                </c:pt>
                <c:pt idx="505">
                  <c:v>24.5</c:v>
                </c:pt>
                <c:pt idx="506">
                  <c:v>24.5</c:v>
                </c:pt>
                <c:pt idx="507">
                  <c:v>23.75</c:v>
                </c:pt>
                <c:pt idx="508">
                  <c:v>23.5</c:v>
                </c:pt>
                <c:pt idx="509">
                  <c:v>22.25</c:v>
                </c:pt>
                <c:pt idx="510">
                  <c:v>24</c:v>
                </c:pt>
                <c:pt idx="511">
                  <c:v>24</c:v>
                </c:pt>
                <c:pt idx="512">
                  <c:v>23.75</c:v>
                </c:pt>
                <c:pt idx="513">
                  <c:v>24.130000000000024</c:v>
                </c:pt>
                <c:pt idx="514">
                  <c:v>25.25</c:v>
                </c:pt>
                <c:pt idx="515">
                  <c:v>25.25</c:v>
                </c:pt>
                <c:pt idx="516">
                  <c:v>25.25</c:v>
                </c:pt>
                <c:pt idx="517">
                  <c:v>25.5</c:v>
                </c:pt>
                <c:pt idx="520">
                  <c:v>25.4</c:v>
                </c:pt>
                <c:pt idx="521">
                  <c:v>25.5</c:v>
                </c:pt>
                <c:pt idx="523">
                  <c:v>25.25</c:v>
                </c:pt>
                <c:pt idx="524">
                  <c:v>25.5</c:v>
                </c:pt>
                <c:pt idx="525">
                  <c:v>26.09</c:v>
                </c:pt>
                <c:pt idx="526">
                  <c:v>26</c:v>
                </c:pt>
                <c:pt idx="527">
                  <c:v>25.5</c:v>
                </c:pt>
                <c:pt idx="528">
                  <c:v>25.84</c:v>
                </c:pt>
                <c:pt idx="529">
                  <c:v>26</c:v>
                </c:pt>
                <c:pt idx="531">
                  <c:v>26</c:v>
                </c:pt>
                <c:pt idx="532">
                  <c:v>26</c:v>
                </c:pt>
                <c:pt idx="533">
                  <c:v>26</c:v>
                </c:pt>
                <c:pt idx="534">
                  <c:v>26</c:v>
                </c:pt>
                <c:pt idx="535">
                  <c:v>26</c:v>
                </c:pt>
                <c:pt idx="536">
                  <c:v>26.5</c:v>
                </c:pt>
                <c:pt idx="537">
                  <c:v>26.62</c:v>
                </c:pt>
                <c:pt idx="538">
                  <c:v>25.5</c:v>
                </c:pt>
                <c:pt idx="539">
                  <c:v>25.67</c:v>
                </c:pt>
                <c:pt idx="540">
                  <c:v>25</c:v>
                </c:pt>
                <c:pt idx="541">
                  <c:v>25</c:v>
                </c:pt>
                <c:pt idx="542">
                  <c:v>25.5</c:v>
                </c:pt>
                <c:pt idx="543">
                  <c:v>26</c:v>
                </c:pt>
                <c:pt idx="544">
                  <c:v>24</c:v>
                </c:pt>
                <c:pt idx="545">
                  <c:v>24.84</c:v>
                </c:pt>
                <c:pt idx="546">
                  <c:v>24.66</c:v>
                </c:pt>
                <c:pt idx="547">
                  <c:v>24.5</c:v>
                </c:pt>
                <c:pt idx="548">
                  <c:v>24.5</c:v>
                </c:pt>
                <c:pt idx="549">
                  <c:v>25</c:v>
                </c:pt>
                <c:pt idx="550">
                  <c:v>24.88</c:v>
                </c:pt>
                <c:pt idx="551">
                  <c:v>25</c:v>
                </c:pt>
                <c:pt idx="552">
                  <c:v>24</c:v>
                </c:pt>
                <c:pt idx="553">
                  <c:v>24.25</c:v>
                </c:pt>
                <c:pt idx="554">
                  <c:v>23.75</c:v>
                </c:pt>
                <c:pt idx="555">
                  <c:v>24</c:v>
                </c:pt>
                <c:pt idx="556">
                  <c:v>23</c:v>
                </c:pt>
                <c:pt idx="557">
                  <c:v>23</c:v>
                </c:pt>
                <c:pt idx="558">
                  <c:v>23</c:v>
                </c:pt>
                <c:pt idx="559">
                  <c:v>23</c:v>
                </c:pt>
                <c:pt idx="560">
                  <c:v>23</c:v>
                </c:pt>
                <c:pt idx="561">
                  <c:v>23.5</c:v>
                </c:pt>
                <c:pt idx="562">
                  <c:v>23.16</c:v>
                </c:pt>
                <c:pt idx="563">
                  <c:v>23</c:v>
                </c:pt>
                <c:pt idx="564">
                  <c:v>22.62</c:v>
                </c:pt>
                <c:pt idx="565">
                  <c:v>22.75</c:v>
                </c:pt>
                <c:pt idx="566">
                  <c:v>22.75</c:v>
                </c:pt>
                <c:pt idx="567">
                  <c:v>22.5</c:v>
                </c:pt>
                <c:pt idx="568">
                  <c:v>22</c:v>
                </c:pt>
                <c:pt idx="569">
                  <c:v>23.25</c:v>
                </c:pt>
                <c:pt idx="570">
                  <c:v>22.75</c:v>
                </c:pt>
                <c:pt idx="571">
                  <c:v>23.67</c:v>
                </c:pt>
                <c:pt idx="572">
                  <c:v>23</c:v>
                </c:pt>
                <c:pt idx="573">
                  <c:v>23.41</c:v>
                </c:pt>
                <c:pt idx="574">
                  <c:v>24.66</c:v>
                </c:pt>
                <c:pt idx="575">
                  <c:v>22.75</c:v>
                </c:pt>
                <c:pt idx="576">
                  <c:v>23</c:v>
                </c:pt>
                <c:pt idx="577">
                  <c:v>23.5</c:v>
                </c:pt>
                <c:pt idx="578">
                  <c:v>24.05</c:v>
                </c:pt>
                <c:pt idx="579">
                  <c:v>23.25</c:v>
                </c:pt>
                <c:pt idx="580">
                  <c:v>23.25</c:v>
                </c:pt>
                <c:pt idx="581">
                  <c:v>24</c:v>
                </c:pt>
                <c:pt idx="582">
                  <c:v>23.25</c:v>
                </c:pt>
                <c:pt idx="583">
                  <c:v>23</c:v>
                </c:pt>
                <c:pt idx="584">
                  <c:v>23.75</c:v>
                </c:pt>
                <c:pt idx="585">
                  <c:v>25.88</c:v>
                </c:pt>
                <c:pt idx="586">
                  <c:v>23.75</c:v>
                </c:pt>
                <c:pt idx="587">
                  <c:v>24.88</c:v>
                </c:pt>
                <c:pt idx="588">
                  <c:v>24.75</c:v>
                </c:pt>
                <c:pt idx="589">
                  <c:v>24.25</c:v>
                </c:pt>
                <c:pt idx="590">
                  <c:v>24</c:v>
                </c:pt>
                <c:pt idx="591">
                  <c:v>23.88</c:v>
                </c:pt>
                <c:pt idx="592">
                  <c:v>24</c:v>
                </c:pt>
                <c:pt idx="593">
                  <c:v>24</c:v>
                </c:pt>
                <c:pt idx="594">
                  <c:v>24.16</c:v>
                </c:pt>
                <c:pt idx="595">
                  <c:v>24</c:v>
                </c:pt>
                <c:pt idx="596">
                  <c:v>24</c:v>
                </c:pt>
                <c:pt idx="597">
                  <c:v>24.16</c:v>
                </c:pt>
                <c:pt idx="598">
                  <c:v>24.16</c:v>
                </c:pt>
                <c:pt idx="599">
                  <c:v>24.5</c:v>
                </c:pt>
                <c:pt idx="600">
                  <c:v>23.66</c:v>
                </c:pt>
                <c:pt idx="601">
                  <c:v>24.5</c:v>
                </c:pt>
                <c:pt idx="602">
                  <c:v>24</c:v>
                </c:pt>
                <c:pt idx="603">
                  <c:v>23.16</c:v>
                </c:pt>
                <c:pt idx="604">
                  <c:v>23</c:v>
                </c:pt>
                <c:pt idx="605">
                  <c:v>22.12</c:v>
                </c:pt>
                <c:pt idx="606">
                  <c:v>21.75</c:v>
                </c:pt>
                <c:pt idx="607">
                  <c:v>22.25</c:v>
                </c:pt>
                <c:pt idx="608">
                  <c:v>21.75</c:v>
                </c:pt>
                <c:pt idx="609">
                  <c:v>19.75</c:v>
                </c:pt>
                <c:pt idx="610">
                  <c:v>20</c:v>
                </c:pt>
                <c:pt idx="611">
                  <c:v>20.67</c:v>
                </c:pt>
                <c:pt idx="612">
                  <c:v>20.91</c:v>
                </c:pt>
                <c:pt idx="613">
                  <c:v>21</c:v>
                </c:pt>
                <c:pt idx="614">
                  <c:v>21</c:v>
                </c:pt>
                <c:pt idx="615">
                  <c:v>20.75</c:v>
                </c:pt>
                <c:pt idx="616">
                  <c:v>22</c:v>
                </c:pt>
                <c:pt idx="617">
                  <c:v>22.25</c:v>
                </c:pt>
                <c:pt idx="618">
                  <c:v>23</c:v>
                </c:pt>
                <c:pt idx="619">
                  <c:v>24.38</c:v>
                </c:pt>
                <c:pt idx="620">
                  <c:v>24.5</c:v>
                </c:pt>
                <c:pt idx="621">
                  <c:v>24</c:v>
                </c:pt>
                <c:pt idx="622">
                  <c:v>26</c:v>
                </c:pt>
                <c:pt idx="623">
                  <c:v>24.66</c:v>
                </c:pt>
                <c:pt idx="624">
                  <c:v>26</c:v>
                </c:pt>
                <c:pt idx="625">
                  <c:v>25</c:v>
                </c:pt>
                <c:pt idx="626">
                  <c:v>25.67</c:v>
                </c:pt>
                <c:pt idx="627">
                  <c:v>24.5</c:v>
                </c:pt>
                <c:pt idx="628">
                  <c:v>25.5</c:v>
                </c:pt>
                <c:pt idx="629">
                  <c:v>25.25</c:v>
                </c:pt>
                <c:pt idx="630">
                  <c:v>25</c:v>
                </c:pt>
                <c:pt idx="631">
                  <c:v>25</c:v>
                </c:pt>
                <c:pt idx="632">
                  <c:v>25.4</c:v>
                </c:pt>
                <c:pt idx="633">
                  <c:v>25.75</c:v>
                </c:pt>
                <c:pt idx="634">
                  <c:v>25.88</c:v>
                </c:pt>
                <c:pt idx="635">
                  <c:v>26.5</c:v>
                </c:pt>
                <c:pt idx="636">
                  <c:v>26</c:v>
                </c:pt>
                <c:pt idx="637">
                  <c:v>26.75</c:v>
                </c:pt>
                <c:pt idx="638">
                  <c:v>29</c:v>
                </c:pt>
                <c:pt idx="639">
                  <c:v>30</c:v>
                </c:pt>
                <c:pt idx="640">
                  <c:v>29.25</c:v>
                </c:pt>
                <c:pt idx="641">
                  <c:v>28.25</c:v>
                </c:pt>
                <c:pt idx="642">
                  <c:v>28</c:v>
                </c:pt>
                <c:pt idx="643">
                  <c:v>28.5</c:v>
                </c:pt>
                <c:pt idx="644">
                  <c:v>29.75</c:v>
                </c:pt>
                <c:pt idx="645">
                  <c:v>28</c:v>
                </c:pt>
                <c:pt idx="646">
                  <c:v>30</c:v>
                </c:pt>
                <c:pt idx="647">
                  <c:v>30</c:v>
                </c:pt>
                <c:pt idx="648">
                  <c:v>28.88</c:v>
                </c:pt>
                <c:pt idx="649">
                  <c:v>28</c:v>
                </c:pt>
                <c:pt idx="650">
                  <c:v>25.59</c:v>
                </c:pt>
                <c:pt idx="651">
                  <c:v>24.75</c:v>
                </c:pt>
                <c:pt idx="652">
                  <c:v>25.16</c:v>
                </c:pt>
                <c:pt idx="653">
                  <c:v>23.39</c:v>
                </c:pt>
                <c:pt idx="654">
                  <c:v>24.84</c:v>
                </c:pt>
                <c:pt idx="655">
                  <c:v>25.12</c:v>
                </c:pt>
                <c:pt idx="656">
                  <c:v>25</c:v>
                </c:pt>
                <c:pt idx="657">
                  <c:v>25.12</c:v>
                </c:pt>
                <c:pt idx="658">
                  <c:v>25.9</c:v>
                </c:pt>
                <c:pt idx="659">
                  <c:v>27</c:v>
                </c:pt>
                <c:pt idx="660">
                  <c:v>27.68</c:v>
                </c:pt>
                <c:pt idx="661">
                  <c:v>29</c:v>
                </c:pt>
                <c:pt idx="662">
                  <c:v>29.38</c:v>
                </c:pt>
                <c:pt idx="663">
                  <c:v>29</c:v>
                </c:pt>
                <c:pt idx="664">
                  <c:v>28.38</c:v>
                </c:pt>
                <c:pt idx="665">
                  <c:v>29</c:v>
                </c:pt>
                <c:pt idx="666">
                  <c:v>29</c:v>
                </c:pt>
                <c:pt idx="667">
                  <c:v>27.75</c:v>
                </c:pt>
                <c:pt idx="668">
                  <c:v>28</c:v>
                </c:pt>
                <c:pt idx="669">
                  <c:v>27.5</c:v>
                </c:pt>
                <c:pt idx="670">
                  <c:v>27</c:v>
                </c:pt>
                <c:pt idx="671">
                  <c:v>27</c:v>
                </c:pt>
                <c:pt idx="672">
                  <c:v>26.12</c:v>
                </c:pt>
                <c:pt idx="673">
                  <c:v>26</c:v>
                </c:pt>
                <c:pt idx="674">
                  <c:v>26.5</c:v>
                </c:pt>
                <c:pt idx="675">
                  <c:v>27</c:v>
                </c:pt>
                <c:pt idx="676">
                  <c:v>26.29</c:v>
                </c:pt>
                <c:pt idx="677">
                  <c:v>26.38</c:v>
                </c:pt>
                <c:pt idx="678">
                  <c:v>26.12</c:v>
                </c:pt>
                <c:pt idx="679">
                  <c:v>25.34</c:v>
                </c:pt>
                <c:pt idx="680">
                  <c:v>25.5</c:v>
                </c:pt>
                <c:pt idx="681">
                  <c:v>24.5</c:v>
                </c:pt>
                <c:pt idx="682">
                  <c:v>24.5</c:v>
                </c:pt>
                <c:pt idx="683">
                  <c:v>24.75</c:v>
                </c:pt>
                <c:pt idx="684">
                  <c:v>24</c:v>
                </c:pt>
                <c:pt idx="685">
                  <c:v>24</c:v>
                </c:pt>
                <c:pt idx="686">
                  <c:v>23.5</c:v>
                </c:pt>
                <c:pt idx="687">
                  <c:v>24</c:v>
                </c:pt>
                <c:pt idx="688">
                  <c:v>22.34</c:v>
                </c:pt>
                <c:pt idx="689">
                  <c:v>21.59</c:v>
                </c:pt>
                <c:pt idx="690">
                  <c:v>21.16</c:v>
                </c:pt>
                <c:pt idx="691">
                  <c:v>21.34</c:v>
                </c:pt>
                <c:pt idx="692">
                  <c:v>21.75</c:v>
                </c:pt>
                <c:pt idx="694">
                  <c:v>22.25</c:v>
                </c:pt>
                <c:pt idx="695">
                  <c:v>22.38</c:v>
                </c:pt>
                <c:pt idx="696">
                  <c:v>23</c:v>
                </c:pt>
                <c:pt idx="697">
                  <c:v>23.07</c:v>
                </c:pt>
                <c:pt idx="698">
                  <c:v>23.34</c:v>
                </c:pt>
                <c:pt idx="699">
                  <c:v>22.88</c:v>
                </c:pt>
                <c:pt idx="700">
                  <c:v>22</c:v>
                </c:pt>
                <c:pt idx="701">
                  <c:v>22</c:v>
                </c:pt>
                <c:pt idx="702">
                  <c:v>22</c:v>
                </c:pt>
                <c:pt idx="703">
                  <c:v>22</c:v>
                </c:pt>
                <c:pt idx="704">
                  <c:v>22</c:v>
                </c:pt>
                <c:pt idx="705">
                  <c:v>22</c:v>
                </c:pt>
                <c:pt idx="706">
                  <c:v>22.5</c:v>
                </c:pt>
                <c:pt idx="707">
                  <c:v>22.25</c:v>
                </c:pt>
                <c:pt idx="708">
                  <c:v>22.25</c:v>
                </c:pt>
                <c:pt idx="709">
                  <c:v>23.16</c:v>
                </c:pt>
                <c:pt idx="711">
                  <c:v>24</c:v>
                </c:pt>
                <c:pt idx="712">
                  <c:v>22.75</c:v>
                </c:pt>
                <c:pt idx="713">
                  <c:v>23.16</c:v>
                </c:pt>
                <c:pt idx="714">
                  <c:v>23</c:v>
                </c:pt>
                <c:pt idx="715">
                  <c:v>23.25</c:v>
                </c:pt>
                <c:pt idx="716">
                  <c:v>23</c:v>
                </c:pt>
                <c:pt idx="717">
                  <c:v>23.25</c:v>
                </c:pt>
                <c:pt idx="718">
                  <c:v>22.75</c:v>
                </c:pt>
                <c:pt idx="719">
                  <c:v>23</c:v>
                </c:pt>
                <c:pt idx="720">
                  <c:v>22</c:v>
                </c:pt>
                <c:pt idx="721">
                  <c:v>22</c:v>
                </c:pt>
                <c:pt idx="722">
                  <c:v>22</c:v>
                </c:pt>
                <c:pt idx="723">
                  <c:v>21.75</c:v>
                </c:pt>
                <c:pt idx="724">
                  <c:v>21.5</c:v>
                </c:pt>
                <c:pt idx="725">
                  <c:v>20.5</c:v>
                </c:pt>
                <c:pt idx="726">
                  <c:v>20.5</c:v>
                </c:pt>
                <c:pt idx="727">
                  <c:v>20.5</c:v>
                </c:pt>
                <c:pt idx="728">
                  <c:v>20.12</c:v>
                </c:pt>
                <c:pt idx="729">
                  <c:v>19.88</c:v>
                </c:pt>
                <c:pt idx="730">
                  <c:v>19.75</c:v>
                </c:pt>
                <c:pt idx="731">
                  <c:v>20</c:v>
                </c:pt>
                <c:pt idx="732">
                  <c:v>19.91</c:v>
                </c:pt>
                <c:pt idx="733">
                  <c:v>20</c:v>
                </c:pt>
                <c:pt idx="734">
                  <c:v>20</c:v>
                </c:pt>
                <c:pt idx="735">
                  <c:v>19.5</c:v>
                </c:pt>
                <c:pt idx="736">
                  <c:v>19</c:v>
                </c:pt>
                <c:pt idx="737">
                  <c:v>19.164999999999999</c:v>
                </c:pt>
                <c:pt idx="738">
                  <c:v>20</c:v>
                </c:pt>
                <c:pt idx="739">
                  <c:v>18</c:v>
                </c:pt>
                <c:pt idx="740">
                  <c:v>18.5</c:v>
                </c:pt>
                <c:pt idx="741">
                  <c:v>19.504999999999999</c:v>
                </c:pt>
                <c:pt idx="742">
                  <c:v>19.5</c:v>
                </c:pt>
                <c:pt idx="743">
                  <c:v>19.5</c:v>
                </c:pt>
                <c:pt idx="744">
                  <c:v>20</c:v>
                </c:pt>
                <c:pt idx="745">
                  <c:v>19.5</c:v>
                </c:pt>
                <c:pt idx="746">
                  <c:v>20</c:v>
                </c:pt>
                <c:pt idx="747">
                  <c:v>21.5</c:v>
                </c:pt>
                <c:pt idx="748">
                  <c:v>21</c:v>
                </c:pt>
                <c:pt idx="749">
                  <c:v>21.5</c:v>
                </c:pt>
                <c:pt idx="750">
                  <c:v>21.25</c:v>
                </c:pt>
                <c:pt idx="751">
                  <c:v>21</c:v>
                </c:pt>
                <c:pt idx="752">
                  <c:v>21</c:v>
                </c:pt>
                <c:pt idx="753">
                  <c:v>21</c:v>
                </c:pt>
                <c:pt idx="754">
                  <c:v>21.5</c:v>
                </c:pt>
                <c:pt idx="755">
                  <c:v>21.5</c:v>
                </c:pt>
                <c:pt idx="756">
                  <c:v>21.25</c:v>
                </c:pt>
                <c:pt idx="757">
                  <c:v>21</c:v>
                </c:pt>
                <c:pt idx="758">
                  <c:v>21.85</c:v>
                </c:pt>
                <c:pt idx="759">
                  <c:v>21.704999999999988</c:v>
                </c:pt>
                <c:pt idx="760">
                  <c:v>20.004999999999999</c:v>
                </c:pt>
                <c:pt idx="761">
                  <c:v>20.5</c:v>
                </c:pt>
                <c:pt idx="762">
                  <c:v>19</c:v>
                </c:pt>
                <c:pt idx="763">
                  <c:v>19</c:v>
                </c:pt>
                <c:pt idx="764">
                  <c:v>19.5</c:v>
                </c:pt>
                <c:pt idx="765">
                  <c:v>19.084999999999987</c:v>
                </c:pt>
                <c:pt idx="766">
                  <c:v>19.5</c:v>
                </c:pt>
                <c:pt idx="767">
                  <c:v>19.399999999999999</c:v>
                </c:pt>
                <c:pt idx="768">
                  <c:v>18.75</c:v>
                </c:pt>
                <c:pt idx="769">
                  <c:v>18.5</c:v>
                </c:pt>
                <c:pt idx="771">
                  <c:v>19.670000000000005</c:v>
                </c:pt>
                <c:pt idx="772">
                  <c:v>19.5</c:v>
                </c:pt>
                <c:pt idx="773">
                  <c:v>20</c:v>
                </c:pt>
                <c:pt idx="774">
                  <c:v>21</c:v>
                </c:pt>
                <c:pt idx="775">
                  <c:v>21.310000000000024</c:v>
                </c:pt>
                <c:pt idx="776">
                  <c:v>21.75</c:v>
                </c:pt>
                <c:pt idx="777">
                  <c:v>21.75</c:v>
                </c:pt>
                <c:pt idx="778">
                  <c:v>21.25</c:v>
                </c:pt>
                <c:pt idx="779">
                  <c:v>21.56</c:v>
                </c:pt>
                <c:pt idx="780">
                  <c:v>21.88</c:v>
                </c:pt>
                <c:pt idx="781">
                  <c:v>22</c:v>
                </c:pt>
                <c:pt idx="783">
                  <c:v>21.85</c:v>
                </c:pt>
                <c:pt idx="784">
                  <c:v>21</c:v>
                </c:pt>
                <c:pt idx="785">
                  <c:v>21.5</c:v>
                </c:pt>
                <c:pt idx="786">
                  <c:v>22.004999999999999</c:v>
                </c:pt>
                <c:pt idx="787">
                  <c:v>22</c:v>
                </c:pt>
                <c:pt idx="788">
                  <c:v>22.125</c:v>
                </c:pt>
                <c:pt idx="789">
                  <c:v>22.904999999999987</c:v>
                </c:pt>
                <c:pt idx="790">
                  <c:v>23.22</c:v>
                </c:pt>
                <c:pt idx="791">
                  <c:v>22.904999999999987</c:v>
                </c:pt>
                <c:pt idx="792">
                  <c:v>22.904999999999987</c:v>
                </c:pt>
                <c:pt idx="793">
                  <c:v>22.6</c:v>
                </c:pt>
                <c:pt idx="794">
                  <c:v>21.835000000000001</c:v>
                </c:pt>
                <c:pt idx="795">
                  <c:v>21.75</c:v>
                </c:pt>
                <c:pt idx="796">
                  <c:v>22</c:v>
                </c:pt>
                <c:pt idx="797">
                  <c:v>22</c:v>
                </c:pt>
                <c:pt idx="798">
                  <c:v>22.1</c:v>
                </c:pt>
                <c:pt idx="799">
                  <c:v>22</c:v>
                </c:pt>
                <c:pt idx="800">
                  <c:v>22</c:v>
                </c:pt>
                <c:pt idx="801">
                  <c:v>22.75</c:v>
                </c:pt>
                <c:pt idx="802">
                  <c:v>22.375</c:v>
                </c:pt>
                <c:pt idx="803">
                  <c:v>22.375</c:v>
                </c:pt>
                <c:pt idx="804">
                  <c:v>22.584999999999987</c:v>
                </c:pt>
                <c:pt idx="808">
                  <c:v>22.67</c:v>
                </c:pt>
                <c:pt idx="809">
                  <c:v>22.21</c:v>
                </c:pt>
                <c:pt idx="810">
                  <c:v>22.58</c:v>
                </c:pt>
                <c:pt idx="811">
                  <c:v>22.5</c:v>
                </c:pt>
                <c:pt idx="812">
                  <c:v>25</c:v>
                </c:pt>
                <c:pt idx="813">
                  <c:v>25.4</c:v>
                </c:pt>
                <c:pt idx="814">
                  <c:v>26.024999999999999</c:v>
                </c:pt>
                <c:pt idx="815">
                  <c:v>25.75</c:v>
                </c:pt>
                <c:pt idx="816">
                  <c:v>25.5</c:v>
                </c:pt>
                <c:pt idx="817">
                  <c:v>25.5</c:v>
                </c:pt>
                <c:pt idx="818">
                  <c:v>25.810000000000024</c:v>
                </c:pt>
                <c:pt idx="819">
                  <c:v>25.810000000000024</c:v>
                </c:pt>
                <c:pt idx="820">
                  <c:v>25.5</c:v>
                </c:pt>
                <c:pt idx="821">
                  <c:v>30.32</c:v>
                </c:pt>
                <c:pt idx="822">
                  <c:v>30.19</c:v>
                </c:pt>
                <c:pt idx="823">
                  <c:v>33.800000000000004</c:v>
                </c:pt>
                <c:pt idx="824">
                  <c:v>33.314999999999998</c:v>
                </c:pt>
                <c:pt idx="825">
                  <c:v>34.44</c:v>
                </c:pt>
                <c:pt idx="826">
                  <c:v>35.120000000000012</c:v>
                </c:pt>
                <c:pt idx="827">
                  <c:v>39.46</c:v>
                </c:pt>
                <c:pt idx="828">
                  <c:v>35.08</c:v>
                </c:pt>
                <c:pt idx="829">
                  <c:v>35.935000000000002</c:v>
                </c:pt>
                <c:pt idx="830">
                  <c:v>35</c:v>
                </c:pt>
                <c:pt idx="831">
                  <c:v>35.76500000000005</c:v>
                </c:pt>
                <c:pt idx="832">
                  <c:v>36.730000000000011</c:v>
                </c:pt>
                <c:pt idx="833">
                  <c:v>39.384999999999998</c:v>
                </c:pt>
                <c:pt idx="834">
                  <c:v>43.849999999999994</c:v>
                </c:pt>
                <c:pt idx="835">
                  <c:v>39.980000000000004</c:v>
                </c:pt>
                <c:pt idx="836">
                  <c:v>46.25</c:v>
                </c:pt>
                <c:pt idx="837">
                  <c:v>43.97</c:v>
                </c:pt>
                <c:pt idx="838">
                  <c:v>40.5</c:v>
                </c:pt>
                <c:pt idx="839">
                  <c:v>37.25</c:v>
                </c:pt>
                <c:pt idx="840">
                  <c:v>36</c:v>
                </c:pt>
                <c:pt idx="841">
                  <c:v>35.96</c:v>
                </c:pt>
                <c:pt idx="842">
                  <c:v>35.630000000000003</c:v>
                </c:pt>
                <c:pt idx="843">
                  <c:v>35.94</c:v>
                </c:pt>
                <c:pt idx="844">
                  <c:v>37.835000000000001</c:v>
                </c:pt>
                <c:pt idx="845">
                  <c:v>36.454999999999998</c:v>
                </c:pt>
                <c:pt idx="846">
                  <c:v>37.565000000000012</c:v>
                </c:pt>
                <c:pt idx="847">
                  <c:v>38.03</c:v>
                </c:pt>
                <c:pt idx="848">
                  <c:v>37.290000000000013</c:v>
                </c:pt>
                <c:pt idx="849">
                  <c:v>37</c:v>
                </c:pt>
                <c:pt idx="850">
                  <c:v>36.58</c:v>
                </c:pt>
                <c:pt idx="851">
                  <c:v>36.25</c:v>
                </c:pt>
                <c:pt idx="852">
                  <c:v>35.5</c:v>
                </c:pt>
                <c:pt idx="853">
                  <c:v>34.58</c:v>
                </c:pt>
                <c:pt idx="854">
                  <c:v>32.730000000000011</c:v>
                </c:pt>
                <c:pt idx="855">
                  <c:v>32.5</c:v>
                </c:pt>
                <c:pt idx="856">
                  <c:v>32.92</c:v>
                </c:pt>
                <c:pt idx="857">
                  <c:v>32.130000000000003</c:v>
                </c:pt>
                <c:pt idx="858">
                  <c:v>32.43</c:v>
                </c:pt>
                <c:pt idx="859">
                  <c:v>32.25</c:v>
                </c:pt>
                <c:pt idx="860">
                  <c:v>29</c:v>
                </c:pt>
                <c:pt idx="861">
                  <c:v>27</c:v>
                </c:pt>
                <c:pt idx="862">
                  <c:v>27</c:v>
                </c:pt>
                <c:pt idx="863">
                  <c:v>27.07</c:v>
                </c:pt>
                <c:pt idx="864">
                  <c:v>28.2</c:v>
                </c:pt>
                <c:pt idx="865">
                  <c:v>30</c:v>
                </c:pt>
                <c:pt idx="866">
                  <c:v>30</c:v>
                </c:pt>
                <c:pt idx="867">
                  <c:v>30.1</c:v>
                </c:pt>
                <c:pt idx="868">
                  <c:v>30</c:v>
                </c:pt>
                <c:pt idx="869">
                  <c:v>29.9</c:v>
                </c:pt>
                <c:pt idx="870">
                  <c:v>30</c:v>
                </c:pt>
                <c:pt idx="871">
                  <c:v>30</c:v>
                </c:pt>
                <c:pt idx="872">
                  <c:v>29.1</c:v>
                </c:pt>
                <c:pt idx="873">
                  <c:v>29.3</c:v>
                </c:pt>
                <c:pt idx="874">
                  <c:v>29</c:v>
                </c:pt>
                <c:pt idx="875">
                  <c:v>28.7</c:v>
                </c:pt>
                <c:pt idx="876">
                  <c:v>29</c:v>
                </c:pt>
                <c:pt idx="877">
                  <c:v>28.6</c:v>
                </c:pt>
                <c:pt idx="878">
                  <c:v>29</c:v>
                </c:pt>
                <c:pt idx="879">
                  <c:v>28</c:v>
                </c:pt>
                <c:pt idx="880">
                  <c:v>28</c:v>
                </c:pt>
                <c:pt idx="881">
                  <c:v>28</c:v>
                </c:pt>
                <c:pt idx="882">
                  <c:v>28</c:v>
                </c:pt>
                <c:pt idx="883">
                  <c:v>28.7</c:v>
                </c:pt>
                <c:pt idx="884">
                  <c:v>28.8</c:v>
                </c:pt>
                <c:pt idx="885">
                  <c:v>29.8</c:v>
                </c:pt>
                <c:pt idx="886">
                  <c:v>30</c:v>
                </c:pt>
                <c:pt idx="887">
                  <c:v>30.1</c:v>
                </c:pt>
                <c:pt idx="888">
                  <c:v>29.8</c:v>
                </c:pt>
                <c:pt idx="889">
                  <c:v>30.1</c:v>
                </c:pt>
                <c:pt idx="890">
                  <c:v>29</c:v>
                </c:pt>
                <c:pt idx="891">
                  <c:v>29</c:v>
                </c:pt>
                <c:pt idx="892">
                  <c:v>29.5</c:v>
                </c:pt>
                <c:pt idx="893">
                  <c:v>29.5</c:v>
                </c:pt>
                <c:pt idx="894">
                  <c:v>31.3</c:v>
                </c:pt>
                <c:pt idx="895">
                  <c:v>32.800000000000004</c:v>
                </c:pt>
                <c:pt idx="896">
                  <c:v>32</c:v>
                </c:pt>
                <c:pt idx="897">
                  <c:v>32.800000000000004</c:v>
                </c:pt>
                <c:pt idx="898">
                  <c:v>34</c:v>
                </c:pt>
                <c:pt idx="899">
                  <c:v>34.700000000000003</c:v>
                </c:pt>
                <c:pt idx="900">
                  <c:v>33.300000000000004</c:v>
                </c:pt>
                <c:pt idx="901">
                  <c:v>33.700000000000003</c:v>
                </c:pt>
                <c:pt idx="902">
                  <c:v>33.5</c:v>
                </c:pt>
                <c:pt idx="903">
                  <c:v>33.300000000000004</c:v>
                </c:pt>
                <c:pt idx="904">
                  <c:v>37</c:v>
                </c:pt>
                <c:pt idx="905">
                  <c:v>36.5</c:v>
                </c:pt>
                <c:pt idx="906">
                  <c:v>37.800000000000004</c:v>
                </c:pt>
                <c:pt idx="907">
                  <c:v>38.800000000000004</c:v>
                </c:pt>
                <c:pt idx="908">
                  <c:v>38</c:v>
                </c:pt>
                <c:pt idx="909">
                  <c:v>39</c:v>
                </c:pt>
                <c:pt idx="910">
                  <c:v>38</c:v>
                </c:pt>
                <c:pt idx="911">
                  <c:v>39.200000000000003</c:v>
                </c:pt>
                <c:pt idx="912">
                  <c:v>41</c:v>
                </c:pt>
                <c:pt idx="913">
                  <c:v>41</c:v>
                </c:pt>
                <c:pt idx="914">
                  <c:v>41</c:v>
                </c:pt>
                <c:pt idx="915">
                  <c:v>41.3</c:v>
                </c:pt>
                <c:pt idx="916">
                  <c:v>41.2</c:v>
                </c:pt>
                <c:pt idx="917">
                  <c:v>42</c:v>
                </c:pt>
                <c:pt idx="918">
                  <c:v>46.2</c:v>
                </c:pt>
                <c:pt idx="919">
                  <c:v>50.9</c:v>
                </c:pt>
                <c:pt idx="920">
                  <c:v>50.5</c:v>
                </c:pt>
                <c:pt idx="921">
                  <c:v>52.6</c:v>
                </c:pt>
                <c:pt idx="922">
                  <c:v>52.7</c:v>
                </c:pt>
                <c:pt idx="923">
                  <c:v>55.2</c:v>
                </c:pt>
                <c:pt idx="924">
                  <c:v>66</c:v>
                </c:pt>
                <c:pt idx="925">
                  <c:v>62.1</c:v>
                </c:pt>
                <c:pt idx="926">
                  <c:v>74.400000000000006</c:v>
                </c:pt>
                <c:pt idx="927">
                  <c:v>69.599999999999994</c:v>
                </c:pt>
                <c:pt idx="928">
                  <c:v>71.5</c:v>
                </c:pt>
                <c:pt idx="929">
                  <c:v>81.900000000000006</c:v>
                </c:pt>
                <c:pt idx="930">
                  <c:v>101.2</c:v>
                </c:pt>
                <c:pt idx="931">
                  <c:v>101.7</c:v>
                </c:pt>
                <c:pt idx="932">
                  <c:v>92.5</c:v>
                </c:pt>
                <c:pt idx="933">
                  <c:v>88.5</c:v>
                </c:pt>
                <c:pt idx="934">
                  <c:v>95</c:v>
                </c:pt>
                <c:pt idx="935">
                  <c:v>98.2</c:v>
                </c:pt>
                <c:pt idx="936">
                  <c:v>130</c:v>
                </c:pt>
                <c:pt idx="937">
                  <c:v>131.69999999999999</c:v>
                </c:pt>
                <c:pt idx="938">
                  <c:v>114.3</c:v>
                </c:pt>
                <c:pt idx="939">
                  <c:v>96.2</c:v>
                </c:pt>
                <c:pt idx="940">
                  <c:v>117.1</c:v>
                </c:pt>
                <c:pt idx="941">
                  <c:v>126.2</c:v>
                </c:pt>
                <c:pt idx="942">
                  <c:v>121</c:v>
                </c:pt>
                <c:pt idx="943">
                  <c:v>142.30000000000001</c:v>
                </c:pt>
                <c:pt idx="944">
                  <c:v>150.5</c:v>
                </c:pt>
                <c:pt idx="945">
                  <c:v>182.1</c:v>
                </c:pt>
                <c:pt idx="946">
                  <c:v>149.9</c:v>
                </c:pt>
                <c:pt idx="947">
                  <c:v>136.9</c:v>
                </c:pt>
                <c:pt idx="948">
                  <c:v>115</c:v>
                </c:pt>
                <c:pt idx="949">
                  <c:v>123.2</c:v>
                </c:pt>
                <c:pt idx="950">
                  <c:v>114.8</c:v>
                </c:pt>
                <c:pt idx="951">
                  <c:v>115.8</c:v>
                </c:pt>
                <c:pt idx="952">
                  <c:v>110.3</c:v>
                </c:pt>
                <c:pt idx="953">
                  <c:v>125.8</c:v>
                </c:pt>
                <c:pt idx="954">
                  <c:v>135.4</c:v>
                </c:pt>
                <c:pt idx="955">
                  <c:v>142.1</c:v>
                </c:pt>
                <c:pt idx="956">
                  <c:v>133.19999999999999</c:v>
                </c:pt>
                <c:pt idx="957">
                  <c:v>135</c:v>
                </c:pt>
                <c:pt idx="958">
                  <c:v>128.19999999999999</c:v>
                </c:pt>
                <c:pt idx="959">
                  <c:v>134.19999999999999</c:v>
                </c:pt>
                <c:pt idx="960">
                  <c:v>127.7</c:v>
                </c:pt>
                <c:pt idx="961">
                  <c:v>135</c:v>
                </c:pt>
                <c:pt idx="962">
                  <c:v>142.19999999999999</c:v>
                </c:pt>
                <c:pt idx="963">
                  <c:v>133</c:v>
                </c:pt>
                <c:pt idx="964">
                  <c:v>132.19999999999999</c:v>
                </c:pt>
                <c:pt idx="965">
                  <c:v>120.2</c:v>
                </c:pt>
                <c:pt idx="966">
                  <c:v>125.6</c:v>
                </c:pt>
                <c:pt idx="967">
                  <c:v>117.3</c:v>
                </c:pt>
                <c:pt idx="968">
                  <c:v>92.5</c:v>
                </c:pt>
                <c:pt idx="969">
                  <c:v>85.1</c:v>
                </c:pt>
                <c:pt idx="970">
                  <c:v>78.8</c:v>
                </c:pt>
                <c:pt idx="971">
                  <c:v>72.5</c:v>
                </c:pt>
                <c:pt idx="972">
                  <c:v>81</c:v>
                </c:pt>
                <c:pt idx="973">
                  <c:v>85.8</c:v>
                </c:pt>
                <c:pt idx="974">
                  <c:v>76.5</c:v>
                </c:pt>
                <c:pt idx="975">
                  <c:v>82.2</c:v>
                </c:pt>
                <c:pt idx="976">
                  <c:v>82.8</c:v>
                </c:pt>
                <c:pt idx="977">
                  <c:v>77.5</c:v>
                </c:pt>
                <c:pt idx="978">
                  <c:v>77.099999999999994</c:v>
                </c:pt>
                <c:pt idx="979">
                  <c:v>71.5</c:v>
                </c:pt>
                <c:pt idx="980">
                  <c:v>67.099999999999994</c:v>
                </c:pt>
                <c:pt idx="981">
                  <c:v>63.8</c:v>
                </c:pt>
                <c:pt idx="982">
                  <c:v>63.5</c:v>
                </c:pt>
                <c:pt idx="983">
                  <c:v>59.5</c:v>
                </c:pt>
                <c:pt idx="984">
                  <c:v>62.5</c:v>
                </c:pt>
                <c:pt idx="985">
                  <c:v>63.3</c:v>
                </c:pt>
                <c:pt idx="986">
                  <c:v>66.8</c:v>
                </c:pt>
                <c:pt idx="987">
                  <c:v>69.2</c:v>
                </c:pt>
                <c:pt idx="988">
                  <c:v>80</c:v>
                </c:pt>
                <c:pt idx="989">
                  <c:v>91.5</c:v>
                </c:pt>
                <c:pt idx="990">
                  <c:v>90.4</c:v>
                </c:pt>
                <c:pt idx="991">
                  <c:v>100.7</c:v>
                </c:pt>
                <c:pt idx="992">
                  <c:v>91.8</c:v>
                </c:pt>
                <c:pt idx="993">
                  <c:v>92.5</c:v>
                </c:pt>
                <c:pt idx="994">
                  <c:v>98.8</c:v>
                </c:pt>
                <c:pt idx="995">
                  <c:v>109.7</c:v>
                </c:pt>
                <c:pt idx="996">
                  <c:v>101.2</c:v>
                </c:pt>
                <c:pt idx="997">
                  <c:v>97.2</c:v>
                </c:pt>
                <c:pt idx="998">
                  <c:v>100</c:v>
                </c:pt>
                <c:pt idx="999">
                  <c:v>104.8</c:v>
                </c:pt>
                <c:pt idx="1000">
                  <c:v>122.4</c:v>
                </c:pt>
                <c:pt idx="1001">
                  <c:v>146.19999999999999</c:v>
                </c:pt>
                <c:pt idx="1002">
                  <c:v>140.1</c:v>
                </c:pt>
                <c:pt idx="1003">
                  <c:v>132.69999999999999</c:v>
                </c:pt>
                <c:pt idx="1004">
                  <c:v>153.80000000000001</c:v>
                </c:pt>
                <c:pt idx="1005">
                  <c:v>147.5</c:v>
                </c:pt>
                <c:pt idx="1006">
                  <c:v>149.19999999999999</c:v>
                </c:pt>
                <c:pt idx="1007">
                  <c:v>146.5</c:v>
                </c:pt>
                <c:pt idx="1008">
                  <c:v>133.69999999999999</c:v>
                </c:pt>
                <c:pt idx="1009">
                  <c:v>123.5</c:v>
                </c:pt>
                <c:pt idx="1010">
                  <c:v>127.3</c:v>
                </c:pt>
                <c:pt idx="1011">
                  <c:v>130.6</c:v>
                </c:pt>
                <c:pt idx="1012">
                  <c:v>141.69999999999999</c:v>
                </c:pt>
                <c:pt idx="1013">
                  <c:v>144.5</c:v>
                </c:pt>
                <c:pt idx="1014">
                  <c:v>163.19999999999999</c:v>
                </c:pt>
                <c:pt idx="1015">
                  <c:v>153.80000000000001</c:v>
                </c:pt>
                <c:pt idx="1016">
                  <c:v>145.9</c:v>
                </c:pt>
                <c:pt idx="1017">
                  <c:v>146.69999999999999</c:v>
                </c:pt>
                <c:pt idx="1018">
                  <c:v>135.19999999999999</c:v>
                </c:pt>
                <c:pt idx="1019">
                  <c:v>115.9</c:v>
                </c:pt>
                <c:pt idx="1020">
                  <c:v>128.5</c:v>
                </c:pt>
                <c:pt idx="1021">
                  <c:v>130</c:v>
                </c:pt>
                <c:pt idx="1022">
                  <c:v>141.30000000000001</c:v>
                </c:pt>
                <c:pt idx="1023">
                  <c:v>148.69999999999999</c:v>
                </c:pt>
                <c:pt idx="1024">
                  <c:v>141.80000000000001</c:v>
                </c:pt>
                <c:pt idx="1025">
                  <c:v>130.19999999999999</c:v>
                </c:pt>
                <c:pt idx="1026">
                  <c:v>128.80000000000001</c:v>
                </c:pt>
                <c:pt idx="1027">
                  <c:v>120.3</c:v>
                </c:pt>
                <c:pt idx="1028">
                  <c:v>135.5</c:v>
                </c:pt>
                <c:pt idx="1029">
                  <c:v>127.2</c:v>
                </c:pt>
                <c:pt idx="1030">
                  <c:v>122.5</c:v>
                </c:pt>
                <c:pt idx="1031">
                  <c:v>119.6</c:v>
                </c:pt>
                <c:pt idx="1032">
                  <c:v>124.8</c:v>
                </c:pt>
                <c:pt idx="1033">
                  <c:v>129.9</c:v>
                </c:pt>
                <c:pt idx="1034">
                  <c:v>129</c:v>
                </c:pt>
                <c:pt idx="1035">
                  <c:v>125.8</c:v>
                </c:pt>
                <c:pt idx="1036">
                  <c:v>123.7</c:v>
                </c:pt>
                <c:pt idx="1037">
                  <c:v>122</c:v>
                </c:pt>
                <c:pt idx="1038">
                  <c:v>122.1</c:v>
                </c:pt>
                <c:pt idx="1039">
                  <c:v>121.4</c:v>
                </c:pt>
                <c:pt idx="1040">
                  <c:v>120.2</c:v>
                </c:pt>
                <c:pt idx="1041">
                  <c:v>118.8</c:v>
                </c:pt>
                <c:pt idx="1042">
                  <c:v>119.7</c:v>
                </c:pt>
                <c:pt idx="1043">
                  <c:v>119.7</c:v>
                </c:pt>
                <c:pt idx="1044">
                  <c:v>121.5</c:v>
                </c:pt>
                <c:pt idx="1045">
                  <c:v>121.4</c:v>
                </c:pt>
                <c:pt idx="1046">
                  <c:v>130.19999999999999</c:v>
                </c:pt>
                <c:pt idx="1047">
                  <c:v>135.6</c:v>
                </c:pt>
                <c:pt idx="1048">
                  <c:v>141</c:v>
                </c:pt>
                <c:pt idx="1049">
                  <c:v>150</c:v>
                </c:pt>
                <c:pt idx="1050">
                  <c:v>141.19999999999999</c:v>
                </c:pt>
                <c:pt idx="1051">
                  <c:v>138</c:v>
                </c:pt>
                <c:pt idx="1052">
                  <c:v>125.2</c:v>
                </c:pt>
                <c:pt idx="1053">
                  <c:v>139</c:v>
                </c:pt>
                <c:pt idx="1054">
                  <c:v>141.19999999999999</c:v>
                </c:pt>
                <c:pt idx="1055">
                  <c:v>153.1</c:v>
                </c:pt>
                <c:pt idx="1056">
                  <c:v>171.8</c:v>
                </c:pt>
                <c:pt idx="1057">
                  <c:v>175</c:v>
                </c:pt>
                <c:pt idx="1058">
                  <c:v>192.3</c:v>
                </c:pt>
                <c:pt idx="1059">
                  <c:v>178.7</c:v>
                </c:pt>
                <c:pt idx="1060">
                  <c:v>154.6</c:v>
                </c:pt>
                <c:pt idx="1061">
                  <c:v>150.19999999999999</c:v>
                </c:pt>
                <c:pt idx="1062">
                  <c:v>161.19999999999999</c:v>
                </c:pt>
                <c:pt idx="1063">
                  <c:v>144</c:v>
                </c:pt>
                <c:pt idx="1064">
                  <c:v>147.6</c:v>
                </c:pt>
                <c:pt idx="1065">
                  <c:v>151.80000000000001</c:v>
                </c:pt>
                <c:pt idx="1066">
                  <c:v>146.1</c:v>
                </c:pt>
                <c:pt idx="1067">
                  <c:v>144.1</c:v>
                </c:pt>
                <c:pt idx="1068">
                  <c:v>155.5</c:v>
                </c:pt>
                <c:pt idx="1069">
                  <c:v>160.80000000000001</c:v>
                </c:pt>
                <c:pt idx="1070">
                  <c:v>165.8</c:v>
                </c:pt>
                <c:pt idx="1071">
                  <c:v>169</c:v>
                </c:pt>
                <c:pt idx="1072">
                  <c:v>183.5</c:v>
                </c:pt>
                <c:pt idx="1073">
                  <c:v>180.3</c:v>
                </c:pt>
                <c:pt idx="1074">
                  <c:v>183.2</c:v>
                </c:pt>
                <c:pt idx="1075">
                  <c:v>184.5</c:v>
                </c:pt>
                <c:pt idx="1076">
                  <c:v>198.5</c:v>
                </c:pt>
                <c:pt idx="1077">
                  <c:v>203.5</c:v>
                </c:pt>
                <c:pt idx="1078">
                  <c:v>200.1</c:v>
                </c:pt>
                <c:pt idx="1079">
                  <c:v>201.6</c:v>
                </c:pt>
                <c:pt idx="1080">
                  <c:v>204.8</c:v>
                </c:pt>
                <c:pt idx="1081">
                  <c:v>205.5</c:v>
                </c:pt>
                <c:pt idx="1082">
                  <c:v>193.4</c:v>
                </c:pt>
                <c:pt idx="1083">
                  <c:v>189.3</c:v>
                </c:pt>
                <c:pt idx="1084">
                  <c:v>198.6</c:v>
                </c:pt>
                <c:pt idx="1085">
                  <c:v>207.5</c:v>
                </c:pt>
                <c:pt idx="1086">
                  <c:v>222.3</c:v>
                </c:pt>
                <c:pt idx="1087">
                  <c:v>227.8</c:v>
                </c:pt>
                <c:pt idx="1088">
                  <c:v>254.8</c:v>
                </c:pt>
                <c:pt idx="1089">
                  <c:v>249.8</c:v>
                </c:pt>
                <c:pt idx="1090">
                  <c:v>284.7</c:v>
                </c:pt>
                <c:pt idx="1091">
                  <c:v>335.8</c:v>
                </c:pt>
                <c:pt idx="1092">
                  <c:v>398.3</c:v>
                </c:pt>
                <c:pt idx="1093">
                  <c:v>365</c:v>
                </c:pt>
                <c:pt idx="1094">
                  <c:v>369.6</c:v>
                </c:pt>
                <c:pt idx="1095">
                  <c:v>390</c:v>
                </c:pt>
                <c:pt idx="1096">
                  <c:v>450.8</c:v>
                </c:pt>
                <c:pt idx="1097">
                  <c:v>443.3</c:v>
                </c:pt>
                <c:pt idx="1098">
                  <c:v>309.60000000000002</c:v>
                </c:pt>
                <c:pt idx="1099">
                  <c:v>279.60000000000002</c:v>
                </c:pt>
                <c:pt idx="1100">
                  <c:v>272.5</c:v>
                </c:pt>
                <c:pt idx="1101">
                  <c:v>272.5</c:v>
                </c:pt>
                <c:pt idx="1102">
                  <c:v>229.2</c:v>
                </c:pt>
                <c:pt idx="1103">
                  <c:v>227.1</c:v>
                </c:pt>
                <c:pt idx="1104">
                  <c:v>250</c:v>
                </c:pt>
                <c:pt idx="1105">
                  <c:v>270.8</c:v>
                </c:pt>
                <c:pt idx="1106">
                  <c:v>300</c:v>
                </c:pt>
                <c:pt idx="1107">
                  <c:v>293.8</c:v>
                </c:pt>
                <c:pt idx="1108">
                  <c:v>238.3</c:v>
                </c:pt>
                <c:pt idx="1109">
                  <c:v>215</c:v>
                </c:pt>
                <c:pt idx="1110">
                  <c:v>198.2</c:v>
                </c:pt>
                <c:pt idx="1111">
                  <c:v>182.9</c:v>
                </c:pt>
                <c:pt idx="1112">
                  <c:v>157.80000000000001</c:v>
                </c:pt>
                <c:pt idx="1113">
                  <c:v>173.2</c:v>
                </c:pt>
                <c:pt idx="1114">
                  <c:v>192</c:v>
                </c:pt>
                <c:pt idx="1115">
                  <c:v>210.8</c:v>
                </c:pt>
                <c:pt idx="1116">
                  <c:v>221.7</c:v>
                </c:pt>
                <c:pt idx="1117">
                  <c:v>223.7</c:v>
                </c:pt>
                <c:pt idx="1118">
                  <c:v>215</c:v>
                </c:pt>
                <c:pt idx="1119">
                  <c:v>188.3</c:v>
                </c:pt>
                <c:pt idx="1120">
                  <c:v>178.8</c:v>
                </c:pt>
                <c:pt idx="1121">
                  <c:v>166.7</c:v>
                </c:pt>
                <c:pt idx="1122">
                  <c:v>169.2</c:v>
                </c:pt>
                <c:pt idx="1123">
                  <c:v>182.4</c:v>
                </c:pt>
                <c:pt idx="1124">
                  <c:v>190</c:v>
                </c:pt>
                <c:pt idx="1125">
                  <c:v>176</c:v>
                </c:pt>
                <c:pt idx="1126">
                  <c:v>170.5</c:v>
                </c:pt>
                <c:pt idx="1127">
                  <c:v>157.5</c:v>
                </c:pt>
                <c:pt idx="1128">
                  <c:v>159.6</c:v>
                </c:pt>
                <c:pt idx="1129">
                  <c:v>154</c:v>
                </c:pt>
                <c:pt idx="1130">
                  <c:v>144.80000000000001</c:v>
                </c:pt>
                <c:pt idx="1131">
                  <c:v>135.19999999999999</c:v>
                </c:pt>
                <c:pt idx="1132">
                  <c:v>141.9</c:v>
                </c:pt>
                <c:pt idx="1133">
                  <c:v>148.80000000000001</c:v>
                </c:pt>
                <c:pt idx="1134">
                  <c:v>154.30000000000001</c:v>
                </c:pt>
                <c:pt idx="1135">
                  <c:v>155.1</c:v>
                </c:pt>
                <c:pt idx="1136">
                  <c:v>170.8</c:v>
                </c:pt>
                <c:pt idx="1137">
                  <c:v>164.2</c:v>
                </c:pt>
                <c:pt idx="1138">
                  <c:v>162.4</c:v>
                </c:pt>
                <c:pt idx="1139">
                  <c:v>163.30000000000001</c:v>
                </c:pt>
                <c:pt idx="1140">
                  <c:v>154.5</c:v>
                </c:pt>
                <c:pt idx="1141">
                  <c:v>154.19999999999999</c:v>
                </c:pt>
                <c:pt idx="1142">
                  <c:v>153</c:v>
                </c:pt>
                <c:pt idx="1143">
                  <c:v>160.19999999999999</c:v>
                </c:pt>
                <c:pt idx="1144">
                  <c:v>185.7</c:v>
                </c:pt>
                <c:pt idx="1145">
                  <c:v>201</c:v>
                </c:pt>
                <c:pt idx="1146">
                  <c:v>255</c:v>
                </c:pt>
                <c:pt idx="1147">
                  <c:v>255.5</c:v>
                </c:pt>
                <c:pt idx="1148">
                  <c:v>246.7</c:v>
                </c:pt>
                <c:pt idx="1149">
                  <c:v>239.2</c:v>
                </c:pt>
                <c:pt idx="1150">
                  <c:v>225.7</c:v>
                </c:pt>
                <c:pt idx="1151">
                  <c:v>219.1</c:v>
                </c:pt>
                <c:pt idx="1152">
                  <c:v>242.3</c:v>
                </c:pt>
                <c:pt idx="1153">
                  <c:v>257</c:v>
                </c:pt>
                <c:pt idx="1154">
                  <c:v>261.7</c:v>
                </c:pt>
                <c:pt idx="1155">
                  <c:v>215.2</c:v>
                </c:pt>
                <c:pt idx="1156">
                  <c:v>231.7</c:v>
                </c:pt>
                <c:pt idx="1157">
                  <c:v>237.2</c:v>
                </c:pt>
                <c:pt idx="1158">
                  <c:v>258</c:v>
                </c:pt>
                <c:pt idx="1159">
                  <c:v>289.8</c:v>
                </c:pt>
                <c:pt idx="1160">
                  <c:v>280</c:v>
                </c:pt>
                <c:pt idx="1161">
                  <c:v>270</c:v>
                </c:pt>
                <c:pt idx="1162">
                  <c:v>252.8</c:v>
                </c:pt>
                <c:pt idx="1163">
                  <c:v>225</c:v>
                </c:pt>
                <c:pt idx="1164">
                  <c:v>245.2</c:v>
                </c:pt>
                <c:pt idx="1165">
                  <c:v>249.2</c:v>
                </c:pt>
                <c:pt idx="1166">
                  <c:v>257.8</c:v>
                </c:pt>
                <c:pt idx="1167">
                  <c:v>258</c:v>
                </c:pt>
                <c:pt idx="1168">
                  <c:v>269.7</c:v>
                </c:pt>
                <c:pt idx="1169">
                  <c:v>262.8</c:v>
                </c:pt>
                <c:pt idx="1170">
                  <c:v>284.3</c:v>
                </c:pt>
                <c:pt idx="1171">
                  <c:v>285</c:v>
                </c:pt>
                <c:pt idx="1172">
                  <c:v>275.7</c:v>
                </c:pt>
                <c:pt idx="1173">
                  <c:v>276.3</c:v>
                </c:pt>
                <c:pt idx="1174">
                  <c:v>286.3</c:v>
                </c:pt>
                <c:pt idx="1175">
                  <c:v>285</c:v>
                </c:pt>
                <c:pt idx="1176">
                  <c:v>285.7</c:v>
                </c:pt>
                <c:pt idx="1177">
                  <c:v>286.3</c:v>
                </c:pt>
                <c:pt idx="1178">
                  <c:v>282.89999999999969</c:v>
                </c:pt>
                <c:pt idx="1179">
                  <c:v>285.10000000000002</c:v>
                </c:pt>
                <c:pt idx="1180">
                  <c:v>327.3</c:v>
                </c:pt>
                <c:pt idx="1181">
                  <c:v>360.2</c:v>
                </c:pt>
                <c:pt idx="1182">
                  <c:v>380.8</c:v>
                </c:pt>
                <c:pt idx="1183">
                  <c:v>391.2</c:v>
                </c:pt>
                <c:pt idx="1184">
                  <c:v>385</c:v>
                </c:pt>
                <c:pt idx="1185">
                  <c:v>375.8</c:v>
                </c:pt>
                <c:pt idx="1186">
                  <c:v>377.9</c:v>
                </c:pt>
                <c:pt idx="1187">
                  <c:v>356.8</c:v>
                </c:pt>
                <c:pt idx="1188">
                  <c:v>338.3</c:v>
                </c:pt>
                <c:pt idx="1189">
                  <c:v>327.5</c:v>
                </c:pt>
                <c:pt idx="1190">
                  <c:v>345</c:v>
                </c:pt>
                <c:pt idx="1191">
                  <c:v>372.1</c:v>
                </c:pt>
                <c:pt idx="1192">
                  <c:v>386.7</c:v>
                </c:pt>
                <c:pt idx="1193">
                  <c:v>346.8</c:v>
                </c:pt>
                <c:pt idx="1194">
                  <c:v>324.2</c:v>
                </c:pt>
                <c:pt idx="1195">
                  <c:v>326.7</c:v>
                </c:pt>
                <c:pt idx="1196">
                  <c:v>307.10000000000002</c:v>
                </c:pt>
                <c:pt idx="1197">
                  <c:v>290</c:v>
                </c:pt>
                <c:pt idx="1198">
                  <c:v>267.60000000000002</c:v>
                </c:pt>
                <c:pt idx="1199">
                  <c:v>265.5</c:v>
                </c:pt>
                <c:pt idx="1200">
                  <c:v>273.2</c:v>
                </c:pt>
                <c:pt idx="1201">
                  <c:v>278.8</c:v>
                </c:pt>
                <c:pt idx="1202">
                  <c:v>273.2</c:v>
                </c:pt>
                <c:pt idx="1203">
                  <c:v>280.8</c:v>
                </c:pt>
                <c:pt idx="1204">
                  <c:v>312.8</c:v>
                </c:pt>
                <c:pt idx="1205">
                  <c:v>298.3</c:v>
                </c:pt>
                <c:pt idx="1206">
                  <c:v>304.3</c:v>
                </c:pt>
                <c:pt idx="1207">
                  <c:v>335</c:v>
                </c:pt>
                <c:pt idx="1208">
                  <c:v>376.2</c:v>
                </c:pt>
                <c:pt idx="1209">
                  <c:v>375</c:v>
                </c:pt>
                <c:pt idx="1210">
                  <c:v>395.8</c:v>
                </c:pt>
                <c:pt idx="1211">
                  <c:v>333.3</c:v>
                </c:pt>
                <c:pt idx="1212">
                  <c:v>360</c:v>
                </c:pt>
                <c:pt idx="1213">
                  <c:v>366.2</c:v>
                </c:pt>
                <c:pt idx="1214">
                  <c:v>368.3</c:v>
                </c:pt>
                <c:pt idx="1215">
                  <c:v>337.3</c:v>
                </c:pt>
                <c:pt idx="1216">
                  <c:v>335.5</c:v>
                </c:pt>
                <c:pt idx="1217">
                  <c:v>330</c:v>
                </c:pt>
                <c:pt idx="1218">
                  <c:v>319.89999999999969</c:v>
                </c:pt>
                <c:pt idx="1219">
                  <c:v>303.8</c:v>
                </c:pt>
                <c:pt idx="1220">
                  <c:v>317.10000000000002</c:v>
                </c:pt>
                <c:pt idx="1221">
                  <c:v>325</c:v>
                </c:pt>
                <c:pt idx="1222">
                  <c:v>327.5</c:v>
                </c:pt>
                <c:pt idx="1223">
                  <c:v>475</c:v>
                </c:pt>
                <c:pt idx="1224">
                  <c:v>577.1</c:v>
                </c:pt>
                <c:pt idx="1225">
                  <c:v>539.6</c:v>
                </c:pt>
                <c:pt idx="1226">
                  <c:v>706.7</c:v>
                </c:pt>
              </c:numCache>
            </c:numRef>
          </c:val>
        </c:ser>
        <c:marker val="1"/>
        <c:axId val="74347264"/>
        <c:axId val="74348800"/>
      </c:lineChart>
      <c:dateAx>
        <c:axId val="74347264"/>
        <c:scaling>
          <c:orientation val="minMax"/>
          <c:min val="38261"/>
        </c:scaling>
        <c:axPos val="b"/>
        <c:numFmt formatCode="[$-409]mmm\-yy;@" sourceLinked="0"/>
        <c:majorTickMark val="none"/>
        <c:tickLblPos val="low"/>
        <c:spPr>
          <a:noFill/>
          <a:ln>
            <a:solidFill>
              <a:srgbClr val="000000"/>
            </a:solidFill>
          </a:ln>
        </c:spPr>
        <c:txPr>
          <a:bodyPr rot="0" vert="horz"/>
          <a:lstStyle/>
          <a:p>
            <a:pPr>
              <a:defRPr lang="en-US" sz="2800">
                <a:solidFill>
                  <a:schemeClr val="bg1"/>
                </a:solidFill>
                <a:latin typeface="Lucida Grande"/>
              </a:defRPr>
            </a:pPr>
            <a:endParaRPr lang="id-ID"/>
          </a:p>
        </c:txPr>
        <c:crossAx val="74348800"/>
        <c:crossesAt val="0"/>
        <c:lblOffset val="0"/>
        <c:baseTimeUnit val="days"/>
        <c:majorUnit val="1"/>
        <c:majorTimeUnit val="years"/>
        <c:minorUnit val="12"/>
        <c:minorTimeUnit val="months"/>
      </c:dateAx>
      <c:valAx>
        <c:axId val="74348800"/>
        <c:scaling>
          <c:orientation val="minMax"/>
        </c:scaling>
        <c:axPos val="l"/>
        <c:numFmt formatCode="0" sourceLinked="0"/>
        <c:majorTickMark val="in"/>
        <c:tickLblPos val="nextTo"/>
        <c:spPr>
          <a:ln>
            <a:solidFill>
              <a:schemeClr val="bg1"/>
            </a:solidFill>
          </a:ln>
        </c:spPr>
        <c:txPr>
          <a:bodyPr rot="0" vert="horz"/>
          <a:lstStyle/>
          <a:p>
            <a:pPr>
              <a:defRPr lang="en-US" sz="2800">
                <a:solidFill>
                  <a:schemeClr val="bg1"/>
                </a:solidFill>
                <a:latin typeface="Lucida Grande"/>
              </a:defRPr>
            </a:pPr>
            <a:endParaRPr lang="id-ID"/>
          </a:p>
        </c:txPr>
        <c:crossAx val="74347264"/>
        <c:crosses val="autoZero"/>
        <c:crossBetween val="midCat"/>
      </c:valAx>
      <c:spPr>
        <a:noFill/>
        <a:ln w="15875">
          <a:noFill/>
        </a:ln>
      </c:spPr>
    </c:plotArea>
    <c:legend>
      <c:legendPos val="r"/>
      <c:layout>
        <c:manualLayout>
          <c:xMode val="edge"/>
          <c:yMode val="edge"/>
          <c:x val="6.1669363347447485E-2"/>
          <c:y val="3.1290027875355411E-2"/>
          <c:w val="0.93833063665255523"/>
          <c:h val="7.2511605877032523E-2"/>
        </c:manualLayout>
      </c:layout>
      <c:overlay val="1"/>
      <c:txPr>
        <a:bodyPr/>
        <a:lstStyle/>
        <a:p>
          <a:pPr>
            <a:defRPr lang="en-US" sz="2800">
              <a:solidFill>
                <a:schemeClr val="bg1"/>
              </a:solidFill>
              <a:latin typeface="Lucida Grande"/>
            </a:defRPr>
          </a:pPr>
          <a:endParaRPr lang="id-ID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100" b="0" i="0" u="none" strike="noStrike" baseline="0">
          <a:solidFill>
            <a:schemeClr val="tx1"/>
          </a:solidFill>
          <a:latin typeface="+mj-lt"/>
          <a:ea typeface="Tahoma"/>
          <a:cs typeface="Tahoma"/>
        </a:defRPr>
      </a:pPr>
      <a:endParaRPr lang="id-ID"/>
    </a:p>
  </c:txPr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d-ID"/>
  <c:chart>
    <c:autoTitleDeleted val="1"/>
    <c:plotArea>
      <c:layout>
        <c:manualLayout>
          <c:layoutTarget val="inner"/>
          <c:xMode val="edge"/>
          <c:yMode val="edge"/>
          <c:x val="0.10638297872340426"/>
          <c:y val="5.725190839694657E-2"/>
          <c:w val="0.87943262411348777"/>
          <c:h val="0.82442748091603058"/>
        </c:manualLayout>
      </c:layout>
      <c:lineChart>
        <c:grouping val="standard"/>
        <c:ser>
          <c:idx val="0"/>
          <c:order val="0"/>
          <c:tx>
            <c:strRef>
              <c:f>Summary!$A$45</c:f>
              <c:strCache>
                <c:ptCount val="1"/>
                <c:pt idx="0">
                  <c:v>Financial</c:v>
                </c:pt>
              </c:strCache>
            </c:strRef>
          </c:tx>
          <c:spPr>
            <a:ln w="63500">
              <a:solidFill>
                <a:srgbClr val="92D050"/>
              </a:solidFill>
              <a:prstDash val="solid"/>
            </a:ln>
          </c:spPr>
          <c:marker>
            <c:symbol val="none"/>
          </c:marker>
          <c:cat>
            <c:strRef>
              <c:f>Summary!$F$87:$M$87</c:f>
              <c:strCache>
                <c:ptCount val="7"/>
                <c:pt idx="0">
                  <c:v>'07F</c:v>
                </c:pt>
                <c:pt idx="1">
                  <c:v>'08S</c:v>
                </c:pt>
                <c:pt idx="2">
                  <c:v>'08F</c:v>
                </c:pt>
                <c:pt idx="3">
                  <c:v>'09S</c:v>
                </c:pt>
                <c:pt idx="4">
                  <c:v>'09F</c:v>
                </c:pt>
                <c:pt idx="5">
                  <c:v>'10S</c:v>
                </c:pt>
                <c:pt idx="6">
                  <c:v>'10Fn</c:v>
                </c:pt>
              </c:strCache>
            </c:strRef>
          </c:cat>
          <c:val>
            <c:numRef>
              <c:f>Summary!$F$50:$M$50</c:f>
              <c:numCache>
                <c:formatCode>0.00</c:formatCode>
                <c:ptCount val="7"/>
                <c:pt idx="0">
                  <c:v>0.59708333333333341</c:v>
                </c:pt>
                <c:pt idx="1">
                  <c:v>0.61224489795920511</c:v>
                </c:pt>
                <c:pt idx="2">
                  <c:v>0.63306122448981372</c:v>
                </c:pt>
                <c:pt idx="3">
                  <c:v>0.66734693877551265</c:v>
                </c:pt>
                <c:pt idx="4">
                  <c:v>0.62760000000001548</c:v>
                </c:pt>
                <c:pt idx="5">
                  <c:v>0.62137254901960759</c:v>
                </c:pt>
                <c:pt idx="6">
                  <c:v>0.56346153846153824</c:v>
                </c:pt>
              </c:numCache>
            </c:numRef>
          </c:val>
        </c:ser>
        <c:marker val="1"/>
        <c:axId val="57545856"/>
        <c:axId val="57547776"/>
      </c:lineChart>
      <c:catAx>
        <c:axId val="57545856"/>
        <c:scaling>
          <c:orientation val="minMax"/>
        </c:scaling>
        <c:axPos val="b"/>
        <c:numFmt formatCode="General" sourceLinked="1"/>
        <c:tickLblPos val="nextTo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lang="en-US" sz="1400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id-ID"/>
          </a:p>
        </c:txPr>
        <c:crossAx val="57547776"/>
        <c:crosses val="autoZero"/>
        <c:auto val="1"/>
        <c:lblAlgn val="ctr"/>
        <c:lblOffset val="100"/>
        <c:tickLblSkip val="1"/>
        <c:tickMarkSkip val="1"/>
      </c:catAx>
      <c:valAx>
        <c:axId val="57547776"/>
        <c:scaling>
          <c:orientation val="minMax"/>
          <c:max val="0.8"/>
          <c:min val="0.4"/>
        </c:scaling>
        <c:axPos val="l"/>
        <c:numFmt formatCode="0.0" sourceLinked="0"/>
        <c:tickLblPos val="nextTo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lang="en-US" sz="1400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id-ID"/>
          </a:p>
        </c:txPr>
        <c:crossAx val="57545856"/>
        <c:crosses val="autoZero"/>
        <c:crossBetween val="between"/>
        <c:majorUnit val="0.1"/>
      </c:valAx>
      <c:spPr>
        <a:noFill/>
        <a:ln w="25400">
          <a:noFill/>
        </a:ln>
      </c:spPr>
    </c:plotArea>
    <c:plotVisOnly val="1"/>
    <c:dispBlanksAs val="gap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id-ID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d-ID"/>
  <c:chart>
    <c:autoTitleDeleted val="1"/>
    <c:plotArea>
      <c:layout>
        <c:manualLayout>
          <c:layoutTarget val="inner"/>
          <c:xMode val="edge"/>
          <c:yMode val="edge"/>
          <c:x val="0.10638297872340426"/>
          <c:y val="5.7251908396946563E-2"/>
          <c:w val="0.87943262411348777"/>
          <c:h val="0.82442748091603058"/>
        </c:manualLayout>
      </c:layout>
      <c:lineChart>
        <c:grouping val="standard"/>
        <c:ser>
          <c:idx val="0"/>
          <c:order val="0"/>
          <c:tx>
            <c:strRef>
              <c:f>Summary!$A$27</c:f>
              <c:strCache>
                <c:ptCount val="1"/>
                <c:pt idx="0">
                  <c:v>External</c:v>
                </c:pt>
              </c:strCache>
            </c:strRef>
          </c:tx>
          <c:spPr>
            <a:ln w="63500">
              <a:solidFill>
                <a:srgbClr val="FFC000"/>
              </a:solidFill>
              <a:prstDash val="solid"/>
            </a:ln>
          </c:spPr>
          <c:marker>
            <c:symbol val="none"/>
          </c:marker>
          <c:cat>
            <c:strRef>
              <c:f>Summary!$F$87:$M$87</c:f>
              <c:strCache>
                <c:ptCount val="7"/>
                <c:pt idx="0">
                  <c:v>'07F</c:v>
                </c:pt>
                <c:pt idx="1">
                  <c:v>'08S</c:v>
                </c:pt>
                <c:pt idx="2">
                  <c:v>'08F</c:v>
                </c:pt>
                <c:pt idx="3">
                  <c:v>'09S</c:v>
                </c:pt>
                <c:pt idx="4">
                  <c:v>'09F</c:v>
                </c:pt>
                <c:pt idx="5">
                  <c:v>'10S</c:v>
                </c:pt>
                <c:pt idx="6">
                  <c:v>'10Fn</c:v>
                </c:pt>
              </c:strCache>
            </c:strRef>
          </c:cat>
          <c:val>
            <c:numRef>
              <c:f>Summary!$F$32:$M$32</c:f>
              <c:numCache>
                <c:formatCode>0.00</c:formatCode>
                <c:ptCount val="7"/>
                <c:pt idx="0">
                  <c:v>0.60333333333333361</c:v>
                </c:pt>
                <c:pt idx="1">
                  <c:v>0.59795918367346923</c:v>
                </c:pt>
                <c:pt idx="2">
                  <c:v>0.61836734693877515</c:v>
                </c:pt>
                <c:pt idx="3">
                  <c:v>0.6938775510204086</c:v>
                </c:pt>
                <c:pt idx="4">
                  <c:v>0.62640000000000062</c:v>
                </c:pt>
                <c:pt idx="5">
                  <c:v>0.62725490196078471</c:v>
                </c:pt>
                <c:pt idx="6">
                  <c:v>0.62788461538463036</c:v>
                </c:pt>
              </c:numCache>
            </c:numRef>
          </c:val>
        </c:ser>
        <c:marker val="1"/>
        <c:axId val="57866496"/>
        <c:axId val="52506624"/>
      </c:lineChart>
      <c:catAx>
        <c:axId val="57866496"/>
        <c:scaling>
          <c:orientation val="minMax"/>
        </c:scaling>
        <c:axPos val="b"/>
        <c:numFmt formatCode="General" sourceLinked="1"/>
        <c:tickLblPos val="nextTo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lang="en-US" sz="1400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id-ID"/>
          </a:p>
        </c:txPr>
        <c:crossAx val="52506624"/>
        <c:crosses val="autoZero"/>
        <c:auto val="1"/>
        <c:lblAlgn val="ctr"/>
        <c:lblOffset val="100"/>
        <c:tickLblSkip val="1"/>
        <c:tickMarkSkip val="1"/>
      </c:catAx>
      <c:valAx>
        <c:axId val="52506624"/>
        <c:scaling>
          <c:orientation val="minMax"/>
          <c:max val="0.8"/>
          <c:min val="0.4"/>
        </c:scaling>
        <c:axPos val="l"/>
        <c:numFmt formatCode="0.0" sourceLinked="0"/>
        <c:tickLblPos val="nextTo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lang="en-US" sz="1400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id-ID"/>
          </a:p>
        </c:txPr>
        <c:crossAx val="57866496"/>
        <c:crosses val="autoZero"/>
        <c:crossBetween val="between"/>
        <c:majorUnit val="0.1"/>
      </c:valAx>
      <c:spPr>
        <a:noFill/>
        <a:ln w="25400">
          <a:noFill/>
        </a:ln>
      </c:spPr>
    </c:plotArea>
    <c:plotVisOnly val="1"/>
    <c:dispBlanksAs val="gap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id-ID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d-ID"/>
  <c:chart>
    <c:autoTitleDeleted val="1"/>
    <c:plotArea>
      <c:layout>
        <c:manualLayout>
          <c:layoutTarget val="inner"/>
          <c:xMode val="edge"/>
          <c:yMode val="edge"/>
          <c:x val="0.10638297872340426"/>
          <c:y val="8.8328462369752989E-2"/>
          <c:w val="0.87943262411348777"/>
          <c:h val="0.79335094562242758"/>
        </c:manualLayout>
      </c:layout>
      <c:lineChart>
        <c:grouping val="standard"/>
        <c:ser>
          <c:idx val="0"/>
          <c:order val="0"/>
          <c:tx>
            <c:strRef>
              <c:f>Summary!$A$36</c:f>
              <c:strCache>
                <c:ptCount val="1"/>
                <c:pt idx="0">
                  <c:v>Public</c:v>
                </c:pt>
              </c:strCache>
            </c:strRef>
          </c:tx>
          <c:spPr>
            <a:ln w="63500">
              <a:solidFill>
                <a:srgbClr val="FF0000"/>
              </a:solidFill>
              <a:prstDash val="solid"/>
            </a:ln>
          </c:spPr>
          <c:marker>
            <c:symbol val="none"/>
          </c:marker>
          <c:cat>
            <c:strRef>
              <c:f>Summary!$F$87:$M$87</c:f>
              <c:strCache>
                <c:ptCount val="7"/>
                <c:pt idx="0">
                  <c:v>'07F</c:v>
                </c:pt>
                <c:pt idx="1">
                  <c:v>'08S</c:v>
                </c:pt>
                <c:pt idx="2">
                  <c:v>'08F</c:v>
                </c:pt>
                <c:pt idx="3">
                  <c:v>'09S</c:v>
                </c:pt>
                <c:pt idx="4">
                  <c:v>'09F</c:v>
                </c:pt>
                <c:pt idx="5">
                  <c:v>'10S</c:v>
                </c:pt>
                <c:pt idx="6">
                  <c:v>'10Fn</c:v>
                </c:pt>
              </c:strCache>
            </c:strRef>
          </c:cat>
          <c:val>
            <c:numRef>
              <c:f>Summary!$F$41:$M$41</c:f>
              <c:numCache>
                <c:formatCode>0.00</c:formatCode>
                <c:ptCount val="7"/>
                <c:pt idx="0">
                  <c:v>0.54854166666666671</c:v>
                </c:pt>
                <c:pt idx="1">
                  <c:v>0.53693877551020386</c:v>
                </c:pt>
                <c:pt idx="2">
                  <c:v>0.55040816326530551</c:v>
                </c:pt>
                <c:pt idx="3">
                  <c:v>0.62530612244897965</c:v>
                </c:pt>
                <c:pt idx="4">
                  <c:v>0.68700000000000083</c:v>
                </c:pt>
                <c:pt idx="5">
                  <c:v>0.69980392156862803</c:v>
                </c:pt>
                <c:pt idx="6">
                  <c:v>0.68615384615385888</c:v>
                </c:pt>
              </c:numCache>
            </c:numRef>
          </c:val>
        </c:ser>
        <c:marker val="1"/>
        <c:axId val="52521600"/>
        <c:axId val="52527488"/>
      </c:lineChart>
      <c:catAx>
        <c:axId val="52521600"/>
        <c:scaling>
          <c:orientation val="minMax"/>
        </c:scaling>
        <c:axPos val="b"/>
        <c:numFmt formatCode="General" sourceLinked="1"/>
        <c:tickLblPos val="nextTo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lang="en-US" sz="1400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id-ID"/>
          </a:p>
        </c:txPr>
        <c:crossAx val="52527488"/>
        <c:crosses val="autoZero"/>
        <c:auto val="1"/>
        <c:lblAlgn val="ctr"/>
        <c:lblOffset val="100"/>
        <c:tickLblSkip val="1"/>
        <c:tickMarkSkip val="1"/>
      </c:catAx>
      <c:valAx>
        <c:axId val="52527488"/>
        <c:scaling>
          <c:orientation val="minMax"/>
          <c:max val="0.8"/>
          <c:min val="0.4"/>
        </c:scaling>
        <c:axPos val="l"/>
        <c:numFmt formatCode="0.0" sourceLinked="0"/>
        <c:tickLblPos val="nextTo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lang="en-US" sz="1400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id-ID"/>
          </a:p>
        </c:txPr>
        <c:crossAx val="52521600"/>
        <c:crosses val="autoZero"/>
        <c:crossBetween val="between"/>
        <c:majorUnit val="0.1"/>
      </c:valAx>
      <c:spPr>
        <a:noFill/>
        <a:ln w="25400">
          <a:noFill/>
        </a:ln>
      </c:spPr>
    </c:plotArea>
    <c:plotVisOnly val="1"/>
    <c:dispBlanksAs val="gap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id-ID"/>
    </a:p>
  </c:txPr>
  <c:externalData r:id="rId1"/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94C70F-E3AC-4987-AA9D-A1D7035E4C6A}" type="doc">
      <dgm:prSet loTypeId="urn:microsoft.com/office/officeart/2005/8/layout/hList1" loCatId="list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1F7038B2-F22A-4171-AFF0-25F747AFADED}">
      <dgm:prSet phldrT="[Text]" custT="1"/>
      <dgm:spPr>
        <a:gradFill flip="none" rotWithShape="0">
          <a:gsLst>
            <a:gs pos="0">
              <a:srgbClr val="3333FF">
                <a:shade val="30000"/>
                <a:satMod val="115000"/>
              </a:srgbClr>
            </a:gs>
            <a:gs pos="50000">
              <a:srgbClr val="3333FF">
                <a:shade val="67500"/>
                <a:satMod val="115000"/>
              </a:srgbClr>
            </a:gs>
            <a:gs pos="100000">
              <a:srgbClr val="3333FF">
                <a:shade val="100000"/>
                <a:satMod val="115000"/>
              </a:srgbClr>
            </a:gs>
          </a:gsLst>
          <a:lin ang="16200000" scaled="1"/>
          <a:tileRect/>
        </a:gradFill>
      </dgm:spPr>
      <dgm:t>
        <a:bodyPr/>
        <a:lstStyle/>
        <a:p>
          <a:r>
            <a:rPr lang="en-US" sz="5400" b="1" dirty="0" smtClean="0">
              <a:solidFill>
                <a:srgbClr val="FFFFFF"/>
              </a:solidFill>
              <a:latin typeface="Lucida Grande"/>
            </a:rPr>
            <a:t>Aim</a:t>
          </a:r>
          <a:endParaRPr lang="en-US" sz="5400" b="1" dirty="0">
            <a:solidFill>
              <a:srgbClr val="FFFFFF"/>
            </a:solidFill>
            <a:latin typeface="Lucida Grande"/>
          </a:endParaRPr>
        </a:p>
      </dgm:t>
    </dgm:pt>
    <dgm:pt modelId="{3EDDF4FA-CF60-4202-B882-BC92E89B98EC}" type="parTrans" cxnId="{C3F11A4F-7CEB-440B-B980-D9351765E1E2}">
      <dgm:prSet/>
      <dgm:spPr/>
      <dgm:t>
        <a:bodyPr/>
        <a:lstStyle/>
        <a:p>
          <a:endParaRPr lang="en-US"/>
        </a:p>
      </dgm:t>
    </dgm:pt>
    <dgm:pt modelId="{647CCE87-266E-4016-A8E7-CC069C1DFB35}" type="sibTrans" cxnId="{C3F11A4F-7CEB-440B-B980-D9351765E1E2}">
      <dgm:prSet/>
      <dgm:spPr/>
      <dgm:t>
        <a:bodyPr/>
        <a:lstStyle/>
        <a:p>
          <a:endParaRPr lang="en-US"/>
        </a:p>
      </dgm:t>
    </dgm:pt>
    <dgm:pt modelId="{0F89FB0E-58C3-4C1A-8F78-BC8F848F8EF5}">
      <dgm:prSet phldrT="[Text]" custT="1"/>
      <dgm:spPr>
        <a:gradFill flip="none" rotWithShape="0">
          <a:gsLst>
            <a:gs pos="0">
              <a:srgbClr val="3333FF">
                <a:tint val="66000"/>
                <a:satMod val="160000"/>
              </a:srgbClr>
            </a:gs>
            <a:gs pos="50000">
              <a:srgbClr val="3333FF">
                <a:tint val="44500"/>
                <a:satMod val="160000"/>
              </a:srgbClr>
            </a:gs>
            <a:gs pos="100000">
              <a:srgbClr val="3333FF">
                <a:tint val="23500"/>
                <a:satMod val="160000"/>
              </a:srgbClr>
            </a:gs>
          </a:gsLst>
          <a:lin ang="16200000" scaled="1"/>
          <a:tileRect/>
        </a:gradFill>
      </dgm:spPr>
      <dgm:t>
        <a:bodyPr anchor="ctr"/>
        <a:lstStyle/>
        <a:p>
          <a:pPr algn="l"/>
          <a:r>
            <a:rPr lang="en-US" sz="4000" b="1" dirty="0" smtClean="0">
              <a:solidFill>
                <a:schemeClr val="bg1"/>
              </a:solidFill>
              <a:latin typeface="Lucida Grande"/>
            </a:rPr>
            <a:t> Gauge potential for crisis </a:t>
          </a:r>
          <a:endParaRPr lang="en-US" sz="4000" b="1" dirty="0">
            <a:solidFill>
              <a:schemeClr val="bg1"/>
            </a:solidFill>
            <a:latin typeface="Lucida Grande"/>
          </a:endParaRPr>
        </a:p>
      </dgm:t>
    </dgm:pt>
    <dgm:pt modelId="{57F3241E-EBD8-4D12-A8CE-C8BB3F28DF91}" type="parTrans" cxnId="{378787F1-72F1-48E1-9AE9-0C4F05FFF293}">
      <dgm:prSet/>
      <dgm:spPr/>
      <dgm:t>
        <a:bodyPr/>
        <a:lstStyle/>
        <a:p>
          <a:endParaRPr lang="en-US"/>
        </a:p>
      </dgm:t>
    </dgm:pt>
    <dgm:pt modelId="{48EC41BC-C658-4FD8-BE04-E4CF5DCD33F0}" type="sibTrans" cxnId="{378787F1-72F1-48E1-9AE9-0C4F05FFF293}">
      <dgm:prSet/>
      <dgm:spPr/>
      <dgm:t>
        <a:bodyPr/>
        <a:lstStyle/>
        <a:p>
          <a:endParaRPr lang="en-US"/>
        </a:p>
      </dgm:t>
    </dgm:pt>
    <dgm:pt modelId="{88D6AB02-AF0C-44A1-930C-FF4F20F1D6D0}">
      <dgm:prSet phldrT="[Text]" custT="1"/>
      <dgm:spPr>
        <a:gradFill flip="none" rotWithShape="0">
          <a:gsLst>
            <a:gs pos="0">
              <a:srgbClr val="FF0000">
                <a:shade val="30000"/>
                <a:satMod val="115000"/>
              </a:srgbClr>
            </a:gs>
            <a:gs pos="50000">
              <a:srgbClr val="FF0000">
                <a:shade val="67500"/>
                <a:satMod val="115000"/>
              </a:srgbClr>
            </a:gs>
            <a:gs pos="100000">
              <a:srgbClr val="FF0000">
                <a:shade val="100000"/>
                <a:satMod val="115000"/>
              </a:srgbClr>
            </a:gs>
          </a:gsLst>
          <a:lin ang="16200000" scaled="1"/>
          <a:tileRect/>
        </a:gradFill>
      </dgm:spPr>
      <dgm:t>
        <a:bodyPr/>
        <a:lstStyle/>
        <a:p>
          <a:r>
            <a:rPr lang="en-US" sz="5400" b="1" dirty="0" smtClean="0">
              <a:solidFill>
                <a:srgbClr val="FFFFFF"/>
              </a:solidFill>
              <a:latin typeface="Lucida Grande"/>
            </a:rPr>
            <a:t>Approach</a:t>
          </a:r>
          <a:endParaRPr lang="en-US" sz="5400" b="1" dirty="0">
            <a:solidFill>
              <a:srgbClr val="FFFFFF"/>
            </a:solidFill>
            <a:latin typeface="Lucida Grande"/>
          </a:endParaRPr>
        </a:p>
      </dgm:t>
    </dgm:pt>
    <dgm:pt modelId="{BE578387-355D-4033-BD82-3B3B7154B907}" type="parTrans" cxnId="{80C5E693-2905-474B-92A4-272385E21F8E}">
      <dgm:prSet/>
      <dgm:spPr/>
      <dgm:t>
        <a:bodyPr/>
        <a:lstStyle/>
        <a:p>
          <a:endParaRPr lang="en-US"/>
        </a:p>
      </dgm:t>
    </dgm:pt>
    <dgm:pt modelId="{BDC1A6F3-ABF2-4A6A-94F0-FBC0BA525B40}" type="sibTrans" cxnId="{80C5E693-2905-474B-92A4-272385E21F8E}">
      <dgm:prSet/>
      <dgm:spPr/>
      <dgm:t>
        <a:bodyPr/>
        <a:lstStyle/>
        <a:p>
          <a:endParaRPr lang="en-US"/>
        </a:p>
      </dgm:t>
    </dgm:pt>
    <dgm:pt modelId="{1083E51A-F41B-4DF3-A552-9B29C2FC4F8D}">
      <dgm:prSet phldrT="[Text]" custT="1"/>
      <dgm:spPr>
        <a:gradFill flip="none" rotWithShape="0">
          <a:gsLst>
            <a:gs pos="0">
              <a:srgbClr val="FF0000">
                <a:tint val="66000"/>
                <a:satMod val="160000"/>
              </a:srgbClr>
            </a:gs>
            <a:gs pos="50000">
              <a:srgbClr val="FF0000">
                <a:tint val="44500"/>
                <a:satMod val="160000"/>
              </a:srgbClr>
            </a:gs>
            <a:gs pos="100000">
              <a:srgbClr val="FF0000">
                <a:tint val="23500"/>
                <a:satMod val="160000"/>
              </a:srgbClr>
            </a:gs>
          </a:gsLst>
          <a:lin ang="16200000" scaled="1"/>
          <a:tileRect/>
        </a:gradFill>
      </dgm:spPr>
      <dgm:t>
        <a:bodyPr anchor="ctr"/>
        <a:lstStyle/>
        <a:p>
          <a:r>
            <a:rPr lang="en-US" sz="4000" b="1" dirty="0" smtClean="0">
              <a:latin typeface="Lucida Grande"/>
            </a:rPr>
            <a:t>Identify problems</a:t>
          </a:r>
          <a:endParaRPr lang="en-US" sz="4000" b="1" dirty="0">
            <a:latin typeface="Lucida Grande"/>
          </a:endParaRPr>
        </a:p>
      </dgm:t>
    </dgm:pt>
    <dgm:pt modelId="{C34F5FBE-39C6-4A56-BB1C-0A2EEB593A1E}" type="parTrans" cxnId="{D3CE09F0-56A1-44F1-87DA-7F33FA7194A9}">
      <dgm:prSet/>
      <dgm:spPr/>
      <dgm:t>
        <a:bodyPr/>
        <a:lstStyle/>
        <a:p>
          <a:endParaRPr lang="en-US"/>
        </a:p>
      </dgm:t>
    </dgm:pt>
    <dgm:pt modelId="{8DB70308-F693-4718-8DE9-09E0EDFB330A}" type="sibTrans" cxnId="{D3CE09F0-56A1-44F1-87DA-7F33FA7194A9}">
      <dgm:prSet/>
      <dgm:spPr/>
      <dgm:t>
        <a:bodyPr/>
        <a:lstStyle/>
        <a:p>
          <a:endParaRPr lang="en-US"/>
        </a:p>
      </dgm:t>
    </dgm:pt>
    <dgm:pt modelId="{9D9082CB-B6CE-487A-A0C0-2B8AB714CDFB}">
      <dgm:prSet phldrT="[Text]" custT="1"/>
      <dgm:spPr>
        <a:gradFill flip="none" rotWithShape="0">
          <a:gsLst>
            <a:gs pos="0">
              <a:srgbClr val="FF0000">
                <a:tint val="66000"/>
                <a:satMod val="160000"/>
              </a:srgbClr>
            </a:gs>
            <a:gs pos="50000">
              <a:srgbClr val="FF0000">
                <a:tint val="44500"/>
                <a:satMod val="160000"/>
              </a:srgbClr>
            </a:gs>
            <a:gs pos="100000">
              <a:srgbClr val="FF0000">
                <a:tint val="23500"/>
                <a:satMod val="160000"/>
              </a:srgbClr>
            </a:gs>
          </a:gsLst>
          <a:lin ang="16200000" scaled="1"/>
          <a:tileRect/>
        </a:gradFill>
      </dgm:spPr>
      <dgm:t>
        <a:bodyPr anchor="ctr"/>
        <a:lstStyle/>
        <a:p>
          <a:r>
            <a:rPr lang="en-US" sz="4000" b="1" dirty="0" smtClean="0">
              <a:latin typeface="Lucida Grande"/>
            </a:rPr>
            <a:t>Analyze significance</a:t>
          </a:r>
          <a:endParaRPr lang="en-US" sz="4000" b="1" dirty="0">
            <a:latin typeface="Lucida Grande"/>
          </a:endParaRPr>
        </a:p>
      </dgm:t>
    </dgm:pt>
    <dgm:pt modelId="{80DB4430-7045-4C9A-BDBA-6701288CB68F}" type="parTrans" cxnId="{653A35AF-DB21-412F-ABC5-459DF37F1EBC}">
      <dgm:prSet/>
      <dgm:spPr/>
      <dgm:t>
        <a:bodyPr/>
        <a:lstStyle/>
        <a:p>
          <a:endParaRPr lang="en-US"/>
        </a:p>
      </dgm:t>
    </dgm:pt>
    <dgm:pt modelId="{164D9431-7DDC-4151-ABF8-5D107B90805C}" type="sibTrans" cxnId="{653A35AF-DB21-412F-ABC5-459DF37F1EBC}">
      <dgm:prSet/>
      <dgm:spPr/>
      <dgm:t>
        <a:bodyPr/>
        <a:lstStyle/>
        <a:p>
          <a:endParaRPr lang="en-US"/>
        </a:p>
      </dgm:t>
    </dgm:pt>
    <dgm:pt modelId="{DB8C8008-4CF0-48E2-817A-B3C36E56DF70}">
      <dgm:prSet phldrT="[Text]" custT="1"/>
      <dgm:spPr>
        <a:gradFill flip="none" rotWithShape="0">
          <a:gsLst>
            <a:gs pos="0">
              <a:srgbClr val="FF0000">
                <a:tint val="66000"/>
                <a:satMod val="160000"/>
              </a:srgbClr>
            </a:gs>
            <a:gs pos="50000">
              <a:srgbClr val="FF0000">
                <a:tint val="44500"/>
                <a:satMod val="160000"/>
              </a:srgbClr>
            </a:gs>
            <a:gs pos="100000">
              <a:srgbClr val="FF0000">
                <a:tint val="23500"/>
                <a:satMod val="160000"/>
              </a:srgbClr>
            </a:gs>
          </a:gsLst>
          <a:lin ang="16200000" scaled="1"/>
          <a:tileRect/>
        </a:gradFill>
      </dgm:spPr>
      <dgm:t>
        <a:bodyPr anchor="ctr"/>
        <a:lstStyle/>
        <a:p>
          <a:endParaRPr lang="en-US" sz="4000" b="1" dirty="0">
            <a:latin typeface="Lucida Grande"/>
          </a:endParaRPr>
        </a:p>
      </dgm:t>
    </dgm:pt>
    <dgm:pt modelId="{9AA0BA42-5781-4A0D-AB49-D0BC9774EA87}" type="parTrans" cxnId="{405B9462-EB7F-4179-88A7-6FAA8CD84D87}">
      <dgm:prSet/>
      <dgm:spPr/>
      <dgm:t>
        <a:bodyPr/>
        <a:lstStyle/>
        <a:p>
          <a:endParaRPr lang="en-US"/>
        </a:p>
      </dgm:t>
    </dgm:pt>
    <dgm:pt modelId="{044D54B7-6FEF-4A86-9027-2791B63255A6}" type="sibTrans" cxnId="{405B9462-EB7F-4179-88A7-6FAA8CD84D87}">
      <dgm:prSet/>
      <dgm:spPr/>
      <dgm:t>
        <a:bodyPr/>
        <a:lstStyle/>
        <a:p>
          <a:endParaRPr lang="en-US"/>
        </a:p>
      </dgm:t>
    </dgm:pt>
    <dgm:pt modelId="{CF37D2C2-0DFF-482F-8D26-4F16F1483C78}">
      <dgm:prSet phldrT="[Text]" custT="1"/>
      <dgm:spPr>
        <a:gradFill flip="none" rotWithShape="0">
          <a:gsLst>
            <a:gs pos="0">
              <a:srgbClr val="FF0000">
                <a:tint val="66000"/>
                <a:satMod val="160000"/>
              </a:srgbClr>
            </a:gs>
            <a:gs pos="50000">
              <a:srgbClr val="FF0000">
                <a:tint val="44500"/>
                <a:satMod val="160000"/>
              </a:srgbClr>
            </a:gs>
            <a:gs pos="100000">
              <a:srgbClr val="FF0000">
                <a:tint val="23500"/>
                <a:satMod val="160000"/>
              </a:srgbClr>
            </a:gs>
          </a:gsLst>
          <a:lin ang="16200000" scaled="1"/>
          <a:tileRect/>
        </a:gradFill>
      </dgm:spPr>
      <dgm:t>
        <a:bodyPr anchor="ctr"/>
        <a:lstStyle/>
        <a:p>
          <a:r>
            <a:rPr lang="en-US" sz="4000" b="1" dirty="0" smtClean="0">
              <a:latin typeface="Lucida Grande"/>
            </a:rPr>
            <a:t>Formulate policy advice</a:t>
          </a:r>
          <a:endParaRPr lang="en-US" sz="4000" b="1" dirty="0">
            <a:latin typeface="Lucida Grande"/>
          </a:endParaRPr>
        </a:p>
      </dgm:t>
    </dgm:pt>
    <dgm:pt modelId="{CB95FCA2-1EE5-40C2-B876-978DB59EB203}" type="parTrans" cxnId="{76B88DE8-4FBC-4632-A363-111669653A58}">
      <dgm:prSet/>
      <dgm:spPr/>
      <dgm:t>
        <a:bodyPr/>
        <a:lstStyle/>
        <a:p>
          <a:endParaRPr lang="en-US"/>
        </a:p>
      </dgm:t>
    </dgm:pt>
    <dgm:pt modelId="{BEDF70E4-DE8D-40CF-9A5E-9636C09861EA}" type="sibTrans" cxnId="{76B88DE8-4FBC-4632-A363-111669653A58}">
      <dgm:prSet/>
      <dgm:spPr/>
      <dgm:t>
        <a:bodyPr/>
        <a:lstStyle/>
        <a:p>
          <a:endParaRPr lang="en-US"/>
        </a:p>
      </dgm:t>
    </dgm:pt>
    <dgm:pt modelId="{B1D3198B-521F-4EBA-807F-293E4311D185}">
      <dgm:prSet phldrT="[Text]" custT="1"/>
      <dgm:spPr>
        <a:gradFill flip="none" rotWithShape="0">
          <a:gsLst>
            <a:gs pos="0">
              <a:srgbClr val="FF0000">
                <a:tint val="66000"/>
                <a:satMod val="160000"/>
              </a:srgbClr>
            </a:gs>
            <a:gs pos="50000">
              <a:srgbClr val="FF0000">
                <a:tint val="44500"/>
                <a:satMod val="160000"/>
              </a:srgbClr>
            </a:gs>
            <a:gs pos="100000">
              <a:srgbClr val="FF0000">
                <a:tint val="23500"/>
                <a:satMod val="160000"/>
              </a:srgbClr>
            </a:gs>
          </a:gsLst>
          <a:lin ang="16200000" scaled="1"/>
          <a:tileRect/>
        </a:gradFill>
      </dgm:spPr>
      <dgm:t>
        <a:bodyPr anchor="ctr"/>
        <a:lstStyle/>
        <a:p>
          <a:endParaRPr lang="en-US" sz="4000" b="1" dirty="0">
            <a:latin typeface="Lucida Grande"/>
          </a:endParaRPr>
        </a:p>
      </dgm:t>
    </dgm:pt>
    <dgm:pt modelId="{78428FE7-646C-42DF-A573-B0A434DB15D8}" type="parTrans" cxnId="{659B4A13-8F5E-41FF-B8D6-AE0179D3FB3E}">
      <dgm:prSet/>
      <dgm:spPr/>
      <dgm:t>
        <a:bodyPr/>
        <a:lstStyle/>
        <a:p>
          <a:endParaRPr lang="en-US"/>
        </a:p>
      </dgm:t>
    </dgm:pt>
    <dgm:pt modelId="{A0061D3F-6A1B-477A-953B-B163B2EE3560}" type="sibTrans" cxnId="{659B4A13-8F5E-41FF-B8D6-AE0179D3FB3E}">
      <dgm:prSet/>
      <dgm:spPr/>
      <dgm:t>
        <a:bodyPr/>
        <a:lstStyle/>
        <a:p>
          <a:endParaRPr lang="en-US"/>
        </a:p>
      </dgm:t>
    </dgm:pt>
    <dgm:pt modelId="{7BC1DDF0-0143-4065-AD2D-157FC628DBE0}">
      <dgm:prSet phldrT="[Text]" custT="1"/>
      <dgm:spPr>
        <a:gradFill flip="none" rotWithShape="0">
          <a:gsLst>
            <a:gs pos="0">
              <a:srgbClr val="FF0000">
                <a:tint val="66000"/>
                <a:satMod val="160000"/>
              </a:srgbClr>
            </a:gs>
            <a:gs pos="50000">
              <a:srgbClr val="FF0000">
                <a:tint val="44500"/>
                <a:satMod val="160000"/>
              </a:srgbClr>
            </a:gs>
            <a:gs pos="100000">
              <a:srgbClr val="FF0000">
                <a:tint val="23500"/>
                <a:satMod val="160000"/>
              </a:srgbClr>
            </a:gs>
          </a:gsLst>
          <a:lin ang="16200000" scaled="1"/>
          <a:tileRect/>
        </a:gradFill>
      </dgm:spPr>
      <dgm:t>
        <a:bodyPr anchor="ctr"/>
        <a:lstStyle/>
        <a:p>
          <a:r>
            <a:rPr lang="en-US" sz="4000" b="1" dirty="0" smtClean="0">
              <a:latin typeface="Lucida Grande"/>
            </a:rPr>
            <a:t>Communicate advice, often confidentially</a:t>
          </a:r>
          <a:endParaRPr lang="en-US" sz="4000" b="1" dirty="0">
            <a:latin typeface="Lucida Grande"/>
          </a:endParaRPr>
        </a:p>
      </dgm:t>
    </dgm:pt>
    <dgm:pt modelId="{38F0041A-2AA3-43A4-8EDA-67AA74585C95}" type="parTrans" cxnId="{890099E1-D08C-4150-9CB5-E101D5BD479B}">
      <dgm:prSet/>
      <dgm:spPr/>
      <dgm:t>
        <a:bodyPr/>
        <a:lstStyle/>
        <a:p>
          <a:endParaRPr lang="en-US"/>
        </a:p>
      </dgm:t>
    </dgm:pt>
    <dgm:pt modelId="{B2A4745A-007D-46AA-AFA9-444BE1EB5849}" type="sibTrans" cxnId="{890099E1-D08C-4150-9CB5-E101D5BD479B}">
      <dgm:prSet/>
      <dgm:spPr/>
      <dgm:t>
        <a:bodyPr/>
        <a:lstStyle/>
        <a:p>
          <a:endParaRPr lang="en-US"/>
        </a:p>
      </dgm:t>
    </dgm:pt>
    <dgm:pt modelId="{8A663797-06E3-4F2E-8AF5-E088A81B18F9}" type="pres">
      <dgm:prSet presAssocID="{A594C70F-E3AC-4987-AA9D-A1D7035E4C6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933A06C-17DC-4E63-9041-AADB5932FE48}" type="pres">
      <dgm:prSet presAssocID="{1F7038B2-F22A-4171-AFF0-25F747AFADED}" presName="composite" presStyleCnt="0"/>
      <dgm:spPr/>
    </dgm:pt>
    <dgm:pt modelId="{9CF636AE-5D39-4AB5-A59D-7DC45F904E4A}" type="pres">
      <dgm:prSet presAssocID="{1F7038B2-F22A-4171-AFF0-25F747AFADED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4F6082-47A9-4A72-BDAF-3A7FC750243F}" type="pres">
      <dgm:prSet presAssocID="{1F7038B2-F22A-4171-AFF0-25F747AFADED}" presName="desTx" presStyleLbl="alignAccFollowNode1" presStyleIdx="0" presStyleCnt="2" custLinFactNeighborX="-44013" custLinFactNeighborY="6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B48165-5813-4431-94DC-361822E0B851}" type="pres">
      <dgm:prSet presAssocID="{647CCE87-266E-4016-A8E7-CC069C1DFB35}" presName="space" presStyleCnt="0"/>
      <dgm:spPr/>
    </dgm:pt>
    <dgm:pt modelId="{F7971D67-DDF1-45A0-A70B-0E8A4E79F76F}" type="pres">
      <dgm:prSet presAssocID="{88D6AB02-AF0C-44A1-930C-FF4F20F1D6D0}" presName="composite" presStyleCnt="0"/>
      <dgm:spPr/>
    </dgm:pt>
    <dgm:pt modelId="{747F8CDB-015E-470E-8DDF-FEAFA0C37EA5}" type="pres">
      <dgm:prSet presAssocID="{88D6AB02-AF0C-44A1-930C-FF4F20F1D6D0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59687F-93CE-4B73-9390-D757CCD2B0DE}" type="pres">
      <dgm:prSet presAssocID="{88D6AB02-AF0C-44A1-930C-FF4F20F1D6D0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53A35AF-DB21-412F-ABC5-459DF37F1EBC}" srcId="{88D6AB02-AF0C-44A1-930C-FF4F20F1D6D0}" destId="{9D9082CB-B6CE-487A-A0C0-2B8AB714CDFB}" srcOrd="1" destOrd="0" parTransId="{80DB4430-7045-4C9A-BDBA-6701288CB68F}" sibTransId="{164D9431-7DDC-4151-ABF8-5D107B90805C}"/>
    <dgm:cxn modelId="{80C5E693-2905-474B-92A4-272385E21F8E}" srcId="{A594C70F-E3AC-4987-AA9D-A1D7035E4C6A}" destId="{88D6AB02-AF0C-44A1-930C-FF4F20F1D6D0}" srcOrd="1" destOrd="0" parTransId="{BE578387-355D-4033-BD82-3B3B7154B907}" sibTransId="{BDC1A6F3-ABF2-4A6A-94F0-FBC0BA525B40}"/>
    <dgm:cxn modelId="{C3F11A4F-7CEB-440B-B980-D9351765E1E2}" srcId="{A594C70F-E3AC-4987-AA9D-A1D7035E4C6A}" destId="{1F7038B2-F22A-4171-AFF0-25F747AFADED}" srcOrd="0" destOrd="0" parTransId="{3EDDF4FA-CF60-4202-B882-BC92E89B98EC}" sibTransId="{647CCE87-266E-4016-A8E7-CC069C1DFB35}"/>
    <dgm:cxn modelId="{DB2778DA-422A-468A-932F-984A78F5795A}" type="presOf" srcId="{DB8C8008-4CF0-48E2-817A-B3C36E56DF70}" destId="{D859687F-93CE-4B73-9390-D757CCD2B0DE}" srcOrd="0" destOrd="5" presId="urn:microsoft.com/office/officeart/2005/8/layout/hList1"/>
    <dgm:cxn modelId="{988EA5AF-7211-40F8-ABFD-524FEECE134C}" type="presOf" srcId="{9D9082CB-B6CE-487A-A0C0-2B8AB714CDFB}" destId="{D859687F-93CE-4B73-9390-D757CCD2B0DE}" srcOrd="0" destOrd="1" presId="urn:microsoft.com/office/officeart/2005/8/layout/hList1"/>
    <dgm:cxn modelId="{17B92C5C-8C1C-4021-8D59-645BDF25DA5B}" type="presOf" srcId="{0F89FB0E-58C3-4C1A-8F78-BC8F848F8EF5}" destId="{7F4F6082-47A9-4A72-BDAF-3A7FC750243F}" srcOrd="0" destOrd="0" presId="urn:microsoft.com/office/officeart/2005/8/layout/hList1"/>
    <dgm:cxn modelId="{890099E1-D08C-4150-9CB5-E101D5BD479B}" srcId="{88D6AB02-AF0C-44A1-930C-FF4F20F1D6D0}" destId="{7BC1DDF0-0143-4065-AD2D-157FC628DBE0}" srcOrd="3" destOrd="0" parTransId="{38F0041A-2AA3-43A4-8EDA-67AA74585C95}" sibTransId="{B2A4745A-007D-46AA-AFA9-444BE1EB5849}"/>
    <dgm:cxn modelId="{6DF66677-2147-4771-9B6D-8BA6700184AD}" type="presOf" srcId="{1083E51A-F41B-4DF3-A552-9B29C2FC4F8D}" destId="{D859687F-93CE-4B73-9390-D757CCD2B0DE}" srcOrd="0" destOrd="0" presId="urn:microsoft.com/office/officeart/2005/8/layout/hList1"/>
    <dgm:cxn modelId="{B3A3A7D6-8126-4611-8B72-B937265B6CF3}" type="presOf" srcId="{1F7038B2-F22A-4171-AFF0-25F747AFADED}" destId="{9CF636AE-5D39-4AB5-A59D-7DC45F904E4A}" srcOrd="0" destOrd="0" presId="urn:microsoft.com/office/officeart/2005/8/layout/hList1"/>
    <dgm:cxn modelId="{405B9462-EB7F-4179-88A7-6FAA8CD84D87}" srcId="{B1D3198B-521F-4EBA-807F-293E4311D185}" destId="{DB8C8008-4CF0-48E2-817A-B3C36E56DF70}" srcOrd="0" destOrd="0" parTransId="{9AA0BA42-5781-4A0D-AB49-D0BC9774EA87}" sibTransId="{044D54B7-6FEF-4A86-9027-2791B63255A6}"/>
    <dgm:cxn modelId="{7FE20300-2206-479D-93B4-C7B8F1E0710D}" type="presOf" srcId="{7BC1DDF0-0143-4065-AD2D-157FC628DBE0}" destId="{D859687F-93CE-4B73-9390-D757CCD2B0DE}" srcOrd="0" destOrd="3" presId="urn:microsoft.com/office/officeart/2005/8/layout/hList1"/>
    <dgm:cxn modelId="{378787F1-72F1-48E1-9AE9-0C4F05FFF293}" srcId="{1F7038B2-F22A-4171-AFF0-25F747AFADED}" destId="{0F89FB0E-58C3-4C1A-8F78-BC8F848F8EF5}" srcOrd="0" destOrd="0" parTransId="{57F3241E-EBD8-4D12-A8CE-C8BB3F28DF91}" sibTransId="{48EC41BC-C658-4FD8-BE04-E4CF5DCD33F0}"/>
    <dgm:cxn modelId="{4ABB96A8-DACA-4A80-A332-827309FB5E45}" type="presOf" srcId="{CF37D2C2-0DFF-482F-8D26-4F16F1483C78}" destId="{D859687F-93CE-4B73-9390-D757CCD2B0DE}" srcOrd="0" destOrd="2" presId="urn:microsoft.com/office/officeart/2005/8/layout/hList1"/>
    <dgm:cxn modelId="{1238C553-E59C-45FB-9E28-0A851CD4C182}" type="presOf" srcId="{A594C70F-E3AC-4987-AA9D-A1D7035E4C6A}" destId="{8A663797-06E3-4F2E-8AF5-E088A81B18F9}" srcOrd="0" destOrd="0" presId="urn:microsoft.com/office/officeart/2005/8/layout/hList1"/>
    <dgm:cxn modelId="{447DE58D-9FA5-4794-BE96-30AA45CC3652}" type="presOf" srcId="{88D6AB02-AF0C-44A1-930C-FF4F20F1D6D0}" destId="{747F8CDB-015E-470E-8DDF-FEAFA0C37EA5}" srcOrd="0" destOrd="0" presId="urn:microsoft.com/office/officeart/2005/8/layout/hList1"/>
    <dgm:cxn modelId="{907420EE-6E92-4C45-B401-FC0618408EC1}" type="presOf" srcId="{B1D3198B-521F-4EBA-807F-293E4311D185}" destId="{D859687F-93CE-4B73-9390-D757CCD2B0DE}" srcOrd="0" destOrd="4" presId="urn:microsoft.com/office/officeart/2005/8/layout/hList1"/>
    <dgm:cxn modelId="{D3CE09F0-56A1-44F1-87DA-7F33FA7194A9}" srcId="{88D6AB02-AF0C-44A1-930C-FF4F20F1D6D0}" destId="{1083E51A-F41B-4DF3-A552-9B29C2FC4F8D}" srcOrd="0" destOrd="0" parTransId="{C34F5FBE-39C6-4A56-BB1C-0A2EEB593A1E}" sibTransId="{8DB70308-F693-4718-8DE9-09E0EDFB330A}"/>
    <dgm:cxn modelId="{76B88DE8-4FBC-4632-A363-111669653A58}" srcId="{88D6AB02-AF0C-44A1-930C-FF4F20F1D6D0}" destId="{CF37D2C2-0DFF-482F-8D26-4F16F1483C78}" srcOrd="2" destOrd="0" parTransId="{CB95FCA2-1EE5-40C2-B876-978DB59EB203}" sibTransId="{BEDF70E4-DE8D-40CF-9A5E-9636C09861EA}"/>
    <dgm:cxn modelId="{659B4A13-8F5E-41FF-B8D6-AE0179D3FB3E}" srcId="{88D6AB02-AF0C-44A1-930C-FF4F20F1D6D0}" destId="{B1D3198B-521F-4EBA-807F-293E4311D185}" srcOrd="4" destOrd="0" parTransId="{78428FE7-646C-42DF-A573-B0A434DB15D8}" sibTransId="{A0061D3F-6A1B-477A-953B-B163B2EE3560}"/>
    <dgm:cxn modelId="{285319F4-07A8-452F-896D-05153D0CF64F}" type="presParOf" srcId="{8A663797-06E3-4F2E-8AF5-E088A81B18F9}" destId="{2933A06C-17DC-4E63-9041-AADB5932FE48}" srcOrd="0" destOrd="0" presId="urn:microsoft.com/office/officeart/2005/8/layout/hList1"/>
    <dgm:cxn modelId="{7DCDC7F1-5E2F-4689-90EF-A45E2801D65A}" type="presParOf" srcId="{2933A06C-17DC-4E63-9041-AADB5932FE48}" destId="{9CF636AE-5D39-4AB5-A59D-7DC45F904E4A}" srcOrd="0" destOrd="0" presId="urn:microsoft.com/office/officeart/2005/8/layout/hList1"/>
    <dgm:cxn modelId="{ADFAA7AB-789B-4720-B93F-B3CD30A3B1F1}" type="presParOf" srcId="{2933A06C-17DC-4E63-9041-AADB5932FE48}" destId="{7F4F6082-47A9-4A72-BDAF-3A7FC750243F}" srcOrd="1" destOrd="0" presId="urn:microsoft.com/office/officeart/2005/8/layout/hList1"/>
    <dgm:cxn modelId="{78689D21-67F2-458E-A852-05CFFEFDEC95}" type="presParOf" srcId="{8A663797-06E3-4F2E-8AF5-E088A81B18F9}" destId="{19B48165-5813-4431-94DC-361822E0B851}" srcOrd="1" destOrd="0" presId="urn:microsoft.com/office/officeart/2005/8/layout/hList1"/>
    <dgm:cxn modelId="{F21E3F92-133C-474D-9C92-0FDB4EF3DD75}" type="presParOf" srcId="{8A663797-06E3-4F2E-8AF5-E088A81B18F9}" destId="{F7971D67-DDF1-45A0-A70B-0E8A4E79F76F}" srcOrd="2" destOrd="0" presId="urn:microsoft.com/office/officeart/2005/8/layout/hList1"/>
    <dgm:cxn modelId="{4709B51A-2469-48E6-9B9C-B83BA0A13F99}" type="presParOf" srcId="{F7971D67-DDF1-45A0-A70B-0E8A4E79F76F}" destId="{747F8CDB-015E-470E-8DDF-FEAFA0C37EA5}" srcOrd="0" destOrd="0" presId="urn:microsoft.com/office/officeart/2005/8/layout/hList1"/>
    <dgm:cxn modelId="{36070D17-E3E5-46A7-A7DD-1EFE83ACB28D}" type="presParOf" srcId="{F7971D67-DDF1-45A0-A70B-0E8A4E79F76F}" destId="{D859687F-93CE-4B73-9390-D757CCD2B0DE}" srcOrd="1" destOrd="0" presId="urn:microsoft.com/office/officeart/2005/8/layout/hList1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594C70F-E3AC-4987-AA9D-A1D7035E4C6A}" type="doc">
      <dgm:prSet loTypeId="urn:microsoft.com/office/officeart/2005/8/layout/hList1" loCatId="list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1F7038B2-F22A-4171-AFF0-25F747AFADED}">
      <dgm:prSet phldrT="[Text]" custT="1"/>
      <dgm:spPr>
        <a:gradFill flip="none" rotWithShape="0">
          <a:gsLst>
            <a:gs pos="0">
              <a:srgbClr val="3333FF">
                <a:shade val="30000"/>
                <a:satMod val="115000"/>
              </a:srgbClr>
            </a:gs>
            <a:gs pos="50000">
              <a:srgbClr val="3333FF">
                <a:shade val="67500"/>
                <a:satMod val="115000"/>
              </a:srgbClr>
            </a:gs>
            <a:gs pos="100000">
              <a:srgbClr val="3333FF">
                <a:shade val="100000"/>
                <a:satMod val="115000"/>
              </a:srgbClr>
            </a:gs>
          </a:gsLst>
          <a:lin ang="16200000" scaled="1"/>
          <a:tileRect/>
        </a:gradFill>
      </dgm:spPr>
      <dgm:t>
        <a:bodyPr/>
        <a:lstStyle/>
        <a:p>
          <a:r>
            <a:rPr lang="en-US" sz="5400" b="1" dirty="0" smtClean="0">
              <a:solidFill>
                <a:srgbClr val="FFFFFF"/>
              </a:solidFill>
              <a:latin typeface="Lucida Grande"/>
            </a:rPr>
            <a:t>Vulnerability Assessments</a:t>
          </a:r>
          <a:endParaRPr lang="en-US" sz="5400" b="1" dirty="0">
            <a:solidFill>
              <a:srgbClr val="FFFFFF"/>
            </a:solidFill>
            <a:latin typeface="Lucida Grande"/>
          </a:endParaRPr>
        </a:p>
      </dgm:t>
    </dgm:pt>
    <dgm:pt modelId="{3EDDF4FA-CF60-4202-B882-BC92E89B98EC}" type="parTrans" cxnId="{C3F11A4F-7CEB-440B-B980-D9351765E1E2}">
      <dgm:prSet/>
      <dgm:spPr/>
      <dgm:t>
        <a:bodyPr/>
        <a:lstStyle/>
        <a:p>
          <a:endParaRPr lang="en-US"/>
        </a:p>
      </dgm:t>
    </dgm:pt>
    <dgm:pt modelId="{647CCE87-266E-4016-A8E7-CC069C1DFB35}" type="sibTrans" cxnId="{C3F11A4F-7CEB-440B-B980-D9351765E1E2}">
      <dgm:prSet/>
      <dgm:spPr/>
      <dgm:t>
        <a:bodyPr/>
        <a:lstStyle/>
        <a:p>
          <a:endParaRPr lang="en-US"/>
        </a:p>
      </dgm:t>
    </dgm:pt>
    <dgm:pt modelId="{0F89FB0E-58C3-4C1A-8F78-BC8F848F8EF5}">
      <dgm:prSet phldrT="[Text]" custT="1"/>
      <dgm:spPr>
        <a:gradFill flip="none" rotWithShape="0">
          <a:gsLst>
            <a:gs pos="0">
              <a:srgbClr val="3333FF">
                <a:tint val="66000"/>
                <a:satMod val="160000"/>
              </a:srgbClr>
            </a:gs>
            <a:gs pos="50000">
              <a:srgbClr val="3333FF">
                <a:tint val="44500"/>
                <a:satMod val="160000"/>
              </a:srgbClr>
            </a:gs>
            <a:gs pos="100000">
              <a:srgbClr val="3333FF">
                <a:tint val="23500"/>
                <a:satMod val="160000"/>
              </a:srgbClr>
            </a:gs>
          </a:gsLst>
          <a:lin ang="16200000" scaled="1"/>
          <a:tileRect/>
        </a:gradFill>
      </dgm:spPr>
      <dgm:t>
        <a:bodyPr anchor="ctr"/>
        <a:lstStyle/>
        <a:p>
          <a:pPr algn="l"/>
          <a:r>
            <a:rPr lang="en-US" sz="4000" b="1" dirty="0" smtClean="0">
              <a:solidFill>
                <a:schemeClr val="bg1"/>
              </a:solidFill>
              <a:latin typeface="Lucida Grande"/>
            </a:rPr>
            <a:t> Vulnerability Exercise for Emerging Markets (VEE)</a:t>
          </a:r>
          <a:endParaRPr lang="en-US" sz="4000" b="1" dirty="0">
            <a:solidFill>
              <a:schemeClr val="bg1"/>
            </a:solidFill>
            <a:latin typeface="Lucida Grande"/>
          </a:endParaRPr>
        </a:p>
      </dgm:t>
    </dgm:pt>
    <dgm:pt modelId="{57F3241E-EBD8-4D12-A8CE-C8BB3F28DF91}" type="parTrans" cxnId="{378787F1-72F1-48E1-9AE9-0C4F05FFF293}">
      <dgm:prSet/>
      <dgm:spPr/>
      <dgm:t>
        <a:bodyPr/>
        <a:lstStyle/>
        <a:p>
          <a:endParaRPr lang="en-US"/>
        </a:p>
      </dgm:t>
    </dgm:pt>
    <dgm:pt modelId="{48EC41BC-C658-4FD8-BE04-E4CF5DCD33F0}" type="sibTrans" cxnId="{378787F1-72F1-48E1-9AE9-0C4F05FFF293}">
      <dgm:prSet/>
      <dgm:spPr/>
      <dgm:t>
        <a:bodyPr/>
        <a:lstStyle/>
        <a:p>
          <a:endParaRPr lang="en-US"/>
        </a:p>
      </dgm:t>
    </dgm:pt>
    <dgm:pt modelId="{88D6AB02-AF0C-44A1-930C-FF4F20F1D6D0}">
      <dgm:prSet phldrT="[Text]" custT="1"/>
      <dgm:spPr>
        <a:gradFill flip="none" rotWithShape="0">
          <a:gsLst>
            <a:gs pos="0">
              <a:srgbClr val="FF0000">
                <a:shade val="30000"/>
                <a:satMod val="115000"/>
              </a:srgbClr>
            </a:gs>
            <a:gs pos="50000">
              <a:srgbClr val="FF0000">
                <a:shade val="67500"/>
                <a:satMod val="115000"/>
              </a:srgbClr>
            </a:gs>
            <a:gs pos="100000">
              <a:srgbClr val="FF0000">
                <a:shade val="100000"/>
                <a:satMod val="115000"/>
              </a:srgbClr>
            </a:gs>
          </a:gsLst>
          <a:lin ang="16200000" scaled="1"/>
          <a:tileRect/>
        </a:gradFill>
      </dgm:spPr>
      <dgm:t>
        <a:bodyPr/>
        <a:lstStyle/>
        <a:p>
          <a:r>
            <a:rPr lang="en-US" sz="5400" b="1" dirty="0" smtClean="0">
              <a:solidFill>
                <a:srgbClr val="FFFFFF"/>
              </a:solidFill>
              <a:latin typeface="Lucida Grande"/>
            </a:rPr>
            <a:t>EWE Presentation to IMFC</a:t>
          </a:r>
          <a:endParaRPr lang="en-US" sz="5400" b="1" dirty="0">
            <a:solidFill>
              <a:srgbClr val="FFFFFF"/>
            </a:solidFill>
            <a:latin typeface="Lucida Grande"/>
          </a:endParaRPr>
        </a:p>
      </dgm:t>
    </dgm:pt>
    <dgm:pt modelId="{BE578387-355D-4033-BD82-3B3B7154B907}" type="parTrans" cxnId="{80C5E693-2905-474B-92A4-272385E21F8E}">
      <dgm:prSet/>
      <dgm:spPr/>
      <dgm:t>
        <a:bodyPr/>
        <a:lstStyle/>
        <a:p>
          <a:endParaRPr lang="en-US"/>
        </a:p>
      </dgm:t>
    </dgm:pt>
    <dgm:pt modelId="{BDC1A6F3-ABF2-4A6A-94F0-FBC0BA525B40}" type="sibTrans" cxnId="{80C5E693-2905-474B-92A4-272385E21F8E}">
      <dgm:prSet/>
      <dgm:spPr/>
      <dgm:t>
        <a:bodyPr/>
        <a:lstStyle/>
        <a:p>
          <a:endParaRPr lang="en-US"/>
        </a:p>
      </dgm:t>
    </dgm:pt>
    <dgm:pt modelId="{1083E51A-F41B-4DF3-A552-9B29C2FC4F8D}">
      <dgm:prSet phldrT="[Text]" custT="1"/>
      <dgm:spPr>
        <a:gradFill flip="none" rotWithShape="0">
          <a:gsLst>
            <a:gs pos="0">
              <a:srgbClr val="FF0000">
                <a:tint val="66000"/>
                <a:satMod val="160000"/>
              </a:srgbClr>
            </a:gs>
            <a:gs pos="50000">
              <a:srgbClr val="FF0000">
                <a:tint val="44500"/>
                <a:satMod val="160000"/>
              </a:srgbClr>
            </a:gs>
            <a:gs pos="100000">
              <a:srgbClr val="FF0000">
                <a:tint val="23500"/>
                <a:satMod val="160000"/>
              </a:srgbClr>
            </a:gs>
          </a:gsLst>
          <a:lin ang="16200000" scaled="1"/>
          <a:tileRect/>
        </a:gradFill>
      </dgm:spPr>
      <dgm:t>
        <a:bodyPr anchor="ctr"/>
        <a:lstStyle/>
        <a:p>
          <a:r>
            <a:rPr lang="en-US" sz="4000" b="1" dirty="0" smtClean="0">
              <a:latin typeface="Lucida Grande"/>
            </a:rPr>
            <a:t>Tail risks scenarios for global economy</a:t>
          </a:r>
          <a:endParaRPr lang="en-US" sz="4000" b="1" dirty="0">
            <a:latin typeface="Lucida Grande"/>
          </a:endParaRPr>
        </a:p>
      </dgm:t>
    </dgm:pt>
    <dgm:pt modelId="{C34F5FBE-39C6-4A56-BB1C-0A2EEB593A1E}" type="parTrans" cxnId="{D3CE09F0-56A1-44F1-87DA-7F33FA7194A9}">
      <dgm:prSet/>
      <dgm:spPr/>
      <dgm:t>
        <a:bodyPr/>
        <a:lstStyle/>
        <a:p>
          <a:endParaRPr lang="en-US"/>
        </a:p>
      </dgm:t>
    </dgm:pt>
    <dgm:pt modelId="{8DB70308-F693-4718-8DE9-09E0EDFB330A}" type="sibTrans" cxnId="{D3CE09F0-56A1-44F1-87DA-7F33FA7194A9}">
      <dgm:prSet/>
      <dgm:spPr/>
      <dgm:t>
        <a:bodyPr/>
        <a:lstStyle/>
        <a:p>
          <a:endParaRPr lang="en-US"/>
        </a:p>
      </dgm:t>
    </dgm:pt>
    <dgm:pt modelId="{DB8C8008-4CF0-48E2-817A-B3C36E56DF70}">
      <dgm:prSet phldrT="[Text]" custT="1"/>
      <dgm:spPr>
        <a:gradFill flip="none" rotWithShape="0">
          <a:gsLst>
            <a:gs pos="0">
              <a:srgbClr val="FF0000">
                <a:tint val="66000"/>
                <a:satMod val="160000"/>
              </a:srgbClr>
            </a:gs>
            <a:gs pos="50000">
              <a:srgbClr val="FF0000">
                <a:tint val="44500"/>
                <a:satMod val="160000"/>
              </a:srgbClr>
            </a:gs>
            <a:gs pos="100000">
              <a:srgbClr val="FF0000">
                <a:tint val="23500"/>
                <a:satMod val="160000"/>
              </a:srgbClr>
            </a:gs>
          </a:gsLst>
          <a:lin ang="16200000" scaled="1"/>
          <a:tileRect/>
        </a:gradFill>
      </dgm:spPr>
      <dgm:t>
        <a:bodyPr anchor="ctr"/>
        <a:lstStyle/>
        <a:p>
          <a:endParaRPr lang="en-US" sz="4000" b="1" dirty="0">
            <a:latin typeface="Lucida Grande"/>
          </a:endParaRPr>
        </a:p>
      </dgm:t>
    </dgm:pt>
    <dgm:pt modelId="{9AA0BA42-5781-4A0D-AB49-D0BC9774EA87}" type="parTrans" cxnId="{405B9462-EB7F-4179-88A7-6FAA8CD84D87}">
      <dgm:prSet/>
      <dgm:spPr/>
      <dgm:t>
        <a:bodyPr/>
        <a:lstStyle/>
        <a:p>
          <a:endParaRPr lang="en-US"/>
        </a:p>
      </dgm:t>
    </dgm:pt>
    <dgm:pt modelId="{044D54B7-6FEF-4A86-9027-2791B63255A6}" type="sibTrans" cxnId="{405B9462-EB7F-4179-88A7-6FAA8CD84D87}">
      <dgm:prSet/>
      <dgm:spPr/>
      <dgm:t>
        <a:bodyPr/>
        <a:lstStyle/>
        <a:p>
          <a:endParaRPr lang="en-US"/>
        </a:p>
      </dgm:t>
    </dgm:pt>
    <dgm:pt modelId="{B1D3198B-521F-4EBA-807F-293E4311D185}">
      <dgm:prSet phldrT="[Text]" custT="1"/>
      <dgm:spPr>
        <a:gradFill flip="none" rotWithShape="0">
          <a:gsLst>
            <a:gs pos="0">
              <a:srgbClr val="FF0000">
                <a:tint val="66000"/>
                <a:satMod val="160000"/>
              </a:srgbClr>
            </a:gs>
            <a:gs pos="50000">
              <a:srgbClr val="FF0000">
                <a:tint val="44500"/>
                <a:satMod val="160000"/>
              </a:srgbClr>
            </a:gs>
            <a:gs pos="100000">
              <a:srgbClr val="FF0000">
                <a:tint val="23500"/>
                <a:satMod val="160000"/>
              </a:srgbClr>
            </a:gs>
          </a:gsLst>
          <a:lin ang="16200000" scaled="1"/>
          <a:tileRect/>
        </a:gradFill>
      </dgm:spPr>
      <dgm:t>
        <a:bodyPr anchor="ctr"/>
        <a:lstStyle/>
        <a:p>
          <a:endParaRPr lang="en-US" sz="4000" b="1" dirty="0">
            <a:latin typeface="Lucida Grande"/>
          </a:endParaRPr>
        </a:p>
      </dgm:t>
    </dgm:pt>
    <dgm:pt modelId="{78428FE7-646C-42DF-A573-B0A434DB15D8}" type="parTrans" cxnId="{659B4A13-8F5E-41FF-B8D6-AE0179D3FB3E}">
      <dgm:prSet/>
      <dgm:spPr/>
      <dgm:t>
        <a:bodyPr/>
        <a:lstStyle/>
        <a:p>
          <a:endParaRPr lang="en-US"/>
        </a:p>
      </dgm:t>
    </dgm:pt>
    <dgm:pt modelId="{A0061D3F-6A1B-477A-953B-B163B2EE3560}" type="sibTrans" cxnId="{659B4A13-8F5E-41FF-B8D6-AE0179D3FB3E}">
      <dgm:prSet/>
      <dgm:spPr/>
      <dgm:t>
        <a:bodyPr/>
        <a:lstStyle/>
        <a:p>
          <a:endParaRPr lang="en-US"/>
        </a:p>
      </dgm:t>
    </dgm:pt>
    <dgm:pt modelId="{540E15A9-9D84-4102-9CA7-4743D40158C2}">
      <dgm:prSet phldrT="[Text]" custT="1"/>
      <dgm:spPr>
        <a:gradFill flip="none" rotWithShape="0">
          <a:gsLst>
            <a:gs pos="0">
              <a:srgbClr val="3333FF">
                <a:tint val="66000"/>
                <a:satMod val="160000"/>
              </a:srgbClr>
            </a:gs>
            <a:gs pos="50000">
              <a:srgbClr val="3333FF">
                <a:tint val="44500"/>
                <a:satMod val="160000"/>
              </a:srgbClr>
            </a:gs>
            <a:gs pos="100000">
              <a:srgbClr val="3333FF">
                <a:tint val="23500"/>
                <a:satMod val="160000"/>
              </a:srgbClr>
            </a:gs>
          </a:gsLst>
          <a:lin ang="16200000" scaled="1"/>
          <a:tileRect/>
        </a:gradFill>
      </dgm:spPr>
      <dgm:t>
        <a:bodyPr anchor="ctr"/>
        <a:lstStyle/>
        <a:p>
          <a:pPr algn="l"/>
          <a:r>
            <a:rPr lang="en-US" sz="4000" b="1" dirty="0" smtClean="0">
              <a:solidFill>
                <a:schemeClr val="bg1"/>
              </a:solidFill>
              <a:latin typeface="Lucida Grande"/>
            </a:rPr>
            <a:t>Vulnerability Exercise for Advanced Economies (VEA) </a:t>
          </a:r>
          <a:endParaRPr lang="en-US" sz="4000" b="1" dirty="0">
            <a:solidFill>
              <a:schemeClr val="bg1"/>
            </a:solidFill>
            <a:latin typeface="Lucida Grande"/>
          </a:endParaRPr>
        </a:p>
      </dgm:t>
    </dgm:pt>
    <dgm:pt modelId="{69A96522-168B-4003-8D5E-609947441C8D}" type="parTrans" cxnId="{FD095673-AB3B-45FD-9538-800619D386C5}">
      <dgm:prSet/>
      <dgm:spPr/>
    </dgm:pt>
    <dgm:pt modelId="{5BEFEBDC-79A0-466D-A6A5-B9024CBC1304}" type="sibTrans" cxnId="{FD095673-AB3B-45FD-9538-800619D386C5}">
      <dgm:prSet/>
      <dgm:spPr/>
    </dgm:pt>
    <dgm:pt modelId="{9ACE5F91-D985-48FF-B65D-525ACE5A6EBA}">
      <dgm:prSet phldrT="[Text]" custT="1"/>
      <dgm:spPr>
        <a:gradFill flip="none" rotWithShape="0">
          <a:gsLst>
            <a:gs pos="0">
              <a:srgbClr val="3333FF">
                <a:tint val="66000"/>
                <a:satMod val="160000"/>
              </a:srgbClr>
            </a:gs>
            <a:gs pos="50000">
              <a:srgbClr val="3333FF">
                <a:tint val="44500"/>
                <a:satMod val="160000"/>
              </a:srgbClr>
            </a:gs>
            <a:gs pos="100000">
              <a:srgbClr val="3333FF">
                <a:tint val="23500"/>
                <a:satMod val="160000"/>
              </a:srgbClr>
            </a:gs>
          </a:gsLst>
          <a:lin ang="16200000" scaled="1"/>
          <a:tileRect/>
        </a:gradFill>
      </dgm:spPr>
      <dgm:t>
        <a:bodyPr anchor="ctr"/>
        <a:lstStyle/>
        <a:p>
          <a:pPr algn="l"/>
          <a:endParaRPr lang="en-US" sz="4000" b="1" dirty="0">
            <a:solidFill>
              <a:schemeClr val="bg1"/>
            </a:solidFill>
            <a:latin typeface="Lucida Grande"/>
          </a:endParaRPr>
        </a:p>
      </dgm:t>
    </dgm:pt>
    <dgm:pt modelId="{43A4087D-E078-4EB0-AEF5-1936ABDB3977}" type="parTrans" cxnId="{D9FDFF71-0AAE-4957-8ECD-FD43B71FA041}">
      <dgm:prSet/>
      <dgm:spPr/>
    </dgm:pt>
    <dgm:pt modelId="{66F0899B-5454-4765-81D7-C1EA69AACE77}" type="sibTrans" cxnId="{D9FDFF71-0AAE-4957-8ECD-FD43B71FA041}">
      <dgm:prSet/>
      <dgm:spPr/>
    </dgm:pt>
    <dgm:pt modelId="{8A663797-06E3-4F2E-8AF5-E088A81B18F9}" type="pres">
      <dgm:prSet presAssocID="{A594C70F-E3AC-4987-AA9D-A1D7035E4C6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933A06C-17DC-4E63-9041-AADB5932FE48}" type="pres">
      <dgm:prSet presAssocID="{1F7038B2-F22A-4171-AFF0-25F747AFADED}" presName="composite" presStyleCnt="0"/>
      <dgm:spPr/>
    </dgm:pt>
    <dgm:pt modelId="{9CF636AE-5D39-4AB5-A59D-7DC45F904E4A}" type="pres">
      <dgm:prSet presAssocID="{1F7038B2-F22A-4171-AFF0-25F747AFADED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4F6082-47A9-4A72-BDAF-3A7FC750243F}" type="pres">
      <dgm:prSet presAssocID="{1F7038B2-F22A-4171-AFF0-25F747AFADED}" presName="desTx" presStyleLbl="alignAccFollowNode1" presStyleIdx="0" presStyleCnt="2" custLinFactNeighborX="-44013" custLinFactNeighborY="6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B48165-5813-4431-94DC-361822E0B851}" type="pres">
      <dgm:prSet presAssocID="{647CCE87-266E-4016-A8E7-CC069C1DFB35}" presName="space" presStyleCnt="0"/>
      <dgm:spPr/>
    </dgm:pt>
    <dgm:pt modelId="{F7971D67-DDF1-45A0-A70B-0E8A4E79F76F}" type="pres">
      <dgm:prSet presAssocID="{88D6AB02-AF0C-44A1-930C-FF4F20F1D6D0}" presName="composite" presStyleCnt="0"/>
      <dgm:spPr/>
    </dgm:pt>
    <dgm:pt modelId="{747F8CDB-015E-470E-8DDF-FEAFA0C37EA5}" type="pres">
      <dgm:prSet presAssocID="{88D6AB02-AF0C-44A1-930C-FF4F20F1D6D0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59687F-93CE-4B73-9390-D757CCD2B0DE}" type="pres">
      <dgm:prSet presAssocID="{88D6AB02-AF0C-44A1-930C-FF4F20F1D6D0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3F11A4F-7CEB-440B-B980-D9351765E1E2}" srcId="{A594C70F-E3AC-4987-AA9D-A1D7035E4C6A}" destId="{1F7038B2-F22A-4171-AFF0-25F747AFADED}" srcOrd="0" destOrd="0" parTransId="{3EDDF4FA-CF60-4202-B882-BC92E89B98EC}" sibTransId="{647CCE87-266E-4016-A8E7-CC069C1DFB35}"/>
    <dgm:cxn modelId="{6996AB2A-027B-4A2E-974C-29036A136A6A}" type="presOf" srcId="{B1D3198B-521F-4EBA-807F-293E4311D185}" destId="{D859687F-93CE-4B73-9390-D757CCD2B0DE}" srcOrd="0" destOrd="1" presId="urn:microsoft.com/office/officeart/2005/8/layout/hList1"/>
    <dgm:cxn modelId="{39FAD2B8-A84C-483A-ADBB-8562C71F7348}" type="presOf" srcId="{1F7038B2-F22A-4171-AFF0-25F747AFADED}" destId="{9CF636AE-5D39-4AB5-A59D-7DC45F904E4A}" srcOrd="0" destOrd="0" presId="urn:microsoft.com/office/officeart/2005/8/layout/hList1"/>
    <dgm:cxn modelId="{FC8A966F-8DFA-48BB-ACD0-F232D7653F42}" type="presOf" srcId="{A594C70F-E3AC-4987-AA9D-A1D7035E4C6A}" destId="{8A663797-06E3-4F2E-8AF5-E088A81B18F9}" srcOrd="0" destOrd="0" presId="urn:microsoft.com/office/officeart/2005/8/layout/hList1"/>
    <dgm:cxn modelId="{405B9462-EB7F-4179-88A7-6FAA8CD84D87}" srcId="{B1D3198B-521F-4EBA-807F-293E4311D185}" destId="{DB8C8008-4CF0-48E2-817A-B3C36E56DF70}" srcOrd="0" destOrd="0" parTransId="{9AA0BA42-5781-4A0D-AB49-D0BC9774EA87}" sibTransId="{044D54B7-6FEF-4A86-9027-2791B63255A6}"/>
    <dgm:cxn modelId="{4167B011-3EA3-496B-A0BE-D2C2B4F21192}" type="presOf" srcId="{540E15A9-9D84-4102-9CA7-4743D40158C2}" destId="{7F4F6082-47A9-4A72-BDAF-3A7FC750243F}" srcOrd="0" destOrd="2" presId="urn:microsoft.com/office/officeart/2005/8/layout/hList1"/>
    <dgm:cxn modelId="{378787F1-72F1-48E1-9AE9-0C4F05FFF293}" srcId="{1F7038B2-F22A-4171-AFF0-25F747AFADED}" destId="{0F89FB0E-58C3-4C1A-8F78-BC8F848F8EF5}" srcOrd="0" destOrd="0" parTransId="{57F3241E-EBD8-4D12-A8CE-C8BB3F28DF91}" sibTransId="{48EC41BC-C658-4FD8-BE04-E4CF5DCD33F0}"/>
    <dgm:cxn modelId="{EE3943E7-AEB8-40E5-8AC8-79049E2DEBCC}" type="presOf" srcId="{1083E51A-F41B-4DF3-A552-9B29C2FC4F8D}" destId="{D859687F-93CE-4B73-9390-D757CCD2B0DE}" srcOrd="0" destOrd="0" presId="urn:microsoft.com/office/officeart/2005/8/layout/hList1"/>
    <dgm:cxn modelId="{F976FC33-640E-4CB0-9232-4D2F377E9908}" type="presOf" srcId="{DB8C8008-4CF0-48E2-817A-B3C36E56DF70}" destId="{D859687F-93CE-4B73-9390-D757CCD2B0DE}" srcOrd="0" destOrd="2" presId="urn:microsoft.com/office/officeart/2005/8/layout/hList1"/>
    <dgm:cxn modelId="{BC47586B-723B-432E-8458-D2B833548E34}" type="presOf" srcId="{9ACE5F91-D985-48FF-B65D-525ACE5A6EBA}" destId="{7F4F6082-47A9-4A72-BDAF-3A7FC750243F}" srcOrd="0" destOrd="1" presId="urn:microsoft.com/office/officeart/2005/8/layout/hList1"/>
    <dgm:cxn modelId="{659B4A13-8F5E-41FF-B8D6-AE0179D3FB3E}" srcId="{88D6AB02-AF0C-44A1-930C-FF4F20F1D6D0}" destId="{B1D3198B-521F-4EBA-807F-293E4311D185}" srcOrd="1" destOrd="0" parTransId="{78428FE7-646C-42DF-A573-B0A434DB15D8}" sibTransId="{A0061D3F-6A1B-477A-953B-B163B2EE3560}"/>
    <dgm:cxn modelId="{FD095673-AB3B-45FD-9538-800619D386C5}" srcId="{1F7038B2-F22A-4171-AFF0-25F747AFADED}" destId="{540E15A9-9D84-4102-9CA7-4743D40158C2}" srcOrd="2" destOrd="0" parTransId="{69A96522-168B-4003-8D5E-609947441C8D}" sibTransId="{5BEFEBDC-79A0-466D-A6A5-B9024CBC1304}"/>
    <dgm:cxn modelId="{80C5E693-2905-474B-92A4-272385E21F8E}" srcId="{A594C70F-E3AC-4987-AA9D-A1D7035E4C6A}" destId="{88D6AB02-AF0C-44A1-930C-FF4F20F1D6D0}" srcOrd="1" destOrd="0" parTransId="{BE578387-355D-4033-BD82-3B3B7154B907}" sibTransId="{BDC1A6F3-ABF2-4A6A-94F0-FBC0BA525B40}"/>
    <dgm:cxn modelId="{16B61F55-AB30-47D0-BC3F-08D85475470F}" type="presOf" srcId="{0F89FB0E-58C3-4C1A-8F78-BC8F848F8EF5}" destId="{7F4F6082-47A9-4A72-BDAF-3A7FC750243F}" srcOrd="0" destOrd="0" presId="urn:microsoft.com/office/officeart/2005/8/layout/hList1"/>
    <dgm:cxn modelId="{D9FDFF71-0AAE-4957-8ECD-FD43B71FA041}" srcId="{1F7038B2-F22A-4171-AFF0-25F747AFADED}" destId="{9ACE5F91-D985-48FF-B65D-525ACE5A6EBA}" srcOrd="1" destOrd="0" parTransId="{43A4087D-E078-4EB0-AEF5-1936ABDB3977}" sibTransId="{66F0899B-5454-4765-81D7-C1EA69AACE77}"/>
    <dgm:cxn modelId="{D3CE09F0-56A1-44F1-87DA-7F33FA7194A9}" srcId="{88D6AB02-AF0C-44A1-930C-FF4F20F1D6D0}" destId="{1083E51A-F41B-4DF3-A552-9B29C2FC4F8D}" srcOrd="0" destOrd="0" parTransId="{C34F5FBE-39C6-4A56-BB1C-0A2EEB593A1E}" sibTransId="{8DB70308-F693-4718-8DE9-09E0EDFB330A}"/>
    <dgm:cxn modelId="{E10C7FC5-9B5D-4A5E-B5C1-C6ADAE455D17}" type="presOf" srcId="{88D6AB02-AF0C-44A1-930C-FF4F20F1D6D0}" destId="{747F8CDB-015E-470E-8DDF-FEAFA0C37EA5}" srcOrd="0" destOrd="0" presId="urn:microsoft.com/office/officeart/2005/8/layout/hList1"/>
    <dgm:cxn modelId="{7AB84F1B-DC27-433A-B09B-5F17E9B1DBD8}" type="presParOf" srcId="{8A663797-06E3-4F2E-8AF5-E088A81B18F9}" destId="{2933A06C-17DC-4E63-9041-AADB5932FE48}" srcOrd="0" destOrd="0" presId="urn:microsoft.com/office/officeart/2005/8/layout/hList1"/>
    <dgm:cxn modelId="{EB703DEE-D73B-4C7B-A152-0822BDAA5E1B}" type="presParOf" srcId="{2933A06C-17DC-4E63-9041-AADB5932FE48}" destId="{9CF636AE-5D39-4AB5-A59D-7DC45F904E4A}" srcOrd="0" destOrd="0" presId="urn:microsoft.com/office/officeart/2005/8/layout/hList1"/>
    <dgm:cxn modelId="{05762893-E544-444D-B9D9-D28C2C3EA116}" type="presParOf" srcId="{2933A06C-17DC-4E63-9041-AADB5932FE48}" destId="{7F4F6082-47A9-4A72-BDAF-3A7FC750243F}" srcOrd="1" destOrd="0" presId="urn:microsoft.com/office/officeart/2005/8/layout/hList1"/>
    <dgm:cxn modelId="{07E2D251-DE43-4523-B59F-332026FE287E}" type="presParOf" srcId="{8A663797-06E3-4F2E-8AF5-E088A81B18F9}" destId="{19B48165-5813-4431-94DC-361822E0B851}" srcOrd="1" destOrd="0" presId="urn:microsoft.com/office/officeart/2005/8/layout/hList1"/>
    <dgm:cxn modelId="{275CEC14-A39C-4F26-B17D-73578D5F3B69}" type="presParOf" srcId="{8A663797-06E3-4F2E-8AF5-E088A81B18F9}" destId="{F7971D67-DDF1-45A0-A70B-0E8A4E79F76F}" srcOrd="2" destOrd="0" presId="urn:microsoft.com/office/officeart/2005/8/layout/hList1"/>
    <dgm:cxn modelId="{B47CAEDA-E0DC-4DDA-9BC9-68F1DA32E720}" type="presParOf" srcId="{F7971D67-DDF1-45A0-A70B-0E8A4E79F76F}" destId="{747F8CDB-015E-470E-8DDF-FEAFA0C37EA5}" srcOrd="0" destOrd="0" presId="urn:microsoft.com/office/officeart/2005/8/layout/hList1"/>
    <dgm:cxn modelId="{2FA7D29A-1E2F-45D8-80D7-75685027B0B4}" type="presParOf" srcId="{F7971D67-DDF1-45A0-A70B-0E8A4E79F76F}" destId="{D859687F-93CE-4B73-9390-D757CCD2B0DE}" srcOrd="1" destOrd="0" presId="urn:microsoft.com/office/officeart/2005/8/layout/hList1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594C70F-E3AC-4987-AA9D-A1D7035E4C6A}" type="doc">
      <dgm:prSet loTypeId="urn:microsoft.com/office/officeart/2005/8/layout/hList1" loCatId="list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1F7038B2-F22A-4171-AFF0-25F747AFADED}">
      <dgm:prSet phldrT="[Text]" custT="1"/>
      <dgm:spPr>
        <a:gradFill flip="none" rotWithShape="0">
          <a:gsLst>
            <a:gs pos="0">
              <a:srgbClr val="3333FF">
                <a:shade val="30000"/>
                <a:satMod val="115000"/>
              </a:srgbClr>
            </a:gs>
            <a:gs pos="50000">
              <a:srgbClr val="3333FF">
                <a:shade val="67500"/>
                <a:satMod val="115000"/>
              </a:srgbClr>
            </a:gs>
            <a:gs pos="100000">
              <a:srgbClr val="3333FF">
                <a:shade val="100000"/>
                <a:satMod val="115000"/>
              </a:srgbClr>
            </a:gs>
          </a:gsLst>
          <a:lin ang="16200000" scaled="1"/>
          <a:tileRect/>
        </a:gradFill>
      </dgm:spPr>
      <dgm:t>
        <a:bodyPr/>
        <a:lstStyle/>
        <a:p>
          <a:r>
            <a:rPr lang="en-US" sz="5400" b="1" dirty="0" smtClean="0">
              <a:solidFill>
                <a:srgbClr val="FFFFFF"/>
              </a:solidFill>
              <a:latin typeface="Lucida Grande"/>
            </a:rPr>
            <a:t>Quantitative </a:t>
          </a:r>
        </a:p>
        <a:p>
          <a:r>
            <a:rPr lang="en-US" sz="5400" b="1" dirty="0" smtClean="0">
              <a:solidFill>
                <a:srgbClr val="FFFFFF"/>
              </a:solidFill>
              <a:latin typeface="Lucida Grande"/>
            </a:rPr>
            <a:t>Models</a:t>
          </a:r>
          <a:endParaRPr lang="en-US" sz="5400" b="1" dirty="0">
            <a:solidFill>
              <a:srgbClr val="FFFFFF"/>
            </a:solidFill>
            <a:latin typeface="Lucida Grande"/>
          </a:endParaRPr>
        </a:p>
      </dgm:t>
    </dgm:pt>
    <dgm:pt modelId="{3EDDF4FA-CF60-4202-B882-BC92E89B98EC}" type="parTrans" cxnId="{C3F11A4F-7CEB-440B-B980-D9351765E1E2}">
      <dgm:prSet/>
      <dgm:spPr/>
      <dgm:t>
        <a:bodyPr/>
        <a:lstStyle/>
        <a:p>
          <a:endParaRPr lang="en-US"/>
        </a:p>
      </dgm:t>
    </dgm:pt>
    <dgm:pt modelId="{647CCE87-266E-4016-A8E7-CC069C1DFB35}" type="sibTrans" cxnId="{C3F11A4F-7CEB-440B-B980-D9351765E1E2}">
      <dgm:prSet/>
      <dgm:spPr/>
      <dgm:t>
        <a:bodyPr/>
        <a:lstStyle/>
        <a:p>
          <a:endParaRPr lang="en-US"/>
        </a:p>
      </dgm:t>
    </dgm:pt>
    <dgm:pt modelId="{0F89FB0E-58C3-4C1A-8F78-BC8F848F8EF5}">
      <dgm:prSet phldrT="[Text]" custT="1"/>
      <dgm:spPr>
        <a:gradFill flip="none" rotWithShape="0">
          <a:gsLst>
            <a:gs pos="0">
              <a:srgbClr val="3333FF">
                <a:tint val="66000"/>
                <a:satMod val="160000"/>
              </a:srgbClr>
            </a:gs>
            <a:gs pos="50000">
              <a:srgbClr val="3333FF">
                <a:tint val="44500"/>
                <a:satMod val="160000"/>
              </a:srgbClr>
            </a:gs>
            <a:gs pos="100000">
              <a:srgbClr val="3333FF">
                <a:tint val="23500"/>
                <a:satMod val="160000"/>
              </a:srgbClr>
            </a:gs>
          </a:gsLst>
          <a:lin ang="16200000" scaled="1"/>
          <a:tileRect/>
        </a:gradFill>
      </dgm:spPr>
      <dgm:t>
        <a:bodyPr anchor="ctr"/>
        <a:lstStyle/>
        <a:p>
          <a:pPr algn="l"/>
          <a:r>
            <a:rPr lang="en-US" sz="4000" b="1" dirty="0" smtClean="0">
              <a:solidFill>
                <a:schemeClr val="bg1"/>
              </a:solidFill>
              <a:latin typeface="Lucida Grande"/>
            </a:rPr>
            <a:t> </a:t>
          </a:r>
          <a:r>
            <a:rPr lang="en-US" sz="4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Grande"/>
            </a:rPr>
            <a:t>Provide a discipline and framework</a:t>
          </a:r>
          <a:endParaRPr lang="en-US" sz="4000" b="1" dirty="0">
            <a:solidFill>
              <a:schemeClr val="bg1"/>
            </a:solidFill>
            <a:latin typeface="Lucida Grande"/>
          </a:endParaRPr>
        </a:p>
      </dgm:t>
    </dgm:pt>
    <dgm:pt modelId="{57F3241E-EBD8-4D12-A8CE-C8BB3F28DF91}" type="parTrans" cxnId="{378787F1-72F1-48E1-9AE9-0C4F05FFF293}">
      <dgm:prSet/>
      <dgm:spPr/>
      <dgm:t>
        <a:bodyPr/>
        <a:lstStyle/>
        <a:p>
          <a:endParaRPr lang="en-US"/>
        </a:p>
      </dgm:t>
    </dgm:pt>
    <dgm:pt modelId="{48EC41BC-C658-4FD8-BE04-E4CF5DCD33F0}" type="sibTrans" cxnId="{378787F1-72F1-48E1-9AE9-0C4F05FFF293}">
      <dgm:prSet/>
      <dgm:spPr/>
      <dgm:t>
        <a:bodyPr/>
        <a:lstStyle/>
        <a:p>
          <a:endParaRPr lang="en-US"/>
        </a:p>
      </dgm:t>
    </dgm:pt>
    <dgm:pt modelId="{88D6AB02-AF0C-44A1-930C-FF4F20F1D6D0}">
      <dgm:prSet phldrT="[Text]" custT="1"/>
      <dgm:spPr>
        <a:gradFill flip="none" rotWithShape="0">
          <a:gsLst>
            <a:gs pos="0">
              <a:srgbClr val="FF0000">
                <a:shade val="30000"/>
                <a:satMod val="115000"/>
              </a:srgbClr>
            </a:gs>
            <a:gs pos="50000">
              <a:srgbClr val="FF0000">
                <a:shade val="67500"/>
                <a:satMod val="115000"/>
              </a:srgbClr>
            </a:gs>
            <a:gs pos="100000">
              <a:srgbClr val="FF0000">
                <a:shade val="100000"/>
                <a:satMod val="115000"/>
              </a:srgbClr>
            </a:gs>
          </a:gsLst>
          <a:lin ang="16200000" scaled="1"/>
          <a:tileRect/>
        </a:gradFill>
      </dgm:spPr>
      <dgm:t>
        <a:bodyPr/>
        <a:lstStyle/>
        <a:p>
          <a:r>
            <a:rPr lang="en-US" sz="5400" b="1" dirty="0" smtClean="0">
              <a:solidFill>
                <a:srgbClr val="FFFFFF"/>
              </a:solidFill>
              <a:latin typeface="Lucida Grande"/>
            </a:rPr>
            <a:t>Judgment</a:t>
          </a:r>
          <a:endParaRPr lang="en-US" sz="5400" b="1" dirty="0">
            <a:solidFill>
              <a:srgbClr val="FFFFFF"/>
            </a:solidFill>
            <a:latin typeface="Lucida Grande"/>
          </a:endParaRPr>
        </a:p>
      </dgm:t>
    </dgm:pt>
    <dgm:pt modelId="{BE578387-355D-4033-BD82-3B3B7154B907}" type="parTrans" cxnId="{80C5E693-2905-474B-92A4-272385E21F8E}">
      <dgm:prSet/>
      <dgm:spPr/>
      <dgm:t>
        <a:bodyPr/>
        <a:lstStyle/>
        <a:p>
          <a:endParaRPr lang="en-US"/>
        </a:p>
      </dgm:t>
    </dgm:pt>
    <dgm:pt modelId="{BDC1A6F3-ABF2-4A6A-94F0-FBC0BA525B40}" type="sibTrans" cxnId="{80C5E693-2905-474B-92A4-272385E21F8E}">
      <dgm:prSet/>
      <dgm:spPr/>
      <dgm:t>
        <a:bodyPr/>
        <a:lstStyle/>
        <a:p>
          <a:endParaRPr lang="en-US"/>
        </a:p>
      </dgm:t>
    </dgm:pt>
    <dgm:pt modelId="{1083E51A-F41B-4DF3-A552-9B29C2FC4F8D}">
      <dgm:prSet phldrT="[Text]" custT="1"/>
      <dgm:spPr>
        <a:gradFill flip="none" rotWithShape="0">
          <a:gsLst>
            <a:gs pos="0">
              <a:srgbClr val="FF0000">
                <a:tint val="66000"/>
                <a:satMod val="160000"/>
              </a:srgbClr>
            </a:gs>
            <a:gs pos="50000">
              <a:srgbClr val="FF0000">
                <a:tint val="44500"/>
                <a:satMod val="160000"/>
              </a:srgbClr>
            </a:gs>
            <a:gs pos="100000">
              <a:srgbClr val="FF0000">
                <a:tint val="23500"/>
                <a:satMod val="160000"/>
              </a:srgbClr>
            </a:gs>
          </a:gsLst>
          <a:lin ang="16200000" scaled="1"/>
          <a:tileRect/>
        </a:gradFill>
      </dgm:spPr>
      <dgm:t>
        <a:bodyPr anchor="ctr"/>
        <a:lstStyle/>
        <a:p>
          <a:r>
            <a:rPr lang="en-US" sz="4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Grande"/>
            </a:rPr>
            <a:t>Still needed, because each crisis is somewhat different</a:t>
          </a:r>
          <a:endParaRPr lang="en-US" sz="4000" b="1" dirty="0">
            <a:solidFill>
              <a:schemeClr val="bg1"/>
            </a:solidFill>
            <a:latin typeface="Lucida Grande"/>
          </a:endParaRPr>
        </a:p>
      </dgm:t>
    </dgm:pt>
    <dgm:pt modelId="{C34F5FBE-39C6-4A56-BB1C-0A2EEB593A1E}" type="parTrans" cxnId="{D3CE09F0-56A1-44F1-87DA-7F33FA7194A9}">
      <dgm:prSet/>
      <dgm:spPr/>
      <dgm:t>
        <a:bodyPr/>
        <a:lstStyle/>
        <a:p>
          <a:endParaRPr lang="en-US"/>
        </a:p>
      </dgm:t>
    </dgm:pt>
    <dgm:pt modelId="{8DB70308-F693-4718-8DE9-09E0EDFB330A}" type="sibTrans" cxnId="{D3CE09F0-56A1-44F1-87DA-7F33FA7194A9}">
      <dgm:prSet/>
      <dgm:spPr/>
      <dgm:t>
        <a:bodyPr/>
        <a:lstStyle/>
        <a:p>
          <a:endParaRPr lang="en-US"/>
        </a:p>
      </dgm:t>
    </dgm:pt>
    <dgm:pt modelId="{6E755E8D-57A3-40F4-90E1-AF763901BA0A}">
      <dgm:prSet custT="1"/>
      <dgm:spPr/>
      <dgm:t>
        <a:bodyPr anchor="ctr"/>
        <a:lstStyle/>
        <a:p>
          <a:r>
            <a:rPr lang="en-US" sz="4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Grande"/>
            </a:rPr>
            <a:t>Use experience-based rules of thumb</a:t>
          </a:r>
        </a:p>
      </dgm:t>
    </dgm:pt>
    <dgm:pt modelId="{6CA3E14E-B826-485C-93E0-318FDA6060AC}" type="parTrans" cxnId="{24ACE79F-DC5A-4F9D-B628-0D1394B417CC}">
      <dgm:prSet/>
      <dgm:spPr/>
      <dgm:t>
        <a:bodyPr/>
        <a:lstStyle/>
        <a:p>
          <a:endParaRPr lang="en-US"/>
        </a:p>
      </dgm:t>
    </dgm:pt>
    <dgm:pt modelId="{C1249455-8CFD-4D11-A068-DBC61687D30C}" type="sibTrans" cxnId="{24ACE79F-DC5A-4F9D-B628-0D1394B417CC}">
      <dgm:prSet/>
      <dgm:spPr/>
      <dgm:t>
        <a:bodyPr/>
        <a:lstStyle/>
        <a:p>
          <a:endParaRPr lang="en-US"/>
        </a:p>
      </dgm:t>
    </dgm:pt>
    <dgm:pt modelId="{DEE6A4B0-DAAC-4D62-A78A-69AB5D3AE119}">
      <dgm:prSet custT="1"/>
      <dgm:spPr/>
      <dgm:t>
        <a:bodyPr anchor="ctr"/>
        <a:lstStyle/>
        <a:p>
          <a:r>
            <a:rPr lang="en-US" sz="4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Grande"/>
            </a:rPr>
            <a:t>Consult with policymakers, market participants, academics</a:t>
          </a:r>
        </a:p>
      </dgm:t>
    </dgm:pt>
    <dgm:pt modelId="{CEE99449-68F5-41C9-BA47-0460B03EFD68}" type="parTrans" cxnId="{0E76243B-12BD-4439-851A-EBB1702ECFDF}">
      <dgm:prSet/>
      <dgm:spPr/>
      <dgm:t>
        <a:bodyPr/>
        <a:lstStyle/>
        <a:p>
          <a:endParaRPr lang="en-US"/>
        </a:p>
      </dgm:t>
    </dgm:pt>
    <dgm:pt modelId="{E56D52EA-F87E-4347-8192-0DD162A95FB5}" type="sibTrans" cxnId="{0E76243B-12BD-4439-851A-EBB1702ECFDF}">
      <dgm:prSet/>
      <dgm:spPr/>
      <dgm:t>
        <a:bodyPr/>
        <a:lstStyle/>
        <a:p>
          <a:endParaRPr lang="en-US"/>
        </a:p>
      </dgm:t>
    </dgm:pt>
    <dgm:pt modelId="{8A663797-06E3-4F2E-8AF5-E088A81B18F9}" type="pres">
      <dgm:prSet presAssocID="{A594C70F-E3AC-4987-AA9D-A1D7035E4C6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933A06C-17DC-4E63-9041-AADB5932FE48}" type="pres">
      <dgm:prSet presAssocID="{1F7038B2-F22A-4171-AFF0-25F747AFADED}" presName="composite" presStyleCnt="0"/>
      <dgm:spPr/>
    </dgm:pt>
    <dgm:pt modelId="{9CF636AE-5D39-4AB5-A59D-7DC45F904E4A}" type="pres">
      <dgm:prSet presAssocID="{1F7038B2-F22A-4171-AFF0-25F747AFADED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4F6082-47A9-4A72-BDAF-3A7FC750243F}" type="pres">
      <dgm:prSet presAssocID="{1F7038B2-F22A-4171-AFF0-25F747AFADED}" presName="desTx" presStyleLbl="alignAccFollowNode1" presStyleIdx="0" presStyleCnt="2" custLinFactNeighborX="-44013" custLinFactNeighborY="6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B48165-5813-4431-94DC-361822E0B851}" type="pres">
      <dgm:prSet presAssocID="{647CCE87-266E-4016-A8E7-CC069C1DFB35}" presName="space" presStyleCnt="0"/>
      <dgm:spPr/>
    </dgm:pt>
    <dgm:pt modelId="{F7971D67-DDF1-45A0-A70B-0E8A4E79F76F}" type="pres">
      <dgm:prSet presAssocID="{88D6AB02-AF0C-44A1-930C-FF4F20F1D6D0}" presName="composite" presStyleCnt="0"/>
      <dgm:spPr/>
    </dgm:pt>
    <dgm:pt modelId="{747F8CDB-015E-470E-8DDF-FEAFA0C37EA5}" type="pres">
      <dgm:prSet presAssocID="{88D6AB02-AF0C-44A1-930C-FF4F20F1D6D0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59687F-93CE-4B73-9390-D757CCD2B0DE}" type="pres">
      <dgm:prSet presAssocID="{88D6AB02-AF0C-44A1-930C-FF4F20F1D6D0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3F11A4F-7CEB-440B-B980-D9351765E1E2}" srcId="{A594C70F-E3AC-4987-AA9D-A1D7035E4C6A}" destId="{1F7038B2-F22A-4171-AFF0-25F747AFADED}" srcOrd="0" destOrd="0" parTransId="{3EDDF4FA-CF60-4202-B882-BC92E89B98EC}" sibTransId="{647CCE87-266E-4016-A8E7-CC069C1DFB35}"/>
    <dgm:cxn modelId="{AFD28775-B697-4364-99CC-9AA93118841A}" type="presOf" srcId="{A594C70F-E3AC-4987-AA9D-A1D7035E4C6A}" destId="{8A663797-06E3-4F2E-8AF5-E088A81B18F9}" srcOrd="0" destOrd="0" presId="urn:microsoft.com/office/officeart/2005/8/layout/hList1"/>
    <dgm:cxn modelId="{FC955C1E-3678-42F2-9E0D-FFE9B3435C34}" type="presOf" srcId="{0F89FB0E-58C3-4C1A-8F78-BC8F848F8EF5}" destId="{7F4F6082-47A9-4A72-BDAF-3A7FC750243F}" srcOrd="0" destOrd="0" presId="urn:microsoft.com/office/officeart/2005/8/layout/hList1"/>
    <dgm:cxn modelId="{378787F1-72F1-48E1-9AE9-0C4F05FFF293}" srcId="{1F7038B2-F22A-4171-AFF0-25F747AFADED}" destId="{0F89FB0E-58C3-4C1A-8F78-BC8F848F8EF5}" srcOrd="0" destOrd="0" parTransId="{57F3241E-EBD8-4D12-A8CE-C8BB3F28DF91}" sibTransId="{48EC41BC-C658-4FD8-BE04-E4CF5DCD33F0}"/>
    <dgm:cxn modelId="{9FF8D5FD-5DCF-4854-8D48-1DEBCFFB17D6}" type="presOf" srcId="{88D6AB02-AF0C-44A1-930C-FF4F20F1D6D0}" destId="{747F8CDB-015E-470E-8DDF-FEAFA0C37EA5}" srcOrd="0" destOrd="0" presId="urn:microsoft.com/office/officeart/2005/8/layout/hList1"/>
    <dgm:cxn modelId="{4C0AB1EF-F74A-4C85-BD33-38DEE59990EF}" type="presOf" srcId="{DEE6A4B0-DAAC-4D62-A78A-69AB5D3AE119}" destId="{D859687F-93CE-4B73-9390-D757CCD2B0DE}" srcOrd="0" destOrd="2" presId="urn:microsoft.com/office/officeart/2005/8/layout/hList1"/>
    <dgm:cxn modelId="{24ACE79F-DC5A-4F9D-B628-0D1394B417CC}" srcId="{88D6AB02-AF0C-44A1-930C-FF4F20F1D6D0}" destId="{6E755E8D-57A3-40F4-90E1-AF763901BA0A}" srcOrd="1" destOrd="0" parTransId="{6CA3E14E-B826-485C-93E0-318FDA6060AC}" sibTransId="{C1249455-8CFD-4D11-A068-DBC61687D30C}"/>
    <dgm:cxn modelId="{7559F878-88DD-4778-9E0E-542E270148A1}" type="presOf" srcId="{6E755E8D-57A3-40F4-90E1-AF763901BA0A}" destId="{D859687F-93CE-4B73-9390-D757CCD2B0DE}" srcOrd="0" destOrd="1" presId="urn:microsoft.com/office/officeart/2005/8/layout/hList1"/>
    <dgm:cxn modelId="{80C5E693-2905-474B-92A4-272385E21F8E}" srcId="{A594C70F-E3AC-4987-AA9D-A1D7035E4C6A}" destId="{88D6AB02-AF0C-44A1-930C-FF4F20F1D6D0}" srcOrd="1" destOrd="0" parTransId="{BE578387-355D-4033-BD82-3B3B7154B907}" sibTransId="{BDC1A6F3-ABF2-4A6A-94F0-FBC0BA525B40}"/>
    <dgm:cxn modelId="{E941950B-4AC3-461E-85C1-9DE5EB332DAB}" type="presOf" srcId="{1083E51A-F41B-4DF3-A552-9B29C2FC4F8D}" destId="{D859687F-93CE-4B73-9390-D757CCD2B0DE}" srcOrd="0" destOrd="0" presId="urn:microsoft.com/office/officeart/2005/8/layout/hList1"/>
    <dgm:cxn modelId="{62EF153B-2D02-4873-8A1A-8718B58B8EFA}" type="presOf" srcId="{1F7038B2-F22A-4171-AFF0-25F747AFADED}" destId="{9CF636AE-5D39-4AB5-A59D-7DC45F904E4A}" srcOrd="0" destOrd="0" presId="urn:microsoft.com/office/officeart/2005/8/layout/hList1"/>
    <dgm:cxn modelId="{0E76243B-12BD-4439-851A-EBB1702ECFDF}" srcId="{88D6AB02-AF0C-44A1-930C-FF4F20F1D6D0}" destId="{DEE6A4B0-DAAC-4D62-A78A-69AB5D3AE119}" srcOrd="2" destOrd="0" parTransId="{CEE99449-68F5-41C9-BA47-0460B03EFD68}" sibTransId="{E56D52EA-F87E-4347-8192-0DD162A95FB5}"/>
    <dgm:cxn modelId="{D3CE09F0-56A1-44F1-87DA-7F33FA7194A9}" srcId="{88D6AB02-AF0C-44A1-930C-FF4F20F1D6D0}" destId="{1083E51A-F41B-4DF3-A552-9B29C2FC4F8D}" srcOrd="0" destOrd="0" parTransId="{C34F5FBE-39C6-4A56-BB1C-0A2EEB593A1E}" sibTransId="{8DB70308-F693-4718-8DE9-09E0EDFB330A}"/>
    <dgm:cxn modelId="{DBD4BBF8-4FB3-41AA-BC31-85D938E9900A}" type="presParOf" srcId="{8A663797-06E3-4F2E-8AF5-E088A81B18F9}" destId="{2933A06C-17DC-4E63-9041-AADB5932FE48}" srcOrd="0" destOrd="0" presId="urn:microsoft.com/office/officeart/2005/8/layout/hList1"/>
    <dgm:cxn modelId="{1A879623-9FCC-4A55-B74C-67EE764DFC00}" type="presParOf" srcId="{2933A06C-17DC-4E63-9041-AADB5932FE48}" destId="{9CF636AE-5D39-4AB5-A59D-7DC45F904E4A}" srcOrd="0" destOrd="0" presId="urn:microsoft.com/office/officeart/2005/8/layout/hList1"/>
    <dgm:cxn modelId="{387128E3-A3AD-40E9-9DD4-5C650BA10DB4}" type="presParOf" srcId="{2933A06C-17DC-4E63-9041-AADB5932FE48}" destId="{7F4F6082-47A9-4A72-BDAF-3A7FC750243F}" srcOrd="1" destOrd="0" presId="urn:microsoft.com/office/officeart/2005/8/layout/hList1"/>
    <dgm:cxn modelId="{E6871ED4-B2FE-4D3E-AAA1-261070E53B41}" type="presParOf" srcId="{8A663797-06E3-4F2E-8AF5-E088A81B18F9}" destId="{19B48165-5813-4431-94DC-361822E0B851}" srcOrd="1" destOrd="0" presId="urn:microsoft.com/office/officeart/2005/8/layout/hList1"/>
    <dgm:cxn modelId="{79B67073-BE41-4380-B0A1-4703B3F3508B}" type="presParOf" srcId="{8A663797-06E3-4F2E-8AF5-E088A81B18F9}" destId="{F7971D67-DDF1-45A0-A70B-0E8A4E79F76F}" srcOrd="2" destOrd="0" presId="urn:microsoft.com/office/officeart/2005/8/layout/hList1"/>
    <dgm:cxn modelId="{75AF9E94-0BEA-4701-B566-DF18B43D1B16}" type="presParOf" srcId="{F7971D67-DDF1-45A0-A70B-0E8A4E79F76F}" destId="{747F8CDB-015E-470E-8DDF-FEAFA0C37EA5}" srcOrd="0" destOrd="0" presId="urn:microsoft.com/office/officeart/2005/8/layout/hList1"/>
    <dgm:cxn modelId="{8453F24C-3FEF-40FA-A4A7-C662309151E9}" type="presParOf" srcId="{F7971D67-DDF1-45A0-A70B-0E8A4E79F76F}" destId="{D859687F-93CE-4B73-9390-D757CCD2B0DE}" srcOrd="1" destOrd="0" presId="urn:microsoft.com/office/officeart/2005/8/layout/hList1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594C70F-E3AC-4987-AA9D-A1D7035E4C6A}" type="doc">
      <dgm:prSet loTypeId="urn:microsoft.com/office/officeart/2005/8/layout/hList1" loCatId="list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1F7038B2-F22A-4171-AFF0-25F747AFADED}">
      <dgm:prSet phldrT="[Text]" custT="1"/>
      <dgm:spPr>
        <a:gradFill flip="none" rotWithShape="0">
          <a:gsLst>
            <a:gs pos="0">
              <a:srgbClr val="3333FF">
                <a:shade val="30000"/>
                <a:satMod val="115000"/>
              </a:srgbClr>
            </a:gs>
            <a:gs pos="50000">
              <a:srgbClr val="3333FF">
                <a:shade val="67500"/>
                <a:satMod val="115000"/>
              </a:srgbClr>
            </a:gs>
            <a:gs pos="100000">
              <a:srgbClr val="3333FF">
                <a:shade val="100000"/>
                <a:satMod val="115000"/>
              </a:srgbClr>
            </a:gs>
          </a:gsLst>
          <a:lin ang="16200000" scaled="1"/>
          <a:tileRect/>
        </a:gradFill>
      </dgm:spPr>
      <dgm:t>
        <a:bodyPr/>
        <a:lstStyle/>
        <a:p>
          <a:r>
            <a:rPr lang="en-US" sz="5400" b="1" dirty="0" smtClean="0">
              <a:solidFill>
                <a:srgbClr val="FFFFFF"/>
              </a:solidFill>
              <a:latin typeface="Lucida Grande"/>
            </a:rPr>
            <a:t>VEE</a:t>
          </a:r>
          <a:endParaRPr lang="en-US" sz="5400" b="1" dirty="0">
            <a:solidFill>
              <a:srgbClr val="FFFFFF"/>
            </a:solidFill>
            <a:latin typeface="Lucida Grande"/>
          </a:endParaRPr>
        </a:p>
      </dgm:t>
    </dgm:pt>
    <dgm:pt modelId="{3EDDF4FA-CF60-4202-B882-BC92E89B98EC}" type="parTrans" cxnId="{C3F11A4F-7CEB-440B-B980-D9351765E1E2}">
      <dgm:prSet/>
      <dgm:spPr/>
      <dgm:t>
        <a:bodyPr/>
        <a:lstStyle/>
        <a:p>
          <a:endParaRPr lang="en-US"/>
        </a:p>
      </dgm:t>
    </dgm:pt>
    <dgm:pt modelId="{647CCE87-266E-4016-A8E7-CC069C1DFB35}" type="sibTrans" cxnId="{C3F11A4F-7CEB-440B-B980-D9351765E1E2}">
      <dgm:prSet/>
      <dgm:spPr/>
      <dgm:t>
        <a:bodyPr/>
        <a:lstStyle/>
        <a:p>
          <a:endParaRPr lang="en-US"/>
        </a:p>
      </dgm:t>
    </dgm:pt>
    <dgm:pt modelId="{0F89FB0E-58C3-4C1A-8F78-BC8F848F8EF5}">
      <dgm:prSet phldrT="[Text]" custT="1"/>
      <dgm:spPr>
        <a:gradFill flip="none" rotWithShape="0">
          <a:gsLst>
            <a:gs pos="0">
              <a:srgbClr val="3333FF">
                <a:tint val="66000"/>
                <a:satMod val="160000"/>
              </a:srgbClr>
            </a:gs>
            <a:gs pos="50000">
              <a:srgbClr val="3333FF">
                <a:tint val="44500"/>
                <a:satMod val="160000"/>
              </a:srgbClr>
            </a:gs>
            <a:gs pos="100000">
              <a:srgbClr val="3333FF">
                <a:tint val="23500"/>
                <a:satMod val="160000"/>
              </a:srgbClr>
            </a:gs>
          </a:gsLst>
          <a:lin ang="16200000" scaled="1"/>
          <a:tileRect/>
        </a:gradFill>
      </dgm:spPr>
      <dgm:t>
        <a:bodyPr anchor="ctr"/>
        <a:lstStyle/>
        <a:p>
          <a:pPr algn="l"/>
          <a:r>
            <a:rPr lang="en-US" sz="4000" b="1" dirty="0" smtClean="0">
              <a:solidFill>
                <a:schemeClr val="bg1"/>
              </a:solidFill>
              <a:latin typeface="Lucida Grande"/>
            </a:rPr>
            <a:t> </a:t>
          </a:r>
          <a:r>
            <a:rPr lang="en-US" sz="4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Grande"/>
            </a:rPr>
            <a:t>Mostly, capital accounts crises</a:t>
          </a:r>
          <a:endParaRPr lang="en-US" sz="4000" b="1" dirty="0">
            <a:solidFill>
              <a:schemeClr val="bg1"/>
            </a:solidFill>
            <a:latin typeface="Lucida Grande"/>
          </a:endParaRPr>
        </a:p>
      </dgm:t>
    </dgm:pt>
    <dgm:pt modelId="{57F3241E-EBD8-4D12-A8CE-C8BB3F28DF91}" type="parTrans" cxnId="{378787F1-72F1-48E1-9AE9-0C4F05FFF293}">
      <dgm:prSet/>
      <dgm:spPr/>
      <dgm:t>
        <a:bodyPr/>
        <a:lstStyle/>
        <a:p>
          <a:endParaRPr lang="en-US"/>
        </a:p>
      </dgm:t>
    </dgm:pt>
    <dgm:pt modelId="{48EC41BC-C658-4FD8-BE04-E4CF5DCD33F0}" type="sibTrans" cxnId="{378787F1-72F1-48E1-9AE9-0C4F05FFF293}">
      <dgm:prSet/>
      <dgm:spPr/>
      <dgm:t>
        <a:bodyPr/>
        <a:lstStyle/>
        <a:p>
          <a:endParaRPr lang="en-US"/>
        </a:p>
      </dgm:t>
    </dgm:pt>
    <dgm:pt modelId="{88D6AB02-AF0C-44A1-930C-FF4F20F1D6D0}">
      <dgm:prSet phldrT="[Text]" custT="1"/>
      <dgm:spPr>
        <a:gradFill flip="none" rotWithShape="0">
          <a:gsLst>
            <a:gs pos="0">
              <a:srgbClr val="FF0000">
                <a:shade val="30000"/>
                <a:satMod val="115000"/>
              </a:srgbClr>
            </a:gs>
            <a:gs pos="50000">
              <a:srgbClr val="FF0000">
                <a:shade val="67500"/>
                <a:satMod val="115000"/>
              </a:srgbClr>
            </a:gs>
            <a:gs pos="100000">
              <a:srgbClr val="FF0000">
                <a:shade val="100000"/>
                <a:satMod val="115000"/>
              </a:srgbClr>
            </a:gs>
          </a:gsLst>
          <a:lin ang="16200000" scaled="1"/>
          <a:tileRect/>
        </a:gradFill>
      </dgm:spPr>
      <dgm:t>
        <a:bodyPr/>
        <a:lstStyle/>
        <a:p>
          <a:r>
            <a:rPr lang="en-US" sz="5400" b="1" dirty="0" smtClean="0">
              <a:solidFill>
                <a:srgbClr val="FFFFFF"/>
              </a:solidFill>
              <a:latin typeface="Lucida Grande"/>
            </a:rPr>
            <a:t>VEA</a:t>
          </a:r>
          <a:endParaRPr lang="en-US" sz="5400" b="1" dirty="0">
            <a:solidFill>
              <a:srgbClr val="FFFFFF"/>
            </a:solidFill>
            <a:latin typeface="Lucida Grande"/>
          </a:endParaRPr>
        </a:p>
      </dgm:t>
    </dgm:pt>
    <dgm:pt modelId="{BE578387-355D-4033-BD82-3B3B7154B907}" type="parTrans" cxnId="{80C5E693-2905-474B-92A4-272385E21F8E}">
      <dgm:prSet/>
      <dgm:spPr/>
      <dgm:t>
        <a:bodyPr/>
        <a:lstStyle/>
        <a:p>
          <a:endParaRPr lang="en-US"/>
        </a:p>
      </dgm:t>
    </dgm:pt>
    <dgm:pt modelId="{BDC1A6F3-ABF2-4A6A-94F0-FBC0BA525B40}" type="sibTrans" cxnId="{80C5E693-2905-474B-92A4-272385E21F8E}">
      <dgm:prSet/>
      <dgm:spPr/>
      <dgm:t>
        <a:bodyPr/>
        <a:lstStyle/>
        <a:p>
          <a:endParaRPr lang="en-US"/>
        </a:p>
      </dgm:t>
    </dgm:pt>
    <dgm:pt modelId="{1083E51A-F41B-4DF3-A552-9B29C2FC4F8D}">
      <dgm:prSet phldrT="[Text]" custT="1"/>
      <dgm:spPr>
        <a:gradFill flip="none" rotWithShape="0">
          <a:gsLst>
            <a:gs pos="0">
              <a:srgbClr val="FF0000">
                <a:tint val="66000"/>
                <a:satMod val="160000"/>
              </a:srgbClr>
            </a:gs>
            <a:gs pos="50000">
              <a:srgbClr val="FF0000">
                <a:tint val="44500"/>
                <a:satMod val="160000"/>
              </a:srgbClr>
            </a:gs>
            <a:gs pos="100000">
              <a:srgbClr val="FF0000">
                <a:tint val="23500"/>
                <a:satMod val="160000"/>
              </a:srgbClr>
            </a:gs>
          </a:gsLst>
          <a:lin ang="16200000" scaled="1"/>
          <a:tileRect/>
        </a:gradFill>
      </dgm:spPr>
      <dgm:t>
        <a:bodyPr anchor="ctr"/>
        <a:lstStyle/>
        <a:p>
          <a:r>
            <a:rPr lang="en-US" sz="4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Grande"/>
            </a:rPr>
            <a:t>Crisis have been very different:  financial, fiscal, growth</a:t>
          </a:r>
          <a:endParaRPr lang="en-US" sz="4000" b="1" dirty="0">
            <a:solidFill>
              <a:schemeClr val="bg1"/>
            </a:solidFill>
            <a:latin typeface="Lucida Grande"/>
          </a:endParaRPr>
        </a:p>
      </dgm:t>
    </dgm:pt>
    <dgm:pt modelId="{C34F5FBE-39C6-4A56-BB1C-0A2EEB593A1E}" type="parTrans" cxnId="{D3CE09F0-56A1-44F1-87DA-7F33FA7194A9}">
      <dgm:prSet/>
      <dgm:spPr/>
      <dgm:t>
        <a:bodyPr/>
        <a:lstStyle/>
        <a:p>
          <a:endParaRPr lang="en-US"/>
        </a:p>
      </dgm:t>
    </dgm:pt>
    <dgm:pt modelId="{8DB70308-F693-4718-8DE9-09E0EDFB330A}" type="sibTrans" cxnId="{D3CE09F0-56A1-44F1-87DA-7F33FA7194A9}">
      <dgm:prSet/>
      <dgm:spPr/>
      <dgm:t>
        <a:bodyPr/>
        <a:lstStyle/>
        <a:p>
          <a:endParaRPr lang="en-US"/>
        </a:p>
      </dgm:t>
    </dgm:pt>
    <dgm:pt modelId="{6E755E8D-57A3-40F4-90E1-AF763901BA0A}">
      <dgm:prSet custT="1"/>
      <dgm:spPr/>
      <dgm:t>
        <a:bodyPr anchor="ctr"/>
        <a:lstStyle/>
        <a:p>
          <a:r>
            <a:rPr lang="en-US" sz="4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Grande"/>
            </a:rPr>
            <a:t>Relying on crisis risk model creates risk of “fighting the last war”</a:t>
          </a:r>
        </a:p>
      </dgm:t>
    </dgm:pt>
    <dgm:pt modelId="{6CA3E14E-B826-485C-93E0-318FDA6060AC}" type="parTrans" cxnId="{24ACE79F-DC5A-4F9D-B628-0D1394B417CC}">
      <dgm:prSet/>
      <dgm:spPr/>
      <dgm:t>
        <a:bodyPr/>
        <a:lstStyle/>
        <a:p>
          <a:endParaRPr lang="en-US"/>
        </a:p>
      </dgm:t>
    </dgm:pt>
    <dgm:pt modelId="{C1249455-8CFD-4D11-A068-DBC61687D30C}" type="sibTrans" cxnId="{24ACE79F-DC5A-4F9D-B628-0D1394B417CC}">
      <dgm:prSet/>
      <dgm:spPr/>
      <dgm:t>
        <a:bodyPr/>
        <a:lstStyle/>
        <a:p>
          <a:endParaRPr lang="en-US"/>
        </a:p>
      </dgm:t>
    </dgm:pt>
    <dgm:pt modelId="{DEE6A4B0-DAAC-4D62-A78A-69AB5D3AE119}">
      <dgm:prSet custT="1"/>
      <dgm:spPr/>
      <dgm:t>
        <a:bodyPr anchor="ctr"/>
        <a:lstStyle/>
        <a:p>
          <a:r>
            <a:rPr lang="en-US" sz="4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Grande"/>
            </a:rPr>
            <a:t>So, employ a variety of models </a:t>
          </a:r>
        </a:p>
      </dgm:t>
    </dgm:pt>
    <dgm:pt modelId="{CEE99449-68F5-41C9-BA47-0460B03EFD68}" type="parTrans" cxnId="{0E76243B-12BD-4439-851A-EBB1702ECFDF}">
      <dgm:prSet/>
      <dgm:spPr/>
      <dgm:t>
        <a:bodyPr/>
        <a:lstStyle/>
        <a:p>
          <a:endParaRPr lang="en-US"/>
        </a:p>
      </dgm:t>
    </dgm:pt>
    <dgm:pt modelId="{E56D52EA-F87E-4347-8192-0DD162A95FB5}" type="sibTrans" cxnId="{0E76243B-12BD-4439-851A-EBB1702ECFDF}">
      <dgm:prSet/>
      <dgm:spPr/>
      <dgm:t>
        <a:bodyPr/>
        <a:lstStyle/>
        <a:p>
          <a:endParaRPr lang="en-US"/>
        </a:p>
      </dgm:t>
    </dgm:pt>
    <dgm:pt modelId="{B37312F9-101B-4CE6-AD6E-FD1C37BF1D75}">
      <dgm:prSet phldrT="[Text]" custT="1"/>
      <dgm:spPr>
        <a:gradFill flip="none" rotWithShape="0">
          <a:gsLst>
            <a:gs pos="0">
              <a:srgbClr val="3333FF">
                <a:tint val="66000"/>
                <a:satMod val="160000"/>
              </a:srgbClr>
            </a:gs>
            <a:gs pos="50000">
              <a:srgbClr val="3333FF">
                <a:tint val="44500"/>
                <a:satMod val="160000"/>
              </a:srgbClr>
            </a:gs>
            <a:gs pos="100000">
              <a:srgbClr val="3333FF">
                <a:tint val="23500"/>
                <a:satMod val="160000"/>
              </a:srgbClr>
            </a:gs>
          </a:gsLst>
          <a:lin ang="16200000" scaled="1"/>
          <a:tileRect/>
        </a:gradFill>
      </dgm:spPr>
      <dgm:t>
        <a:bodyPr anchor="ctr"/>
        <a:lstStyle/>
        <a:p>
          <a:pPr algn="l"/>
          <a:r>
            <a:rPr lang="en-US" sz="4000" b="1" dirty="0" smtClean="0">
              <a:solidFill>
                <a:schemeClr val="bg1"/>
              </a:solidFill>
              <a:latin typeface="Lucida Grande"/>
            </a:rPr>
            <a:t>So backbone is crisis risk model,  based on vulnerabilities associated with previous crises</a:t>
          </a:r>
          <a:endParaRPr lang="en-US" sz="4000" b="1" dirty="0">
            <a:solidFill>
              <a:schemeClr val="bg1"/>
            </a:solidFill>
            <a:latin typeface="Lucida Grande"/>
          </a:endParaRPr>
        </a:p>
      </dgm:t>
    </dgm:pt>
    <dgm:pt modelId="{E5370A08-3203-4FAE-9A46-5D6257349BBC}" type="parTrans" cxnId="{D84A262B-3588-4E7D-BBF9-2D71B5E98136}">
      <dgm:prSet/>
      <dgm:spPr/>
    </dgm:pt>
    <dgm:pt modelId="{BEB0E53C-4385-4D69-8E85-564C15C5CD9D}" type="sibTrans" cxnId="{D84A262B-3588-4E7D-BBF9-2D71B5E98136}">
      <dgm:prSet/>
      <dgm:spPr/>
    </dgm:pt>
    <dgm:pt modelId="{8A663797-06E3-4F2E-8AF5-E088A81B18F9}" type="pres">
      <dgm:prSet presAssocID="{A594C70F-E3AC-4987-AA9D-A1D7035E4C6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933A06C-17DC-4E63-9041-AADB5932FE48}" type="pres">
      <dgm:prSet presAssocID="{1F7038B2-F22A-4171-AFF0-25F747AFADED}" presName="composite" presStyleCnt="0"/>
      <dgm:spPr/>
    </dgm:pt>
    <dgm:pt modelId="{9CF636AE-5D39-4AB5-A59D-7DC45F904E4A}" type="pres">
      <dgm:prSet presAssocID="{1F7038B2-F22A-4171-AFF0-25F747AFADED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4F6082-47A9-4A72-BDAF-3A7FC750243F}" type="pres">
      <dgm:prSet presAssocID="{1F7038B2-F22A-4171-AFF0-25F747AFADED}" presName="desTx" presStyleLbl="alignAccFollowNode1" presStyleIdx="0" presStyleCnt="2" custLinFactNeighborX="-44013" custLinFactNeighborY="6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B48165-5813-4431-94DC-361822E0B851}" type="pres">
      <dgm:prSet presAssocID="{647CCE87-266E-4016-A8E7-CC069C1DFB35}" presName="space" presStyleCnt="0"/>
      <dgm:spPr/>
    </dgm:pt>
    <dgm:pt modelId="{F7971D67-DDF1-45A0-A70B-0E8A4E79F76F}" type="pres">
      <dgm:prSet presAssocID="{88D6AB02-AF0C-44A1-930C-FF4F20F1D6D0}" presName="composite" presStyleCnt="0"/>
      <dgm:spPr/>
    </dgm:pt>
    <dgm:pt modelId="{747F8CDB-015E-470E-8DDF-FEAFA0C37EA5}" type="pres">
      <dgm:prSet presAssocID="{88D6AB02-AF0C-44A1-930C-FF4F20F1D6D0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59687F-93CE-4B73-9390-D757CCD2B0DE}" type="pres">
      <dgm:prSet presAssocID="{88D6AB02-AF0C-44A1-930C-FF4F20F1D6D0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DF73A3F-D753-43A1-8373-2DFB73B5C685}" type="presOf" srcId="{A594C70F-E3AC-4987-AA9D-A1D7035E4C6A}" destId="{8A663797-06E3-4F2E-8AF5-E088A81B18F9}" srcOrd="0" destOrd="0" presId="urn:microsoft.com/office/officeart/2005/8/layout/hList1"/>
    <dgm:cxn modelId="{C3F11A4F-7CEB-440B-B980-D9351765E1E2}" srcId="{A594C70F-E3AC-4987-AA9D-A1D7035E4C6A}" destId="{1F7038B2-F22A-4171-AFF0-25F747AFADED}" srcOrd="0" destOrd="0" parTransId="{3EDDF4FA-CF60-4202-B882-BC92E89B98EC}" sibTransId="{647CCE87-266E-4016-A8E7-CC069C1DFB35}"/>
    <dgm:cxn modelId="{348B6BDF-0F58-4496-9961-969FEC018E96}" type="presOf" srcId="{1F7038B2-F22A-4171-AFF0-25F747AFADED}" destId="{9CF636AE-5D39-4AB5-A59D-7DC45F904E4A}" srcOrd="0" destOrd="0" presId="urn:microsoft.com/office/officeart/2005/8/layout/hList1"/>
    <dgm:cxn modelId="{1AEA9033-BEA8-44F1-AB2A-2B1227F5CBAA}" type="presOf" srcId="{0F89FB0E-58C3-4C1A-8F78-BC8F848F8EF5}" destId="{7F4F6082-47A9-4A72-BDAF-3A7FC750243F}" srcOrd="0" destOrd="0" presId="urn:microsoft.com/office/officeart/2005/8/layout/hList1"/>
    <dgm:cxn modelId="{6C166E3A-08E7-47EA-9994-0B6C0EA7F9DA}" type="presOf" srcId="{88D6AB02-AF0C-44A1-930C-FF4F20F1D6D0}" destId="{747F8CDB-015E-470E-8DDF-FEAFA0C37EA5}" srcOrd="0" destOrd="0" presId="urn:microsoft.com/office/officeart/2005/8/layout/hList1"/>
    <dgm:cxn modelId="{D84A262B-3588-4E7D-BBF9-2D71B5E98136}" srcId="{1F7038B2-F22A-4171-AFF0-25F747AFADED}" destId="{B37312F9-101B-4CE6-AD6E-FD1C37BF1D75}" srcOrd="1" destOrd="0" parTransId="{E5370A08-3203-4FAE-9A46-5D6257349BBC}" sibTransId="{BEB0E53C-4385-4D69-8E85-564C15C5CD9D}"/>
    <dgm:cxn modelId="{25CDD6F9-C79C-43EA-928A-F3B0460CEA56}" type="presOf" srcId="{6E755E8D-57A3-40F4-90E1-AF763901BA0A}" destId="{D859687F-93CE-4B73-9390-D757CCD2B0DE}" srcOrd="0" destOrd="1" presId="urn:microsoft.com/office/officeart/2005/8/layout/hList1"/>
    <dgm:cxn modelId="{378787F1-72F1-48E1-9AE9-0C4F05FFF293}" srcId="{1F7038B2-F22A-4171-AFF0-25F747AFADED}" destId="{0F89FB0E-58C3-4C1A-8F78-BC8F848F8EF5}" srcOrd="0" destOrd="0" parTransId="{57F3241E-EBD8-4D12-A8CE-C8BB3F28DF91}" sibTransId="{48EC41BC-C658-4FD8-BE04-E4CF5DCD33F0}"/>
    <dgm:cxn modelId="{EEECDD2C-BDD7-4A65-9891-2A7AF24C6414}" type="presOf" srcId="{1083E51A-F41B-4DF3-A552-9B29C2FC4F8D}" destId="{D859687F-93CE-4B73-9390-D757CCD2B0DE}" srcOrd="0" destOrd="0" presId="urn:microsoft.com/office/officeart/2005/8/layout/hList1"/>
    <dgm:cxn modelId="{B24A3949-DFAC-45B5-A5BF-A12E49B6788F}" type="presOf" srcId="{B37312F9-101B-4CE6-AD6E-FD1C37BF1D75}" destId="{7F4F6082-47A9-4A72-BDAF-3A7FC750243F}" srcOrd="0" destOrd="1" presId="urn:microsoft.com/office/officeart/2005/8/layout/hList1"/>
    <dgm:cxn modelId="{24ACE79F-DC5A-4F9D-B628-0D1394B417CC}" srcId="{88D6AB02-AF0C-44A1-930C-FF4F20F1D6D0}" destId="{6E755E8D-57A3-40F4-90E1-AF763901BA0A}" srcOrd="1" destOrd="0" parTransId="{6CA3E14E-B826-485C-93E0-318FDA6060AC}" sibTransId="{C1249455-8CFD-4D11-A068-DBC61687D30C}"/>
    <dgm:cxn modelId="{80C5E693-2905-474B-92A4-272385E21F8E}" srcId="{A594C70F-E3AC-4987-AA9D-A1D7035E4C6A}" destId="{88D6AB02-AF0C-44A1-930C-FF4F20F1D6D0}" srcOrd="1" destOrd="0" parTransId="{BE578387-355D-4033-BD82-3B3B7154B907}" sibTransId="{BDC1A6F3-ABF2-4A6A-94F0-FBC0BA525B40}"/>
    <dgm:cxn modelId="{3EAFCB5C-79AF-458E-99B9-1EEEC76075E7}" type="presOf" srcId="{DEE6A4B0-DAAC-4D62-A78A-69AB5D3AE119}" destId="{D859687F-93CE-4B73-9390-D757CCD2B0DE}" srcOrd="0" destOrd="2" presId="urn:microsoft.com/office/officeart/2005/8/layout/hList1"/>
    <dgm:cxn modelId="{0E76243B-12BD-4439-851A-EBB1702ECFDF}" srcId="{88D6AB02-AF0C-44A1-930C-FF4F20F1D6D0}" destId="{DEE6A4B0-DAAC-4D62-A78A-69AB5D3AE119}" srcOrd="2" destOrd="0" parTransId="{CEE99449-68F5-41C9-BA47-0460B03EFD68}" sibTransId="{E56D52EA-F87E-4347-8192-0DD162A95FB5}"/>
    <dgm:cxn modelId="{D3CE09F0-56A1-44F1-87DA-7F33FA7194A9}" srcId="{88D6AB02-AF0C-44A1-930C-FF4F20F1D6D0}" destId="{1083E51A-F41B-4DF3-A552-9B29C2FC4F8D}" srcOrd="0" destOrd="0" parTransId="{C34F5FBE-39C6-4A56-BB1C-0A2EEB593A1E}" sibTransId="{8DB70308-F693-4718-8DE9-09E0EDFB330A}"/>
    <dgm:cxn modelId="{F0016A46-C1BF-440B-BA6B-0A9D55453242}" type="presParOf" srcId="{8A663797-06E3-4F2E-8AF5-E088A81B18F9}" destId="{2933A06C-17DC-4E63-9041-AADB5932FE48}" srcOrd="0" destOrd="0" presId="urn:microsoft.com/office/officeart/2005/8/layout/hList1"/>
    <dgm:cxn modelId="{AB47C069-D631-40E2-B37B-FBBC9B74D90D}" type="presParOf" srcId="{2933A06C-17DC-4E63-9041-AADB5932FE48}" destId="{9CF636AE-5D39-4AB5-A59D-7DC45F904E4A}" srcOrd="0" destOrd="0" presId="urn:microsoft.com/office/officeart/2005/8/layout/hList1"/>
    <dgm:cxn modelId="{A19A17D9-1D81-4F11-8A1A-346CDBC0C137}" type="presParOf" srcId="{2933A06C-17DC-4E63-9041-AADB5932FE48}" destId="{7F4F6082-47A9-4A72-BDAF-3A7FC750243F}" srcOrd="1" destOrd="0" presId="urn:microsoft.com/office/officeart/2005/8/layout/hList1"/>
    <dgm:cxn modelId="{12212C54-065D-4A65-9569-45A35065C748}" type="presParOf" srcId="{8A663797-06E3-4F2E-8AF5-E088A81B18F9}" destId="{19B48165-5813-4431-94DC-361822E0B851}" srcOrd="1" destOrd="0" presId="urn:microsoft.com/office/officeart/2005/8/layout/hList1"/>
    <dgm:cxn modelId="{AE67A9E7-9A8F-4668-B3D0-0A7F3EFF374F}" type="presParOf" srcId="{8A663797-06E3-4F2E-8AF5-E088A81B18F9}" destId="{F7971D67-DDF1-45A0-A70B-0E8A4E79F76F}" srcOrd="2" destOrd="0" presId="urn:microsoft.com/office/officeart/2005/8/layout/hList1"/>
    <dgm:cxn modelId="{1AB4BF08-E406-456E-BF38-B54057FC8E46}" type="presParOf" srcId="{F7971D67-DDF1-45A0-A70B-0E8A4E79F76F}" destId="{747F8CDB-015E-470E-8DDF-FEAFA0C37EA5}" srcOrd="0" destOrd="0" presId="urn:microsoft.com/office/officeart/2005/8/layout/hList1"/>
    <dgm:cxn modelId="{BC4EB1AE-D1B1-426D-8928-5D2FE30CDD7F}" type="presParOf" srcId="{F7971D67-DDF1-45A0-A70B-0E8A4E79F76F}" destId="{D859687F-93CE-4B73-9390-D757CCD2B0DE}" srcOrd="1" destOrd="0" presId="urn:microsoft.com/office/officeart/2005/8/layout/hList1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CF636AE-5D39-4AB5-A59D-7DC45F904E4A}">
      <dsp:nvSpPr>
        <dsp:cNvPr id="0" name=""/>
        <dsp:cNvSpPr/>
      </dsp:nvSpPr>
      <dsp:spPr>
        <a:xfrm>
          <a:off x="79" y="2124111"/>
          <a:ext cx="7596187" cy="1872000"/>
        </a:xfrm>
        <a:prstGeom prst="rect">
          <a:avLst/>
        </a:prstGeom>
        <a:gradFill flip="none" rotWithShape="0">
          <a:gsLst>
            <a:gs pos="0">
              <a:srgbClr val="3333FF">
                <a:shade val="30000"/>
                <a:satMod val="115000"/>
              </a:srgbClr>
            </a:gs>
            <a:gs pos="50000">
              <a:srgbClr val="3333FF">
                <a:shade val="67500"/>
                <a:satMod val="115000"/>
              </a:srgbClr>
            </a:gs>
            <a:gs pos="100000">
              <a:srgbClr val="3333FF">
                <a:shade val="100000"/>
                <a:satMod val="115000"/>
              </a:srgbClr>
            </a:gs>
          </a:gsLst>
          <a:lin ang="16200000" scaled="1"/>
          <a:tileRect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4048" tIns="219456" rIns="384048" bIns="219456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400" b="1" kern="1200" dirty="0" smtClean="0">
              <a:solidFill>
                <a:srgbClr val="FFFFFF"/>
              </a:solidFill>
              <a:latin typeface="Lucida Grande"/>
            </a:rPr>
            <a:t>Aim</a:t>
          </a:r>
          <a:endParaRPr lang="en-US" sz="5400" b="1" kern="1200" dirty="0">
            <a:solidFill>
              <a:srgbClr val="FFFFFF"/>
            </a:solidFill>
            <a:latin typeface="Lucida Grande"/>
          </a:endParaRPr>
        </a:p>
      </dsp:txBody>
      <dsp:txXfrm>
        <a:off x="79" y="2124111"/>
        <a:ext cx="7596187" cy="1872000"/>
      </dsp:txXfrm>
    </dsp:sp>
    <dsp:sp modelId="{7F4F6082-47A9-4A72-BDAF-3A7FC750243F}">
      <dsp:nvSpPr>
        <dsp:cNvPr id="0" name=""/>
        <dsp:cNvSpPr/>
      </dsp:nvSpPr>
      <dsp:spPr>
        <a:xfrm>
          <a:off x="0" y="4026347"/>
          <a:ext cx="7596187" cy="4717110"/>
        </a:xfrm>
        <a:prstGeom prst="rect">
          <a:avLst/>
        </a:prstGeom>
        <a:gradFill flip="none" rotWithShape="0">
          <a:gsLst>
            <a:gs pos="0">
              <a:srgbClr val="3333FF">
                <a:tint val="66000"/>
                <a:satMod val="160000"/>
              </a:srgbClr>
            </a:gs>
            <a:gs pos="50000">
              <a:srgbClr val="3333FF">
                <a:tint val="44500"/>
                <a:satMod val="160000"/>
              </a:srgbClr>
            </a:gs>
            <a:gs pos="100000">
              <a:srgbClr val="3333FF">
                <a:tint val="23500"/>
                <a:satMod val="160000"/>
              </a:srgbClr>
            </a:gs>
          </a:gsLst>
          <a:lin ang="16200000" scaled="1"/>
          <a:tileRect/>
        </a:gra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213360" rIns="284480" bIns="320040" numCol="1" spcCol="1270" anchor="ctr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b="1" kern="1200" dirty="0" smtClean="0">
              <a:solidFill>
                <a:schemeClr val="bg1"/>
              </a:solidFill>
              <a:latin typeface="Lucida Grande"/>
            </a:rPr>
            <a:t> Gauge potential for crisis </a:t>
          </a:r>
          <a:endParaRPr lang="en-US" sz="4000" b="1" kern="1200" dirty="0">
            <a:solidFill>
              <a:schemeClr val="bg1"/>
            </a:solidFill>
            <a:latin typeface="Lucida Grande"/>
          </a:endParaRPr>
        </a:p>
      </dsp:txBody>
      <dsp:txXfrm>
        <a:off x="0" y="4026347"/>
        <a:ext cx="7596187" cy="4717110"/>
      </dsp:txXfrm>
    </dsp:sp>
    <dsp:sp modelId="{747F8CDB-015E-470E-8DDF-FEAFA0C37EA5}">
      <dsp:nvSpPr>
        <dsp:cNvPr id="0" name=""/>
        <dsp:cNvSpPr/>
      </dsp:nvSpPr>
      <dsp:spPr>
        <a:xfrm>
          <a:off x="8659733" y="2124111"/>
          <a:ext cx="7596187" cy="1872000"/>
        </a:xfrm>
        <a:prstGeom prst="rect">
          <a:avLst/>
        </a:prstGeom>
        <a:gradFill flip="none" rotWithShape="0">
          <a:gsLst>
            <a:gs pos="0">
              <a:srgbClr val="FF0000">
                <a:shade val="30000"/>
                <a:satMod val="115000"/>
              </a:srgbClr>
            </a:gs>
            <a:gs pos="50000">
              <a:srgbClr val="FF0000">
                <a:shade val="67500"/>
                <a:satMod val="115000"/>
              </a:srgbClr>
            </a:gs>
            <a:gs pos="100000">
              <a:srgbClr val="FF0000">
                <a:shade val="100000"/>
                <a:satMod val="115000"/>
              </a:srgbClr>
            </a:gs>
          </a:gsLst>
          <a:lin ang="16200000" scaled="1"/>
          <a:tileRect/>
        </a:gradFill>
        <a:ln w="9525" cap="flat" cmpd="sng" algn="ctr">
          <a:solidFill>
            <a:schemeClr val="accent2">
              <a:hueOff val="-14400000"/>
              <a:satOff val="-50003"/>
              <a:lumOff val="2666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4048" tIns="219456" rIns="384048" bIns="219456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400" b="1" kern="1200" dirty="0" smtClean="0">
              <a:solidFill>
                <a:srgbClr val="FFFFFF"/>
              </a:solidFill>
              <a:latin typeface="Lucida Grande"/>
            </a:rPr>
            <a:t>Approach</a:t>
          </a:r>
          <a:endParaRPr lang="en-US" sz="5400" b="1" kern="1200" dirty="0">
            <a:solidFill>
              <a:srgbClr val="FFFFFF"/>
            </a:solidFill>
            <a:latin typeface="Lucida Grande"/>
          </a:endParaRPr>
        </a:p>
      </dsp:txBody>
      <dsp:txXfrm>
        <a:off x="8659733" y="2124111"/>
        <a:ext cx="7596187" cy="1872000"/>
      </dsp:txXfrm>
    </dsp:sp>
    <dsp:sp modelId="{D859687F-93CE-4B73-9390-D757CCD2B0DE}">
      <dsp:nvSpPr>
        <dsp:cNvPr id="0" name=""/>
        <dsp:cNvSpPr/>
      </dsp:nvSpPr>
      <dsp:spPr>
        <a:xfrm>
          <a:off x="8659733" y="3996111"/>
          <a:ext cx="7596187" cy="4717110"/>
        </a:xfrm>
        <a:prstGeom prst="rect">
          <a:avLst/>
        </a:prstGeom>
        <a:gradFill flip="none" rotWithShape="0">
          <a:gsLst>
            <a:gs pos="0">
              <a:srgbClr val="FF0000">
                <a:tint val="66000"/>
                <a:satMod val="160000"/>
              </a:srgbClr>
            </a:gs>
            <a:gs pos="50000">
              <a:srgbClr val="FF0000">
                <a:tint val="44500"/>
                <a:satMod val="160000"/>
              </a:srgbClr>
            </a:gs>
            <a:gs pos="100000">
              <a:srgbClr val="FF0000">
                <a:tint val="23500"/>
                <a:satMod val="160000"/>
              </a:srgbClr>
            </a:gs>
          </a:gsLst>
          <a:lin ang="16200000" scaled="1"/>
          <a:tileRect/>
        </a:gradFill>
        <a:ln w="9525" cap="flat" cmpd="sng" algn="ctr">
          <a:solidFill>
            <a:schemeClr val="accent2">
              <a:tint val="40000"/>
              <a:alpha val="90000"/>
              <a:hueOff val="-14400000"/>
              <a:satOff val="-19494"/>
              <a:lumOff val="491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213360" rIns="284480" bIns="320040" numCol="1" spcCol="1270" anchor="ctr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b="1" kern="1200" dirty="0" smtClean="0">
              <a:latin typeface="Lucida Grande"/>
            </a:rPr>
            <a:t>Identify problems</a:t>
          </a:r>
          <a:endParaRPr lang="en-US" sz="4000" b="1" kern="1200" dirty="0">
            <a:latin typeface="Lucida Grande"/>
          </a:endParaRPr>
        </a:p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b="1" kern="1200" dirty="0" smtClean="0">
              <a:latin typeface="Lucida Grande"/>
            </a:rPr>
            <a:t>Analyze significance</a:t>
          </a:r>
          <a:endParaRPr lang="en-US" sz="4000" b="1" kern="1200" dirty="0">
            <a:latin typeface="Lucida Grande"/>
          </a:endParaRPr>
        </a:p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b="1" kern="1200" dirty="0" smtClean="0">
              <a:latin typeface="Lucida Grande"/>
            </a:rPr>
            <a:t>Formulate policy advice</a:t>
          </a:r>
          <a:endParaRPr lang="en-US" sz="4000" b="1" kern="1200" dirty="0">
            <a:latin typeface="Lucida Grande"/>
          </a:endParaRPr>
        </a:p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b="1" kern="1200" dirty="0" smtClean="0">
              <a:latin typeface="Lucida Grande"/>
            </a:rPr>
            <a:t>Communicate advice, often confidentially</a:t>
          </a:r>
          <a:endParaRPr lang="en-US" sz="4000" b="1" kern="1200" dirty="0">
            <a:latin typeface="Lucida Grande"/>
          </a:endParaRPr>
        </a:p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4000" b="1" kern="1200" dirty="0">
            <a:latin typeface="Lucida Grande"/>
          </a:endParaRPr>
        </a:p>
        <a:p>
          <a:pPr marL="571500" lvl="2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4000" b="1" kern="1200" dirty="0">
            <a:latin typeface="Lucida Grande"/>
          </a:endParaRPr>
        </a:p>
      </dsp:txBody>
      <dsp:txXfrm>
        <a:off x="8659733" y="3996111"/>
        <a:ext cx="7596187" cy="471711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CF636AE-5D39-4AB5-A59D-7DC45F904E4A}">
      <dsp:nvSpPr>
        <dsp:cNvPr id="0" name=""/>
        <dsp:cNvSpPr/>
      </dsp:nvSpPr>
      <dsp:spPr>
        <a:xfrm>
          <a:off x="79" y="2787629"/>
          <a:ext cx="7596187" cy="1872000"/>
        </a:xfrm>
        <a:prstGeom prst="rect">
          <a:avLst/>
        </a:prstGeom>
        <a:gradFill flip="none" rotWithShape="0">
          <a:gsLst>
            <a:gs pos="0">
              <a:srgbClr val="3333FF">
                <a:shade val="30000"/>
                <a:satMod val="115000"/>
              </a:srgbClr>
            </a:gs>
            <a:gs pos="50000">
              <a:srgbClr val="3333FF">
                <a:shade val="67500"/>
                <a:satMod val="115000"/>
              </a:srgbClr>
            </a:gs>
            <a:gs pos="100000">
              <a:srgbClr val="3333FF">
                <a:shade val="100000"/>
                <a:satMod val="115000"/>
              </a:srgbClr>
            </a:gs>
          </a:gsLst>
          <a:lin ang="16200000" scaled="1"/>
          <a:tileRect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4048" tIns="219456" rIns="384048" bIns="219456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400" b="1" kern="1200" dirty="0" smtClean="0">
              <a:solidFill>
                <a:srgbClr val="FFFFFF"/>
              </a:solidFill>
              <a:latin typeface="Lucida Grande"/>
            </a:rPr>
            <a:t>Vulnerability Assessments</a:t>
          </a:r>
          <a:endParaRPr lang="en-US" sz="5400" b="1" kern="1200" dirty="0">
            <a:solidFill>
              <a:srgbClr val="FFFFFF"/>
            </a:solidFill>
            <a:latin typeface="Lucida Grande"/>
          </a:endParaRPr>
        </a:p>
      </dsp:txBody>
      <dsp:txXfrm>
        <a:off x="79" y="2787629"/>
        <a:ext cx="7596187" cy="1872000"/>
      </dsp:txXfrm>
    </dsp:sp>
    <dsp:sp modelId="{7F4F6082-47A9-4A72-BDAF-3A7FC750243F}">
      <dsp:nvSpPr>
        <dsp:cNvPr id="0" name=""/>
        <dsp:cNvSpPr/>
      </dsp:nvSpPr>
      <dsp:spPr>
        <a:xfrm>
          <a:off x="0" y="4681359"/>
          <a:ext cx="7596187" cy="3390074"/>
        </a:xfrm>
        <a:prstGeom prst="rect">
          <a:avLst/>
        </a:prstGeom>
        <a:gradFill flip="none" rotWithShape="0">
          <a:gsLst>
            <a:gs pos="0">
              <a:srgbClr val="3333FF">
                <a:tint val="66000"/>
                <a:satMod val="160000"/>
              </a:srgbClr>
            </a:gs>
            <a:gs pos="50000">
              <a:srgbClr val="3333FF">
                <a:tint val="44500"/>
                <a:satMod val="160000"/>
              </a:srgbClr>
            </a:gs>
            <a:gs pos="100000">
              <a:srgbClr val="3333FF">
                <a:tint val="23500"/>
                <a:satMod val="160000"/>
              </a:srgbClr>
            </a:gs>
          </a:gsLst>
          <a:lin ang="16200000" scaled="1"/>
          <a:tileRect/>
        </a:gra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213360" rIns="284480" bIns="320040" numCol="1" spcCol="1270" anchor="ctr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b="1" kern="1200" dirty="0" smtClean="0">
              <a:solidFill>
                <a:schemeClr val="bg1"/>
              </a:solidFill>
              <a:latin typeface="Lucida Grande"/>
            </a:rPr>
            <a:t> Vulnerability Exercise for Emerging Markets (VEE)</a:t>
          </a:r>
          <a:endParaRPr lang="en-US" sz="4000" b="1" kern="1200" dirty="0">
            <a:solidFill>
              <a:schemeClr val="bg1"/>
            </a:solidFill>
            <a:latin typeface="Lucida Grande"/>
          </a:endParaRPr>
        </a:p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4000" b="1" kern="1200" dirty="0">
            <a:solidFill>
              <a:schemeClr val="bg1"/>
            </a:solidFill>
            <a:latin typeface="Lucida Grande"/>
          </a:endParaRPr>
        </a:p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b="1" kern="1200" dirty="0" smtClean="0">
              <a:solidFill>
                <a:schemeClr val="bg1"/>
              </a:solidFill>
              <a:latin typeface="Lucida Grande"/>
            </a:rPr>
            <a:t>Vulnerability Exercise for Advanced Economies (VEA) </a:t>
          </a:r>
          <a:endParaRPr lang="en-US" sz="4000" b="1" kern="1200" dirty="0">
            <a:solidFill>
              <a:schemeClr val="bg1"/>
            </a:solidFill>
            <a:latin typeface="Lucida Grande"/>
          </a:endParaRPr>
        </a:p>
      </dsp:txBody>
      <dsp:txXfrm>
        <a:off x="0" y="4681359"/>
        <a:ext cx="7596187" cy="3390074"/>
      </dsp:txXfrm>
    </dsp:sp>
    <dsp:sp modelId="{747F8CDB-015E-470E-8DDF-FEAFA0C37EA5}">
      <dsp:nvSpPr>
        <dsp:cNvPr id="0" name=""/>
        <dsp:cNvSpPr/>
      </dsp:nvSpPr>
      <dsp:spPr>
        <a:xfrm>
          <a:off x="8659733" y="2787629"/>
          <a:ext cx="7596187" cy="1872000"/>
        </a:xfrm>
        <a:prstGeom prst="rect">
          <a:avLst/>
        </a:prstGeom>
        <a:gradFill flip="none" rotWithShape="0">
          <a:gsLst>
            <a:gs pos="0">
              <a:srgbClr val="FF0000">
                <a:shade val="30000"/>
                <a:satMod val="115000"/>
              </a:srgbClr>
            </a:gs>
            <a:gs pos="50000">
              <a:srgbClr val="FF0000">
                <a:shade val="67500"/>
                <a:satMod val="115000"/>
              </a:srgbClr>
            </a:gs>
            <a:gs pos="100000">
              <a:srgbClr val="FF0000">
                <a:shade val="100000"/>
                <a:satMod val="115000"/>
              </a:srgbClr>
            </a:gs>
          </a:gsLst>
          <a:lin ang="16200000" scaled="1"/>
          <a:tileRect/>
        </a:gradFill>
        <a:ln w="9525" cap="flat" cmpd="sng" algn="ctr">
          <a:solidFill>
            <a:schemeClr val="accent2">
              <a:hueOff val="-14400000"/>
              <a:satOff val="-50003"/>
              <a:lumOff val="2666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4048" tIns="219456" rIns="384048" bIns="219456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400" b="1" kern="1200" dirty="0" smtClean="0">
              <a:solidFill>
                <a:srgbClr val="FFFFFF"/>
              </a:solidFill>
              <a:latin typeface="Lucida Grande"/>
            </a:rPr>
            <a:t>EWE Presentation to IMFC</a:t>
          </a:r>
          <a:endParaRPr lang="en-US" sz="5400" b="1" kern="1200" dirty="0">
            <a:solidFill>
              <a:srgbClr val="FFFFFF"/>
            </a:solidFill>
            <a:latin typeface="Lucida Grande"/>
          </a:endParaRPr>
        </a:p>
      </dsp:txBody>
      <dsp:txXfrm>
        <a:off x="8659733" y="2787629"/>
        <a:ext cx="7596187" cy="1872000"/>
      </dsp:txXfrm>
    </dsp:sp>
    <dsp:sp modelId="{D859687F-93CE-4B73-9390-D757CCD2B0DE}">
      <dsp:nvSpPr>
        <dsp:cNvPr id="0" name=""/>
        <dsp:cNvSpPr/>
      </dsp:nvSpPr>
      <dsp:spPr>
        <a:xfrm>
          <a:off x="8659733" y="4659629"/>
          <a:ext cx="7596187" cy="3390074"/>
        </a:xfrm>
        <a:prstGeom prst="rect">
          <a:avLst/>
        </a:prstGeom>
        <a:gradFill flip="none" rotWithShape="0">
          <a:gsLst>
            <a:gs pos="0">
              <a:srgbClr val="FF0000">
                <a:tint val="66000"/>
                <a:satMod val="160000"/>
              </a:srgbClr>
            </a:gs>
            <a:gs pos="50000">
              <a:srgbClr val="FF0000">
                <a:tint val="44500"/>
                <a:satMod val="160000"/>
              </a:srgbClr>
            </a:gs>
            <a:gs pos="100000">
              <a:srgbClr val="FF0000">
                <a:tint val="23500"/>
                <a:satMod val="160000"/>
              </a:srgbClr>
            </a:gs>
          </a:gsLst>
          <a:lin ang="16200000" scaled="1"/>
          <a:tileRect/>
        </a:gradFill>
        <a:ln w="9525" cap="flat" cmpd="sng" algn="ctr">
          <a:solidFill>
            <a:schemeClr val="accent2">
              <a:tint val="40000"/>
              <a:alpha val="90000"/>
              <a:hueOff val="-14400000"/>
              <a:satOff val="-19494"/>
              <a:lumOff val="491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213360" rIns="284480" bIns="320040" numCol="1" spcCol="1270" anchor="ctr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b="1" kern="1200" dirty="0" smtClean="0">
              <a:latin typeface="Lucida Grande"/>
            </a:rPr>
            <a:t>Tail risks scenarios for global economy</a:t>
          </a:r>
          <a:endParaRPr lang="en-US" sz="4000" b="1" kern="1200" dirty="0">
            <a:latin typeface="Lucida Grande"/>
          </a:endParaRPr>
        </a:p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4000" b="1" kern="1200" dirty="0">
            <a:latin typeface="Lucida Grande"/>
          </a:endParaRPr>
        </a:p>
        <a:p>
          <a:pPr marL="571500" lvl="2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4000" b="1" kern="1200" dirty="0">
            <a:latin typeface="Lucida Grande"/>
          </a:endParaRPr>
        </a:p>
      </dsp:txBody>
      <dsp:txXfrm>
        <a:off x="8659733" y="4659629"/>
        <a:ext cx="7596187" cy="339007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CF636AE-5D39-4AB5-A59D-7DC45F904E4A}">
      <dsp:nvSpPr>
        <dsp:cNvPr id="0" name=""/>
        <dsp:cNvSpPr/>
      </dsp:nvSpPr>
      <dsp:spPr>
        <a:xfrm>
          <a:off x="79" y="2107653"/>
          <a:ext cx="7596187" cy="2161400"/>
        </a:xfrm>
        <a:prstGeom prst="rect">
          <a:avLst/>
        </a:prstGeom>
        <a:gradFill flip="none" rotWithShape="0">
          <a:gsLst>
            <a:gs pos="0">
              <a:srgbClr val="3333FF">
                <a:shade val="30000"/>
                <a:satMod val="115000"/>
              </a:srgbClr>
            </a:gs>
            <a:gs pos="50000">
              <a:srgbClr val="3333FF">
                <a:shade val="67500"/>
                <a:satMod val="115000"/>
              </a:srgbClr>
            </a:gs>
            <a:gs pos="100000">
              <a:srgbClr val="3333FF">
                <a:shade val="100000"/>
                <a:satMod val="115000"/>
              </a:srgbClr>
            </a:gs>
          </a:gsLst>
          <a:lin ang="16200000" scaled="1"/>
          <a:tileRect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4048" tIns="219456" rIns="384048" bIns="219456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400" b="1" kern="1200" dirty="0" smtClean="0">
              <a:solidFill>
                <a:srgbClr val="FFFFFF"/>
              </a:solidFill>
              <a:latin typeface="Lucida Grande"/>
            </a:rPr>
            <a:t>Quantitative </a:t>
          </a:r>
        </a:p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400" b="1" kern="1200" dirty="0" smtClean="0">
              <a:solidFill>
                <a:srgbClr val="FFFFFF"/>
              </a:solidFill>
              <a:latin typeface="Lucida Grande"/>
            </a:rPr>
            <a:t>Models</a:t>
          </a:r>
          <a:endParaRPr lang="en-US" sz="5400" b="1" kern="1200" dirty="0">
            <a:solidFill>
              <a:srgbClr val="FFFFFF"/>
            </a:solidFill>
            <a:latin typeface="Lucida Grande"/>
          </a:endParaRPr>
        </a:p>
      </dsp:txBody>
      <dsp:txXfrm>
        <a:off x="79" y="2107653"/>
        <a:ext cx="7596187" cy="2161400"/>
      </dsp:txXfrm>
    </dsp:sp>
    <dsp:sp modelId="{7F4F6082-47A9-4A72-BDAF-3A7FC750243F}">
      <dsp:nvSpPr>
        <dsp:cNvPr id="0" name=""/>
        <dsp:cNvSpPr/>
      </dsp:nvSpPr>
      <dsp:spPr>
        <a:xfrm>
          <a:off x="0" y="4297646"/>
          <a:ext cx="7596187" cy="4460624"/>
        </a:xfrm>
        <a:prstGeom prst="rect">
          <a:avLst/>
        </a:prstGeom>
        <a:gradFill flip="none" rotWithShape="0">
          <a:gsLst>
            <a:gs pos="0">
              <a:srgbClr val="3333FF">
                <a:tint val="66000"/>
                <a:satMod val="160000"/>
              </a:srgbClr>
            </a:gs>
            <a:gs pos="50000">
              <a:srgbClr val="3333FF">
                <a:tint val="44500"/>
                <a:satMod val="160000"/>
              </a:srgbClr>
            </a:gs>
            <a:gs pos="100000">
              <a:srgbClr val="3333FF">
                <a:tint val="23500"/>
                <a:satMod val="160000"/>
              </a:srgbClr>
            </a:gs>
          </a:gsLst>
          <a:lin ang="16200000" scaled="1"/>
          <a:tileRect/>
        </a:gra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213360" rIns="284480" bIns="320040" numCol="1" spcCol="1270" anchor="ctr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b="1" kern="1200" dirty="0" smtClean="0">
              <a:solidFill>
                <a:schemeClr val="bg1"/>
              </a:solidFill>
              <a:latin typeface="Lucida Grande"/>
            </a:rPr>
            <a:t> </a:t>
          </a:r>
          <a:r>
            <a:rPr lang="en-US" sz="40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Grande"/>
            </a:rPr>
            <a:t>Provide a discipline and framework</a:t>
          </a:r>
          <a:endParaRPr lang="en-US" sz="4000" b="1" kern="1200" dirty="0">
            <a:solidFill>
              <a:schemeClr val="bg1"/>
            </a:solidFill>
            <a:latin typeface="Lucida Grande"/>
          </a:endParaRPr>
        </a:p>
      </dsp:txBody>
      <dsp:txXfrm>
        <a:off x="0" y="4297646"/>
        <a:ext cx="7596187" cy="4460624"/>
      </dsp:txXfrm>
    </dsp:sp>
    <dsp:sp modelId="{747F8CDB-015E-470E-8DDF-FEAFA0C37EA5}">
      <dsp:nvSpPr>
        <dsp:cNvPr id="0" name=""/>
        <dsp:cNvSpPr/>
      </dsp:nvSpPr>
      <dsp:spPr>
        <a:xfrm>
          <a:off x="8659733" y="2107653"/>
          <a:ext cx="7596187" cy="2161400"/>
        </a:xfrm>
        <a:prstGeom prst="rect">
          <a:avLst/>
        </a:prstGeom>
        <a:gradFill flip="none" rotWithShape="0">
          <a:gsLst>
            <a:gs pos="0">
              <a:srgbClr val="FF0000">
                <a:shade val="30000"/>
                <a:satMod val="115000"/>
              </a:srgbClr>
            </a:gs>
            <a:gs pos="50000">
              <a:srgbClr val="FF0000">
                <a:shade val="67500"/>
                <a:satMod val="115000"/>
              </a:srgbClr>
            </a:gs>
            <a:gs pos="100000">
              <a:srgbClr val="FF0000">
                <a:shade val="100000"/>
                <a:satMod val="115000"/>
              </a:srgbClr>
            </a:gs>
          </a:gsLst>
          <a:lin ang="16200000" scaled="1"/>
          <a:tileRect/>
        </a:gradFill>
        <a:ln w="9525" cap="flat" cmpd="sng" algn="ctr">
          <a:solidFill>
            <a:schemeClr val="accent2">
              <a:hueOff val="-14400000"/>
              <a:satOff val="-50003"/>
              <a:lumOff val="2666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4048" tIns="219456" rIns="384048" bIns="219456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400" b="1" kern="1200" dirty="0" smtClean="0">
              <a:solidFill>
                <a:srgbClr val="FFFFFF"/>
              </a:solidFill>
              <a:latin typeface="Lucida Grande"/>
            </a:rPr>
            <a:t>Judgment</a:t>
          </a:r>
          <a:endParaRPr lang="en-US" sz="5400" b="1" kern="1200" dirty="0">
            <a:solidFill>
              <a:srgbClr val="FFFFFF"/>
            </a:solidFill>
            <a:latin typeface="Lucida Grande"/>
          </a:endParaRPr>
        </a:p>
      </dsp:txBody>
      <dsp:txXfrm>
        <a:off x="8659733" y="2107653"/>
        <a:ext cx="7596187" cy="2161400"/>
      </dsp:txXfrm>
    </dsp:sp>
    <dsp:sp modelId="{D859687F-93CE-4B73-9390-D757CCD2B0DE}">
      <dsp:nvSpPr>
        <dsp:cNvPr id="0" name=""/>
        <dsp:cNvSpPr/>
      </dsp:nvSpPr>
      <dsp:spPr>
        <a:xfrm>
          <a:off x="8659733" y="4269054"/>
          <a:ext cx="7596187" cy="4460624"/>
        </a:xfrm>
        <a:prstGeom prst="rect">
          <a:avLst/>
        </a:prstGeom>
        <a:gradFill flip="none" rotWithShape="0">
          <a:gsLst>
            <a:gs pos="0">
              <a:srgbClr val="FF0000">
                <a:tint val="66000"/>
                <a:satMod val="160000"/>
              </a:srgbClr>
            </a:gs>
            <a:gs pos="50000">
              <a:srgbClr val="FF0000">
                <a:tint val="44500"/>
                <a:satMod val="160000"/>
              </a:srgbClr>
            </a:gs>
            <a:gs pos="100000">
              <a:srgbClr val="FF0000">
                <a:tint val="23500"/>
                <a:satMod val="160000"/>
              </a:srgbClr>
            </a:gs>
          </a:gsLst>
          <a:lin ang="16200000" scaled="1"/>
          <a:tileRect/>
        </a:gradFill>
        <a:ln w="9525" cap="flat" cmpd="sng" algn="ctr">
          <a:solidFill>
            <a:schemeClr val="accent2">
              <a:tint val="40000"/>
              <a:alpha val="90000"/>
              <a:hueOff val="-14400000"/>
              <a:satOff val="-19494"/>
              <a:lumOff val="491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213360" rIns="284480" bIns="320040" numCol="1" spcCol="1270" anchor="ctr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Grande"/>
            </a:rPr>
            <a:t>Still needed, because each crisis is somewhat different</a:t>
          </a:r>
          <a:endParaRPr lang="en-US" sz="4000" b="1" kern="1200" dirty="0">
            <a:solidFill>
              <a:schemeClr val="bg1"/>
            </a:solidFill>
            <a:latin typeface="Lucida Grande"/>
          </a:endParaRPr>
        </a:p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Grande"/>
            </a:rPr>
            <a:t>Use experience-based rules of thumb</a:t>
          </a:r>
        </a:p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Grande"/>
            </a:rPr>
            <a:t>Consult with policymakers, market participants, academics</a:t>
          </a:r>
        </a:p>
      </dsp:txBody>
      <dsp:txXfrm>
        <a:off x="8659733" y="4269054"/>
        <a:ext cx="7596187" cy="4460624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CF636AE-5D39-4AB5-A59D-7DC45F904E4A}">
      <dsp:nvSpPr>
        <dsp:cNvPr id="0" name=""/>
        <dsp:cNvSpPr/>
      </dsp:nvSpPr>
      <dsp:spPr>
        <a:xfrm>
          <a:off x="79" y="2025140"/>
          <a:ext cx="7596187" cy="1872000"/>
        </a:xfrm>
        <a:prstGeom prst="rect">
          <a:avLst/>
        </a:prstGeom>
        <a:gradFill flip="none" rotWithShape="0">
          <a:gsLst>
            <a:gs pos="0">
              <a:srgbClr val="3333FF">
                <a:shade val="30000"/>
                <a:satMod val="115000"/>
              </a:srgbClr>
            </a:gs>
            <a:gs pos="50000">
              <a:srgbClr val="3333FF">
                <a:shade val="67500"/>
                <a:satMod val="115000"/>
              </a:srgbClr>
            </a:gs>
            <a:gs pos="100000">
              <a:srgbClr val="3333FF">
                <a:shade val="100000"/>
                <a:satMod val="115000"/>
              </a:srgbClr>
            </a:gs>
          </a:gsLst>
          <a:lin ang="16200000" scaled="1"/>
          <a:tileRect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4048" tIns="219456" rIns="384048" bIns="219456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400" b="1" kern="1200" dirty="0" smtClean="0">
              <a:solidFill>
                <a:srgbClr val="FFFFFF"/>
              </a:solidFill>
              <a:latin typeface="Lucida Grande"/>
            </a:rPr>
            <a:t>VEE</a:t>
          </a:r>
          <a:endParaRPr lang="en-US" sz="5400" b="1" kern="1200" dirty="0">
            <a:solidFill>
              <a:srgbClr val="FFFFFF"/>
            </a:solidFill>
            <a:latin typeface="Lucida Grande"/>
          </a:endParaRPr>
        </a:p>
      </dsp:txBody>
      <dsp:txXfrm>
        <a:off x="79" y="2025140"/>
        <a:ext cx="7596187" cy="1872000"/>
      </dsp:txXfrm>
    </dsp:sp>
    <dsp:sp modelId="{7F4F6082-47A9-4A72-BDAF-3A7FC750243F}">
      <dsp:nvSpPr>
        <dsp:cNvPr id="0" name=""/>
        <dsp:cNvSpPr/>
      </dsp:nvSpPr>
      <dsp:spPr>
        <a:xfrm>
          <a:off x="0" y="3928646"/>
          <a:ext cx="7596187" cy="4915051"/>
        </a:xfrm>
        <a:prstGeom prst="rect">
          <a:avLst/>
        </a:prstGeom>
        <a:gradFill flip="none" rotWithShape="0">
          <a:gsLst>
            <a:gs pos="0">
              <a:srgbClr val="3333FF">
                <a:tint val="66000"/>
                <a:satMod val="160000"/>
              </a:srgbClr>
            </a:gs>
            <a:gs pos="50000">
              <a:srgbClr val="3333FF">
                <a:tint val="44500"/>
                <a:satMod val="160000"/>
              </a:srgbClr>
            </a:gs>
            <a:gs pos="100000">
              <a:srgbClr val="3333FF">
                <a:tint val="23500"/>
                <a:satMod val="160000"/>
              </a:srgbClr>
            </a:gs>
          </a:gsLst>
          <a:lin ang="16200000" scaled="1"/>
          <a:tileRect/>
        </a:gra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213360" rIns="284480" bIns="320040" numCol="1" spcCol="1270" anchor="ctr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b="1" kern="1200" dirty="0" smtClean="0">
              <a:solidFill>
                <a:schemeClr val="bg1"/>
              </a:solidFill>
              <a:latin typeface="Lucida Grande"/>
            </a:rPr>
            <a:t> </a:t>
          </a:r>
          <a:r>
            <a:rPr lang="en-US" sz="40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Grande"/>
            </a:rPr>
            <a:t>Mostly, capital accounts crises</a:t>
          </a:r>
          <a:endParaRPr lang="en-US" sz="4000" b="1" kern="1200" dirty="0">
            <a:solidFill>
              <a:schemeClr val="bg1"/>
            </a:solidFill>
            <a:latin typeface="Lucida Grande"/>
          </a:endParaRPr>
        </a:p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b="1" kern="1200" dirty="0" smtClean="0">
              <a:solidFill>
                <a:schemeClr val="bg1"/>
              </a:solidFill>
              <a:latin typeface="Lucida Grande"/>
            </a:rPr>
            <a:t>So backbone is crisis risk model,  based on vulnerabilities associated with previous crises</a:t>
          </a:r>
          <a:endParaRPr lang="en-US" sz="4000" b="1" kern="1200" dirty="0">
            <a:solidFill>
              <a:schemeClr val="bg1"/>
            </a:solidFill>
            <a:latin typeface="Lucida Grande"/>
          </a:endParaRPr>
        </a:p>
      </dsp:txBody>
      <dsp:txXfrm>
        <a:off x="0" y="3928646"/>
        <a:ext cx="7596187" cy="4915051"/>
      </dsp:txXfrm>
    </dsp:sp>
    <dsp:sp modelId="{747F8CDB-015E-470E-8DDF-FEAFA0C37EA5}">
      <dsp:nvSpPr>
        <dsp:cNvPr id="0" name=""/>
        <dsp:cNvSpPr/>
      </dsp:nvSpPr>
      <dsp:spPr>
        <a:xfrm>
          <a:off x="8659733" y="2025140"/>
          <a:ext cx="7596187" cy="1872000"/>
        </a:xfrm>
        <a:prstGeom prst="rect">
          <a:avLst/>
        </a:prstGeom>
        <a:gradFill flip="none" rotWithShape="0">
          <a:gsLst>
            <a:gs pos="0">
              <a:srgbClr val="FF0000">
                <a:shade val="30000"/>
                <a:satMod val="115000"/>
              </a:srgbClr>
            </a:gs>
            <a:gs pos="50000">
              <a:srgbClr val="FF0000">
                <a:shade val="67500"/>
                <a:satMod val="115000"/>
              </a:srgbClr>
            </a:gs>
            <a:gs pos="100000">
              <a:srgbClr val="FF0000">
                <a:shade val="100000"/>
                <a:satMod val="115000"/>
              </a:srgbClr>
            </a:gs>
          </a:gsLst>
          <a:lin ang="16200000" scaled="1"/>
          <a:tileRect/>
        </a:gradFill>
        <a:ln w="9525" cap="flat" cmpd="sng" algn="ctr">
          <a:solidFill>
            <a:schemeClr val="accent2">
              <a:hueOff val="-14400000"/>
              <a:satOff val="-50003"/>
              <a:lumOff val="2666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4048" tIns="219456" rIns="384048" bIns="219456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400" b="1" kern="1200" dirty="0" smtClean="0">
              <a:solidFill>
                <a:srgbClr val="FFFFFF"/>
              </a:solidFill>
              <a:latin typeface="Lucida Grande"/>
            </a:rPr>
            <a:t>VEA</a:t>
          </a:r>
          <a:endParaRPr lang="en-US" sz="5400" b="1" kern="1200" dirty="0">
            <a:solidFill>
              <a:srgbClr val="FFFFFF"/>
            </a:solidFill>
            <a:latin typeface="Lucida Grande"/>
          </a:endParaRPr>
        </a:p>
      </dsp:txBody>
      <dsp:txXfrm>
        <a:off x="8659733" y="2025140"/>
        <a:ext cx="7596187" cy="1872000"/>
      </dsp:txXfrm>
    </dsp:sp>
    <dsp:sp modelId="{D859687F-93CE-4B73-9390-D757CCD2B0DE}">
      <dsp:nvSpPr>
        <dsp:cNvPr id="0" name=""/>
        <dsp:cNvSpPr/>
      </dsp:nvSpPr>
      <dsp:spPr>
        <a:xfrm>
          <a:off x="8659733" y="3897140"/>
          <a:ext cx="7596187" cy="4915051"/>
        </a:xfrm>
        <a:prstGeom prst="rect">
          <a:avLst/>
        </a:prstGeom>
        <a:gradFill flip="none" rotWithShape="0">
          <a:gsLst>
            <a:gs pos="0">
              <a:srgbClr val="FF0000">
                <a:tint val="66000"/>
                <a:satMod val="160000"/>
              </a:srgbClr>
            </a:gs>
            <a:gs pos="50000">
              <a:srgbClr val="FF0000">
                <a:tint val="44500"/>
                <a:satMod val="160000"/>
              </a:srgbClr>
            </a:gs>
            <a:gs pos="100000">
              <a:srgbClr val="FF0000">
                <a:tint val="23500"/>
                <a:satMod val="160000"/>
              </a:srgbClr>
            </a:gs>
          </a:gsLst>
          <a:lin ang="16200000" scaled="1"/>
          <a:tileRect/>
        </a:gradFill>
        <a:ln w="9525" cap="flat" cmpd="sng" algn="ctr">
          <a:solidFill>
            <a:schemeClr val="accent2">
              <a:tint val="40000"/>
              <a:alpha val="90000"/>
              <a:hueOff val="-14400000"/>
              <a:satOff val="-19494"/>
              <a:lumOff val="491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213360" rIns="284480" bIns="320040" numCol="1" spcCol="1270" anchor="ctr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Grande"/>
            </a:rPr>
            <a:t>Crisis have been very different:  financial, fiscal, growth</a:t>
          </a:r>
          <a:endParaRPr lang="en-US" sz="4000" b="1" kern="1200" dirty="0">
            <a:solidFill>
              <a:schemeClr val="bg1"/>
            </a:solidFill>
            <a:latin typeface="Lucida Grande"/>
          </a:endParaRPr>
        </a:p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Grande"/>
            </a:rPr>
            <a:t>Relying on crisis risk model creates risk of “fighting the last war”</a:t>
          </a:r>
        </a:p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Grande"/>
            </a:rPr>
            <a:t>So, employ a variety of models </a:t>
          </a:r>
        </a:p>
      </dsp:txBody>
      <dsp:txXfrm>
        <a:off x="8659733" y="3897140"/>
        <a:ext cx="7596187" cy="49150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0.79738</cdr:x>
      <cdr:y>0.88381</cdr:y>
    </cdr:from>
    <cdr:to>
      <cdr:x>0.96318</cdr:x>
      <cdr:y>0.93144</cdr:y>
    </cdr:to>
    <cdr:sp macro="" textlink="">
      <cdr:nvSpPr>
        <cdr:cNvPr id="2" name="Text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895346" y="8566480"/>
          <a:ext cx="1849587" cy="46166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r">
            <a:defRPr/>
          </a:pPr>
          <a:r>
            <a:rPr lang="en-US" sz="2400" dirty="0" smtClean="0">
              <a:solidFill>
                <a:prstClr val="black"/>
              </a:solidFill>
              <a:latin typeface="Lucida Grande"/>
            </a:rPr>
            <a:t>Dec. 2006</a:t>
          </a:r>
          <a:endParaRPr lang="en-US" sz="2400" i="1" u="none" dirty="0" smtClean="0">
            <a:solidFill>
              <a:srgbClr val="FFFFFF"/>
            </a:solidFill>
            <a:latin typeface="Lucida Grande"/>
            <a:cs typeface="Tahoma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0.79738</cdr:x>
      <cdr:y>0.88381</cdr:y>
    </cdr:from>
    <cdr:to>
      <cdr:x>0.96318</cdr:x>
      <cdr:y>0.93144</cdr:y>
    </cdr:to>
    <cdr:sp macro="" textlink="">
      <cdr:nvSpPr>
        <cdr:cNvPr id="2" name="Text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895346" y="8566480"/>
          <a:ext cx="1849587" cy="46166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r">
            <a:defRPr/>
          </a:pPr>
          <a:r>
            <a:rPr lang="en-US" sz="2400" dirty="0" smtClean="0">
              <a:solidFill>
                <a:prstClr val="black"/>
              </a:solidFill>
              <a:latin typeface="Lucida Grande"/>
            </a:rPr>
            <a:t>Dec. 2008</a:t>
          </a:r>
          <a:endParaRPr lang="en-US" sz="2400" i="1" u="none" dirty="0" smtClean="0">
            <a:solidFill>
              <a:srgbClr val="FFFFFF"/>
            </a:solidFill>
            <a:latin typeface="Lucida Grande"/>
            <a:cs typeface="Tahoma" pitchFamily="34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0.16585</cdr:x>
      <cdr:y>0</cdr:y>
    </cdr:from>
    <cdr:to>
      <cdr:x>0.72683</cdr:x>
      <cdr:y>0.20341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93485" y="-420914"/>
          <a:ext cx="1669143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Fiscal Risks</a:t>
          </a:r>
          <a:endParaRPr lang="en-US" sz="20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287" cy="49479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3947" y="0"/>
            <a:ext cx="2887287" cy="49479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BB6F66-F45C-4B20-AF38-63A11FA629EE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9518"/>
            <a:ext cx="2887287" cy="4947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3947" y="9409518"/>
            <a:ext cx="2887287" cy="4947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6ADDD3-F949-4375-8717-A22E71AE5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7186" cy="495300"/>
          </a:xfrm>
          <a:prstGeom prst="rect">
            <a:avLst/>
          </a:prstGeom>
        </p:spPr>
        <p:txBody>
          <a:bodyPr vert="horz" lIns="93360" tIns="46680" rIns="93360" bIns="4668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4010" y="0"/>
            <a:ext cx="2887186" cy="495300"/>
          </a:xfrm>
          <a:prstGeom prst="rect">
            <a:avLst/>
          </a:prstGeom>
        </p:spPr>
        <p:txBody>
          <a:bodyPr vert="horz" lIns="93360" tIns="46680" rIns="93360" bIns="46680" rtlCol="0"/>
          <a:lstStyle>
            <a:lvl1pPr algn="r">
              <a:defRPr sz="1200"/>
            </a:lvl1pPr>
          </a:lstStyle>
          <a:p>
            <a:fld id="{76D31657-15BD-43DE-BBA1-4A92EA0555AD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163" y="742950"/>
            <a:ext cx="6602412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60" tIns="46680" rIns="93360" bIns="4668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274" y="4705351"/>
            <a:ext cx="5330190" cy="4457700"/>
          </a:xfrm>
          <a:prstGeom prst="rect">
            <a:avLst/>
          </a:prstGeom>
        </p:spPr>
        <p:txBody>
          <a:bodyPr vert="horz" lIns="93360" tIns="46680" rIns="93360" bIns="4668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08981"/>
            <a:ext cx="2887186" cy="495300"/>
          </a:xfrm>
          <a:prstGeom prst="rect">
            <a:avLst/>
          </a:prstGeom>
        </p:spPr>
        <p:txBody>
          <a:bodyPr vert="horz" lIns="93360" tIns="46680" rIns="93360" bIns="4668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4010" y="9408981"/>
            <a:ext cx="2887186" cy="495300"/>
          </a:xfrm>
          <a:prstGeom prst="rect">
            <a:avLst/>
          </a:prstGeom>
        </p:spPr>
        <p:txBody>
          <a:bodyPr vert="horz" lIns="93360" tIns="46680" rIns="93360" bIns="46680" rtlCol="0" anchor="b"/>
          <a:lstStyle>
            <a:lvl1pPr algn="r">
              <a:defRPr sz="1200"/>
            </a:lvl1pPr>
          </a:lstStyle>
          <a:p>
            <a:fld id="{94D579DF-73D5-4C76-97DE-212E9E5D19D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39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39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4399" algn="l" defTabSz="91439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1599" algn="l" defTabSz="91439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8739" algn="l" defTabSz="91439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939" algn="l" defTabSz="91439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3138" algn="l" defTabSz="91439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200338" algn="l" defTabSz="91439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9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0163" y="742950"/>
            <a:ext cx="6602412" cy="3714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0" hangingPunct="0">
              <a:defRPr/>
            </a:pPr>
            <a:endParaRPr lang="en-US" sz="1400" i="1" u="none" dirty="0">
              <a:solidFill>
                <a:srgbClr val="FFFFFF"/>
              </a:solidFill>
              <a:latin typeface="Tahom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ECE31F-421C-4B19-8443-3301700B1565}" type="slidenum">
              <a:rPr lang="en-US" smtClean="0">
                <a:solidFill>
                  <a:prstClr val="black"/>
                </a:solidFill>
              </a:rPr>
              <a:pPr/>
              <a:t>0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579DF-73D5-4C76-97DE-212E9E5D19DA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579DF-73D5-4C76-97DE-212E9E5D19DA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579DF-73D5-4C76-97DE-212E9E5D19DA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579DF-73D5-4C76-97DE-212E9E5D19DA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84A88D-567B-4A5A-802C-366A49451B3B}" type="slidenum">
              <a:rPr lang="en-US" smtClean="0"/>
              <a:pPr/>
              <a:t>23</a:t>
            </a:fld>
            <a:endParaRPr lang="en-US" dirty="0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  <p:sp>
        <p:nvSpPr>
          <p:cNvPr id="25605" name="Rectangle 4"/>
          <p:cNvSpPr>
            <a:spLocks noChangeArrowheads="1"/>
          </p:cNvSpPr>
          <p:nvPr/>
        </p:nvSpPr>
        <p:spPr bwMode="auto">
          <a:xfrm>
            <a:off x="1806002" y="6170953"/>
            <a:ext cx="624186" cy="954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587" tIns="45793" rIns="91587" bIns="45793">
            <a:spAutoFit/>
          </a:bodyPr>
          <a:lstStyle/>
          <a:p>
            <a:r>
              <a:rPr lang="en-US" dirty="0">
                <a:latin typeface="Arial" charset="0"/>
              </a:rPr>
              <a:t>T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2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A3C168-8883-43FC-8A51-6962E41DDE0E}" type="slidenum">
              <a:rPr lang="en-US" smtClean="0"/>
              <a:pPr/>
              <a:t>32</a:t>
            </a:fld>
            <a:endParaRPr lang="en-US" dirty="0" smtClean="0"/>
          </a:p>
        </p:txBody>
      </p:sp>
      <p:sp>
        <p:nvSpPr>
          <p:cNvPr id="1505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1750" y="744538"/>
            <a:ext cx="6602413" cy="3714750"/>
          </a:xfrm>
          <a:ln/>
        </p:spPr>
      </p:sp>
      <p:sp>
        <p:nvSpPr>
          <p:cNvPr id="15052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579DF-73D5-4C76-97DE-212E9E5D19DA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579DF-73D5-4C76-97DE-212E9E5D19DA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434B8D-40FE-4A80-AD1C-FB184CD3C13E}" type="slidenum">
              <a:rPr lang="en-US"/>
              <a:pPr/>
              <a:t>35</a:t>
            </a:fld>
            <a:endParaRPr lang="en-US"/>
          </a:p>
        </p:txBody>
      </p:sp>
      <p:sp>
        <p:nvSpPr>
          <p:cNvPr id="135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0163" y="742950"/>
            <a:ext cx="6602412" cy="3714750"/>
          </a:xfrm>
          <a:ln/>
        </p:spPr>
      </p:sp>
      <p:sp>
        <p:nvSpPr>
          <p:cNvPr id="135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577" y="4705351"/>
            <a:ext cx="5329586" cy="4457700"/>
          </a:xfrm>
        </p:spPr>
        <p:txBody>
          <a:bodyPr/>
          <a:lstStyle/>
          <a:p>
            <a:pPr>
              <a:buFontTx/>
              <a:buNone/>
            </a:pP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52CE7E-1B44-4D72-9F26-7927A689EE30}" type="slidenum">
              <a:rPr lang="en-US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041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1750" y="746125"/>
            <a:ext cx="6599238" cy="3713163"/>
          </a:xfrm>
          <a:ln/>
        </p:spPr>
      </p:sp>
      <p:sp>
        <p:nvSpPr>
          <p:cNvPr id="404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\\data1\res\Bloomberg\PPT\2012\JFelman\12Dec\IMF Financial crisis episodes database 2008.xlsx</a:t>
            </a:r>
          </a:p>
          <a:p>
            <a:endParaRPr lang="en-US" b="1" dirty="0" smtClean="0"/>
          </a:p>
          <a:p>
            <a:pPr marL="0" marR="0" indent="0" algn="l" defTabSz="91439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/>
              <a:t>http://www.imf.org/external/pubs/ft/fandd/2009/09/pdf/ghosh.pdf</a:t>
            </a:r>
          </a:p>
          <a:p>
            <a:endParaRPr lang="en-US" b="1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52CE7E-1B44-4D72-9F26-7927A689EE30}" type="slidenum">
              <a:rPr lang="en-US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041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1750" y="746125"/>
            <a:ext cx="6599238" cy="3713163"/>
          </a:xfrm>
          <a:ln/>
        </p:spPr>
      </p:sp>
      <p:sp>
        <p:nvSpPr>
          <p:cNvPr id="404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579DF-73D5-4C76-97DE-212E9E5D19D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579DF-73D5-4C76-97DE-212E9E5D19D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579DF-73D5-4C76-97DE-212E9E5D19D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579DF-73D5-4C76-97DE-212E9E5D19D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579DF-73D5-4C76-97DE-212E9E5D19DA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579DF-73D5-4C76-97DE-212E9E5D19DA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4260853"/>
            <a:ext cx="20726400" cy="294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7772400"/>
            <a:ext cx="17068800" cy="35052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399" indent="0" algn="ctr">
              <a:buNone/>
              <a:defRPr/>
            </a:lvl3pPr>
            <a:lvl4pPr marL="1371599" indent="0" algn="ctr">
              <a:buNone/>
              <a:defRPr/>
            </a:lvl4pPr>
            <a:lvl5pPr marL="1828739" indent="0" algn="ctr">
              <a:buNone/>
              <a:defRPr/>
            </a:lvl5pPr>
            <a:lvl6pPr marL="2285939" indent="0" algn="ctr">
              <a:buNone/>
              <a:defRPr/>
            </a:lvl6pPr>
            <a:lvl7pPr marL="2743138" indent="0" algn="ctr">
              <a:buNone/>
              <a:defRPr/>
            </a:lvl7pPr>
            <a:lvl8pPr marL="3200338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103725" y="2870252"/>
            <a:ext cx="4905376" cy="57403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87649" y="2870252"/>
            <a:ext cx="14563725" cy="57403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"/>
          <p:cNvSpPr>
            <a:spLocks/>
          </p:cNvSpPr>
          <p:nvPr userDrawn="1"/>
        </p:nvSpPr>
        <p:spPr bwMode="auto">
          <a:xfrm>
            <a:off x="2690811" y="8"/>
            <a:ext cx="21693189" cy="1821655"/>
          </a:xfrm>
          <a:custGeom>
            <a:avLst/>
            <a:gdLst>
              <a:gd name="T0" fmla="*/ 0 w 21600"/>
              <a:gd name="T1" fmla="*/ 0 h 21600"/>
              <a:gd name="T2" fmla="*/ 1508 w 21600"/>
              <a:gd name="T3" fmla="*/ 21600 h 21600"/>
              <a:gd name="T4" fmla="*/ 21600 w 21600"/>
              <a:gd name="T5" fmla="*/ 21392 h 21600"/>
              <a:gd name="T6" fmla="*/ 21600 w 21600"/>
              <a:gd name="T7" fmla="*/ 0 h 21600"/>
              <a:gd name="T8" fmla="*/ 0 w 21600"/>
              <a:gd name="T9" fmla="*/ 0 h 21600"/>
              <a:gd name="T10" fmla="*/ 0 w 21600"/>
              <a:gd name="T11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1508" y="21600"/>
                </a:lnTo>
                <a:lnTo>
                  <a:pt x="21600" y="21392"/>
                </a:lnTo>
                <a:lnTo>
                  <a:pt x="21600" y="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1240B29-F687-4f45-9708-019B960494DF}">
              <a14:hiddenLine xmlns:a14="http://schemas.microsoft.com/office/drawing/2010/main" xmlns="" w="381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AutoShape 3"/>
          <p:cNvSpPr>
            <a:spLocks/>
          </p:cNvSpPr>
          <p:nvPr userDrawn="1"/>
        </p:nvSpPr>
        <p:spPr bwMode="auto">
          <a:xfrm>
            <a:off x="0" y="4464"/>
            <a:ext cx="1524000" cy="1875235"/>
          </a:xfrm>
          <a:prstGeom prst="rtTriangle">
            <a:avLst/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1240B29-F687-4f45-9708-019B960494DF}">
              <a14:hiddenLine xmlns:a14="http://schemas.microsoft.com/office/drawing/2010/main" xmlns="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4"/>
          <p:cNvSpPr>
            <a:spLocks/>
          </p:cNvSpPr>
          <p:nvPr userDrawn="1"/>
        </p:nvSpPr>
        <p:spPr bwMode="auto">
          <a:xfrm>
            <a:off x="-22850" y="1982420"/>
            <a:ext cx="24406853" cy="16073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1240B29-F687-4f45-9708-019B960494DF}">
              <a14:hiddenLine xmlns:a14="http://schemas.microsoft.com/office/drawing/2010/main" xmlns="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2" descr="C:\Users\dsmith2\Desktop\art\IMFC_logo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6841" y="126643"/>
            <a:ext cx="2285997" cy="1714498"/>
          </a:xfrm>
          <a:prstGeom prst="rect">
            <a:avLst/>
          </a:prstGeom>
          <a:noFill/>
        </p:spPr>
      </p:pic>
      <p:sp>
        <p:nvSpPr>
          <p:cNvPr id="12" name="Rectangle 4"/>
          <p:cNvSpPr>
            <a:spLocks/>
          </p:cNvSpPr>
          <p:nvPr userDrawn="1"/>
        </p:nvSpPr>
        <p:spPr bwMode="auto">
          <a:xfrm>
            <a:off x="3" y="13501741"/>
            <a:ext cx="24384000" cy="214313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1240B29-F687-4f45-9708-019B960494DF}">
              <a14:hiddenLine xmlns:a14="http://schemas.microsoft.com/office/drawing/2010/main" xmlns="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4260889"/>
            <a:ext cx="20726400" cy="294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7772400"/>
            <a:ext cx="17068800" cy="3505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1723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344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516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6892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8615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70338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82061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3784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5A817-0A1A-4ABD-915F-456825E182D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5A817-0A1A-4ABD-915F-456825E182D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6168" y="8813812"/>
            <a:ext cx="20726400" cy="2724151"/>
          </a:xfrm>
        </p:spPr>
        <p:txBody>
          <a:bodyPr anchor="t"/>
          <a:lstStyle>
            <a:lvl1pPr algn="l">
              <a:defRPr sz="10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6168" y="5813427"/>
            <a:ext cx="20726400" cy="3000374"/>
          </a:xfrm>
        </p:spPr>
        <p:txBody>
          <a:bodyPr anchor="b"/>
          <a:lstStyle>
            <a:lvl1pPr marL="0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1pPr>
            <a:lvl2pPr marL="1172307" indent="0">
              <a:buNone/>
              <a:defRPr sz="4600">
                <a:solidFill>
                  <a:schemeClr val="tx1">
                    <a:tint val="75000"/>
                  </a:schemeClr>
                </a:solidFill>
              </a:defRPr>
            </a:lvl2pPr>
            <a:lvl3pPr marL="2344610" indent="0">
              <a:buNone/>
              <a:defRPr sz="4100">
                <a:solidFill>
                  <a:schemeClr val="tx1">
                    <a:tint val="75000"/>
                  </a:schemeClr>
                </a:solidFill>
              </a:defRPr>
            </a:lvl3pPr>
            <a:lvl4pPr marL="3516917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4pPr>
            <a:lvl5pPr marL="4689221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5pPr>
            <a:lvl6pPr marL="5861527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6pPr>
            <a:lvl7pPr marL="7033831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7pPr>
            <a:lvl8pPr marL="8206138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8pPr>
            <a:lvl9pPr marL="9378442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5A817-0A1A-4ABD-915F-456825E182D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3200400"/>
            <a:ext cx="10769600" cy="9051926"/>
          </a:xfrm>
        </p:spPr>
        <p:txBody>
          <a:bodyPr/>
          <a:lstStyle>
            <a:lvl1pPr>
              <a:defRPr sz="7200"/>
            </a:lvl1pPr>
            <a:lvl2pPr>
              <a:defRPr sz="6200"/>
            </a:lvl2pPr>
            <a:lvl3pPr>
              <a:defRPr sz="5100"/>
            </a:lvl3pPr>
            <a:lvl4pPr>
              <a:defRPr sz="4600"/>
            </a:lvl4pPr>
            <a:lvl5pPr>
              <a:defRPr sz="4600"/>
            </a:lvl5pPr>
            <a:lvl6pPr>
              <a:defRPr sz="4600"/>
            </a:lvl6pPr>
            <a:lvl7pPr>
              <a:defRPr sz="4600"/>
            </a:lvl7pPr>
            <a:lvl8pPr>
              <a:defRPr sz="4600"/>
            </a:lvl8pPr>
            <a:lvl9pPr>
              <a:defRPr sz="4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5200" y="3200400"/>
            <a:ext cx="10769600" cy="9051926"/>
          </a:xfrm>
        </p:spPr>
        <p:txBody>
          <a:bodyPr/>
          <a:lstStyle>
            <a:lvl1pPr>
              <a:defRPr sz="7200"/>
            </a:lvl1pPr>
            <a:lvl2pPr>
              <a:defRPr sz="6200"/>
            </a:lvl2pPr>
            <a:lvl3pPr>
              <a:defRPr sz="5100"/>
            </a:lvl3pPr>
            <a:lvl4pPr>
              <a:defRPr sz="4600"/>
            </a:lvl4pPr>
            <a:lvl5pPr>
              <a:defRPr sz="4600"/>
            </a:lvl5pPr>
            <a:lvl6pPr>
              <a:defRPr sz="4600"/>
            </a:lvl6pPr>
            <a:lvl7pPr>
              <a:defRPr sz="4600"/>
            </a:lvl7pPr>
            <a:lvl8pPr>
              <a:defRPr sz="4600"/>
            </a:lvl8pPr>
            <a:lvl9pPr>
              <a:defRPr sz="4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5A817-0A1A-4ABD-915F-456825E182D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070234"/>
            <a:ext cx="10773835" cy="1279526"/>
          </a:xfrm>
        </p:spPr>
        <p:txBody>
          <a:bodyPr anchor="b"/>
          <a:lstStyle>
            <a:lvl1pPr marL="0" indent="0">
              <a:buNone/>
              <a:defRPr sz="6200" b="1"/>
            </a:lvl1pPr>
            <a:lvl2pPr marL="1172307" indent="0">
              <a:buNone/>
              <a:defRPr sz="5100" b="1"/>
            </a:lvl2pPr>
            <a:lvl3pPr marL="2344610" indent="0">
              <a:buNone/>
              <a:defRPr sz="4600" b="1"/>
            </a:lvl3pPr>
            <a:lvl4pPr marL="3516917" indent="0">
              <a:buNone/>
              <a:defRPr sz="4100" b="1"/>
            </a:lvl4pPr>
            <a:lvl5pPr marL="4689221" indent="0">
              <a:buNone/>
              <a:defRPr sz="4100" b="1"/>
            </a:lvl5pPr>
            <a:lvl6pPr marL="5861527" indent="0">
              <a:buNone/>
              <a:defRPr sz="4100" b="1"/>
            </a:lvl6pPr>
            <a:lvl7pPr marL="7033831" indent="0">
              <a:buNone/>
              <a:defRPr sz="4100" b="1"/>
            </a:lvl7pPr>
            <a:lvl8pPr marL="8206138" indent="0">
              <a:buNone/>
              <a:defRPr sz="4100" b="1"/>
            </a:lvl8pPr>
            <a:lvl9pPr marL="9378442" indent="0">
              <a:buNone/>
              <a:defRPr sz="4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349750"/>
            <a:ext cx="10773835" cy="7902576"/>
          </a:xfrm>
        </p:spPr>
        <p:txBody>
          <a:bodyPr/>
          <a:lstStyle>
            <a:lvl1pPr>
              <a:defRPr sz="6200"/>
            </a:lvl1pPr>
            <a:lvl2pPr>
              <a:defRPr sz="5100"/>
            </a:lvl2pPr>
            <a:lvl3pPr>
              <a:defRPr sz="46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86759" y="3070234"/>
            <a:ext cx="10778067" cy="1279526"/>
          </a:xfrm>
        </p:spPr>
        <p:txBody>
          <a:bodyPr anchor="b"/>
          <a:lstStyle>
            <a:lvl1pPr marL="0" indent="0">
              <a:buNone/>
              <a:defRPr sz="6200" b="1"/>
            </a:lvl1pPr>
            <a:lvl2pPr marL="1172307" indent="0">
              <a:buNone/>
              <a:defRPr sz="5100" b="1"/>
            </a:lvl2pPr>
            <a:lvl3pPr marL="2344610" indent="0">
              <a:buNone/>
              <a:defRPr sz="4600" b="1"/>
            </a:lvl3pPr>
            <a:lvl4pPr marL="3516917" indent="0">
              <a:buNone/>
              <a:defRPr sz="4100" b="1"/>
            </a:lvl4pPr>
            <a:lvl5pPr marL="4689221" indent="0">
              <a:buNone/>
              <a:defRPr sz="4100" b="1"/>
            </a:lvl5pPr>
            <a:lvl6pPr marL="5861527" indent="0">
              <a:buNone/>
              <a:defRPr sz="4100" b="1"/>
            </a:lvl6pPr>
            <a:lvl7pPr marL="7033831" indent="0">
              <a:buNone/>
              <a:defRPr sz="4100" b="1"/>
            </a:lvl7pPr>
            <a:lvl8pPr marL="8206138" indent="0">
              <a:buNone/>
              <a:defRPr sz="4100" b="1"/>
            </a:lvl8pPr>
            <a:lvl9pPr marL="9378442" indent="0">
              <a:buNone/>
              <a:defRPr sz="4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6759" y="4349750"/>
            <a:ext cx="10778067" cy="7902576"/>
          </a:xfrm>
        </p:spPr>
        <p:txBody>
          <a:bodyPr/>
          <a:lstStyle>
            <a:lvl1pPr>
              <a:defRPr sz="6200"/>
            </a:lvl1pPr>
            <a:lvl2pPr>
              <a:defRPr sz="5100"/>
            </a:lvl2pPr>
            <a:lvl3pPr>
              <a:defRPr sz="46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5A817-0A1A-4ABD-915F-456825E182D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5A817-0A1A-4ABD-915F-456825E182D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5A817-0A1A-4ABD-915F-456825E182D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41" y="546108"/>
            <a:ext cx="8022168" cy="2324102"/>
          </a:xfrm>
        </p:spPr>
        <p:txBody>
          <a:bodyPr anchor="b"/>
          <a:lstStyle>
            <a:lvl1pPr algn="l">
              <a:defRPr sz="5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3467" y="546110"/>
            <a:ext cx="13631333" cy="11706226"/>
          </a:xfrm>
        </p:spPr>
        <p:txBody>
          <a:bodyPr/>
          <a:lstStyle>
            <a:lvl1pPr>
              <a:defRPr sz="8200"/>
            </a:lvl1pPr>
            <a:lvl2pPr>
              <a:defRPr sz="7200"/>
            </a:lvl2pPr>
            <a:lvl3pPr>
              <a:defRPr sz="6200"/>
            </a:lvl3pPr>
            <a:lvl4pPr>
              <a:defRPr sz="5100"/>
            </a:lvl4pPr>
            <a:lvl5pPr>
              <a:defRPr sz="5100"/>
            </a:lvl5pPr>
            <a:lvl6pPr>
              <a:defRPr sz="5100"/>
            </a:lvl6pPr>
            <a:lvl7pPr>
              <a:defRPr sz="5100"/>
            </a:lvl7pPr>
            <a:lvl8pPr>
              <a:defRPr sz="5100"/>
            </a:lvl8pPr>
            <a:lvl9pPr>
              <a:defRPr sz="5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41" y="2870209"/>
            <a:ext cx="8022168" cy="9382126"/>
          </a:xfrm>
        </p:spPr>
        <p:txBody>
          <a:bodyPr/>
          <a:lstStyle>
            <a:lvl1pPr marL="0" indent="0">
              <a:buNone/>
              <a:defRPr sz="3600"/>
            </a:lvl1pPr>
            <a:lvl2pPr marL="1172307" indent="0">
              <a:buNone/>
              <a:defRPr sz="3100"/>
            </a:lvl2pPr>
            <a:lvl3pPr marL="2344610" indent="0">
              <a:buNone/>
              <a:defRPr sz="2600"/>
            </a:lvl3pPr>
            <a:lvl4pPr marL="3516917" indent="0">
              <a:buNone/>
              <a:defRPr sz="2300"/>
            </a:lvl4pPr>
            <a:lvl5pPr marL="4689221" indent="0">
              <a:buNone/>
              <a:defRPr sz="2300"/>
            </a:lvl5pPr>
            <a:lvl6pPr marL="5861527" indent="0">
              <a:buNone/>
              <a:defRPr sz="2300"/>
            </a:lvl6pPr>
            <a:lvl7pPr marL="7033831" indent="0">
              <a:buNone/>
              <a:defRPr sz="2300"/>
            </a:lvl7pPr>
            <a:lvl8pPr marL="8206138" indent="0">
              <a:buNone/>
              <a:defRPr sz="2300"/>
            </a:lvl8pPr>
            <a:lvl9pPr marL="9378442" indent="0">
              <a:buNone/>
              <a:defRPr sz="2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5A817-0A1A-4ABD-915F-456825E182D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9435" y="9601200"/>
            <a:ext cx="14630400" cy="1133477"/>
          </a:xfrm>
        </p:spPr>
        <p:txBody>
          <a:bodyPr anchor="b"/>
          <a:lstStyle>
            <a:lvl1pPr algn="l">
              <a:defRPr sz="5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79435" y="1225550"/>
            <a:ext cx="14630400" cy="8229600"/>
          </a:xfrm>
        </p:spPr>
        <p:txBody>
          <a:bodyPr/>
          <a:lstStyle>
            <a:lvl1pPr marL="0" indent="0">
              <a:buNone/>
              <a:defRPr sz="8200"/>
            </a:lvl1pPr>
            <a:lvl2pPr marL="1172307" indent="0">
              <a:buNone/>
              <a:defRPr sz="7200"/>
            </a:lvl2pPr>
            <a:lvl3pPr marL="2344610" indent="0">
              <a:buNone/>
              <a:defRPr sz="6200"/>
            </a:lvl3pPr>
            <a:lvl4pPr marL="3516917" indent="0">
              <a:buNone/>
              <a:defRPr sz="5100"/>
            </a:lvl4pPr>
            <a:lvl5pPr marL="4689221" indent="0">
              <a:buNone/>
              <a:defRPr sz="5100"/>
            </a:lvl5pPr>
            <a:lvl6pPr marL="5861527" indent="0">
              <a:buNone/>
              <a:defRPr sz="5100"/>
            </a:lvl6pPr>
            <a:lvl7pPr marL="7033831" indent="0">
              <a:buNone/>
              <a:defRPr sz="5100"/>
            </a:lvl7pPr>
            <a:lvl8pPr marL="8206138" indent="0">
              <a:buNone/>
              <a:defRPr sz="5100"/>
            </a:lvl8pPr>
            <a:lvl9pPr marL="9378442" indent="0">
              <a:buNone/>
              <a:defRPr sz="51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79435" y="10734677"/>
            <a:ext cx="14630400" cy="1609723"/>
          </a:xfrm>
        </p:spPr>
        <p:txBody>
          <a:bodyPr/>
          <a:lstStyle>
            <a:lvl1pPr marL="0" indent="0">
              <a:buNone/>
              <a:defRPr sz="3600"/>
            </a:lvl1pPr>
            <a:lvl2pPr marL="1172307" indent="0">
              <a:buNone/>
              <a:defRPr sz="3100"/>
            </a:lvl2pPr>
            <a:lvl3pPr marL="2344610" indent="0">
              <a:buNone/>
              <a:defRPr sz="2600"/>
            </a:lvl3pPr>
            <a:lvl4pPr marL="3516917" indent="0">
              <a:buNone/>
              <a:defRPr sz="2300"/>
            </a:lvl4pPr>
            <a:lvl5pPr marL="4689221" indent="0">
              <a:buNone/>
              <a:defRPr sz="2300"/>
            </a:lvl5pPr>
            <a:lvl6pPr marL="5861527" indent="0">
              <a:buNone/>
              <a:defRPr sz="2300"/>
            </a:lvl6pPr>
            <a:lvl7pPr marL="7033831" indent="0">
              <a:buNone/>
              <a:defRPr sz="2300"/>
            </a:lvl7pPr>
            <a:lvl8pPr marL="8206138" indent="0">
              <a:buNone/>
              <a:defRPr sz="2300"/>
            </a:lvl8pPr>
            <a:lvl9pPr marL="9378442" indent="0">
              <a:buNone/>
              <a:defRPr sz="2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5A817-0A1A-4ABD-915F-456825E182D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5A817-0A1A-4ABD-915F-456825E182D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678400" y="549313"/>
            <a:ext cx="5486400" cy="117030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549313"/>
            <a:ext cx="16052800" cy="117030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5A817-0A1A-4ABD-915F-456825E182D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6"/>
            <a:ext cx="21945600" cy="2286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3200401"/>
            <a:ext cx="10769600" cy="905192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12395200" y="3200400"/>
            <a:ext cx="10769600" cy="43719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12395200" y="7877177"/>
            <a:ext cx="10769600" cy="43751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4F81BD">
                  <a:shade val="75000"/>
                </a:srgbClr>
              </a:solidFill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76A65657-2864-45E8-8196-2B631A4CFE94}" type="slidenum">
              <a:rPr lang="en-US" smtClean="0">
                <a:solidFill>
                  <a:prstClr val="white">
                    <a:lumMod val="6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4F81BD">
                  <a:shade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5637" y="8813855"/>
            <a:ext cx="20726400" cy="2724151"/>
          </a:xfrm>
        </p:spPr>
        <p:txBody>
          <a:bodyPr anchor="t"/>
          <a:lstStyle>
            <a:lvl1pPr algn="l">
              <a:defRPr sz="41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5637" y="5813427"/>
            <a:ext cx="20726400" cy="3000374"/>
          </a:xfrm>
        </p:spPr>
        <p:txBody>
          <a:bodyPr anchor="b"/>
          <a:lstStyle>
            <a:lvl1pPr marL="0" indent="0">
              <a:buNone/>
              <a:defRPr sz="2100"/>
            </a:lvl1pPr>
            <a:lvl2pPr marL="457200" indent="0">
              <a:buNone/>
              <a:defRPr sz="1800"/>
            </a:lvl2pPr>
            <a:lvl3pPr marL="914399" indent="0">
              <a:buNone/>
              <a:defRPr sz="1500"/>
            </a:lvl3pPr>
            <a:lvl4pPr marL="1371599" indent="0">
              <a:buNone/>
              <a:defRPr sz="1300"/>
            </a:lvl4pPr>
            <a:lvl5pPr marL="1828739" indent="0">
              <a:buNone/>
              <a:defRPr sz="1300"/>
            </a:lvl5pPr>
            <a:lvl6pPr marL="2285939" indent="0">
              <a:buNone/>
              <a:defRPr sz="1300"/>
            </a:lvl6pPr>
            <a:lvl7pPr marL="2743138" indent="0">
              <a:buNone/>
              <a:defRPr sz="1300"/>
            </a:lvl7pPr>
            <a:lvl8pPr marL="3200338" indent="0">
              <a:buNone/>
              <a:defRPr sz="1300"/>
            </a:lvl8pPr>
            <a:lvl9pPr marL="3657509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87600" y="7073899"/>
            <a:ext cx="9734549" cy="1536701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74550" y="7073899"/>
            <a:ext cx="9734549" cy="1536701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6"/>
            <a:ext cx="21945600" cy="2286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070232"/>
            <a:ext cx="10774363" cy="1279524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57200" indent="0">
              <a:buNone/>
              <a:defRPr sz="2100" b="1"/>
            </a:lvl2pPr>
            <a:lvl3pPr marL="914399" indent="0">
              <a:buNone/>
              <a:defRPr sz="1800" b="1"/>
            </a:lvl3pPr>
            <a:lvl4pPr marL="1371599" indent="0">
              <a:buNone/>
              <a:defRPr sz="1500" b="1"/>
            </a:lvl4pPr>
            <a:lvl5pPr marL="1828739" indent="0">
              <a:buNone/>
              <a:defRPr sz="1500" b="1"/>
            </a:lvl5pPr>
            <a:lvl6pPr marL="2285939" indent="0">
              <a:buNone/>
              <a:defRPr sz="1500" b="1"/>
            </a:lvl6pPr>
            <a:lvl7pPr marL="2743138" indent="0">
              <a:buNone/>
              <a:defRPr sz="1500" b="1"/>
            </a:lvl7pPr>
            <a:lvl8pPr marL="3200338" indent="0">
              <a:buNone/>
              <a:defRPr sz="1500" b="1"/>
            </a:lvl8pPr>
            <a:lvl9pPr marL="3657509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349750"/>
            <a:ext cx="10774363" cy="7902576"/>
          </a:xfrm>
        </p:spPr>
        <p:txBody>
          <a:bodyPr/>
          <a:lstStyle>
            <a:lvl1pPr>
              <a:defRPr sz="23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87264" y="3070232"/>
            <a:ext cx="10777536" cy="1279524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57200" indent="0">
              <a:buNone/>
              <a:defRPr sz="2100" b="1"/>
            </a:lvl2pPr>
            <a:lvl3pPr marL="914399" indent="0">
              <a:buNone/>
              <a:defRPr sz="1800" b="1"/>
            </a:lvl3pPr>
            <a:lvl4pPr marL="1371599" indent="0">
              <a:buNone/>
              <a:defRPr sz="1500" b="1"/>
            </a:lvl4pPr>
            <a:lvl5pPr marL="1828739" indent="0">
              <a:buNone/>
              <a:defRPr sz="1500" b="1"/>
            </a:lvl5pPr>
            <a:lvl6pPr marL="2285939" indent="0">
              <a:buNone/>
              <a:defRPr sz="1500" b="1"/>
            </a:lvl6pPr>
            <a:lvl7pPr marL="2743138" indent="0">
              <a:buNone/>
              <a:defRPr sz="1500" b="1"/>
            </a:lvl7pPr>
            <a:lvl8pPr marL="3200338" indent="0">
              <a:buNone/>
              <a:defRPr sz="1500" b="1"/>
            </a:lvl8pPr>
            <a:lvl9pPr marL="3657509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7264" y="4349750"/>
            <a:ext cx="10777536" cy="7902576"/>
          </a:xfrm>
        </p:spPr>
        <p:txBody>
          <a:bodyPr/>
          <a:lstStyle>
            <a:lvl1pPr>
              <a:defRPr sz="23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6102"/>
            <a:ext cx="8021637" cy="2324100"/>
          </a:xfrm>
        </p:spPr>
        <p:txBody>
          <a:bodyPr/>
          <a:lstStyle>
            <a:lvl1pPr algn="l">
              <a:defRPr sz="2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2939" y="546101"/>
            <a:ext cx="13631861" cy="11706226"/>
          </a:xfrm>
        </p:spPr>
        <p:txBody>
          <a:bodyPr/>
          <a:lstStyle>
            <a:lvl1pPr>
              <a:defRPr sz="31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2870204"/>
            <a:ext cx="8021637" cy="9382126"/>
          </a:xfrm>
        </p:spPr>
        <p:txBody>
          <a:bodyPr/>
          <a:lstStyle>
            <a:lvl1pPr marL="0" indent="0">
              <a:buNone/>
              <a:defRPr sz="1300"/>
            </a:lvl1pPr>
            <a:lvl2pPr marL="457200" indent="0">
              <a:buNone/>
              <a:defRPr sz="1300"/>
            </a:lvl2pPr>
            <a:lvl3pPr marL="914399" indent="0">
              <a:buNone/>
              <a:defRPr sz="1000"/>
            </a:lvl3pPr>
            <a:lvl4pPr marL="1371599" indent="0">
              <a:buNone/>
              <a:defRPr sz="1000"/>
            </a:lvl4pPr>
            <a:lvl5pPr marL="1828739" indent="0">
              <a:buNone/>
              <a:defRPr sz="1000"/>
            </a:lvl5pPr>
            <a:lvl6pPr marL="2285939" indent="0">
              <a:buNone/>
              <a:defRPr sz="1000"/>
            </a:lvl6pPr>
            <a:lvl7pPr marL="2743138" indent="0">
              <a:buNone/>
              <a:defRPr sz="1000"/>
            </a:lvl7pPr>
            <a:lvl8pPr marL="3200338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9963" y="9601201"/>
            <a:ext cx="14630400" cy="1133474"/>
          </a:xfrm>
        </p:spPr>
        <p:txBody>
          <a:bodyPr/>
          <a:lstStyle>
            <a:lvl1pPr algn="l">
              <a:defRPr sz="2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79963" y="1225550"/>
            <a:ext cx="14630400" cy="8229600"/>
          </a:xfrm>
        </p:spPr>
        <p:txBody>
          <a:bodyPr/>
          <a:lstStyle>
            <a:lvl1pPr marL="0" indent="0">
              <a:buNone/>
              <a:defRPr sz="3100"/>
            </a:lvl1pPr>
            <a:lvl2pPr marL="457200" indent="0">
              <a:buNone/>
              <a:defRPr sz="2800"/>
            </a:lvl2pPr>
            <a:lvl3pPr marL="914399" indent="0">
              <a:buNone/>
              <a:defRPr sz="2300"/>
            </a:lvl3pPr>
            <a:lvl4pPr marL="1371599" indent="0">
              <a:buNone/>
              <a:defRPr sz="2100"/>
            </a:lvl4pPr>
            <a:lvl5pPr marL="1828739" indent="0">
              <a:buNone/>
              <a:defRPr sz="2100"/>
            </a:lvl5pPr>
            <a:lvl6pPr marL="2285939" indent="0">
              <a:buNone/>
              <a:defRPr sz="2100"/>
            </a:lvl6pPr>
            <a:lvl7pPr marL="2743138" indent="0">
              <a:buNone/>
              <a:defRPr sz="2100"/>
            </a:lvl7pPr>
            <a:lvl8pPr marL="3200338" indent="0">
              <a:buNone/>
              <a:defRPr sz="2100"/>
            </a:lvl8pPr>
            <a:lvl9pPr marL="3657509" indent="0">
              <a:buNone/>
              <a:defRPr sz="21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79963" y="10734675"/>
            <a:ext cx="14630400" cy="1609726"/>
          </a:xfrm>
        </p:spPr>
        <p:txBody>
          <a:bodyPr/>
          <a:lstStyle>
            <a:lvl1pPr marL="0" indent="0">
              <a:buNone/>
              <a:defRPr sz="1300"/>
            </a:lvl1pPr>
            <a:lvl2pPr marL="457200" indent="0">
              <a:buNone/>
              <a:defRPr sz="1300"/>
            </a:lvl2pPr>
            <a:lvl3pPr marL="914399" indent="0">
              <a:buNone/>
              <a:defRPr sz="1000"/>
            </a:lvl3pPr>
            <a:lvl4pPr marL="1371599" indent="0">
              <a:buNone/>
              <a:defRPr sz="1000"/>
            </a:lvl4pPr>
            <a:lvl5pPr marL="1828739" indent="0">
              <a:buNone/>
              <a:defRPr sz="1000"/>
            </a:lvl5pPr>
            <a:lvl6pPr marL="2285939" indent="0">
              <a:buNone/>
              <a:defRPr sz="1000"/>
            </a:lvl6pPr>
            <a:lvl7pPr marL="2743138" indent="0">
              <a:buNone/>
              <a:defRPr sz="1000"/>
            </a:lvl7pPr>
            <a:lvl8pPr marL="3200338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387609" y="2870235"/>
            <a:ext cx="19621501" cy="401320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12699" dir="5400000" algn="ctr" rotWithShape="0">
              <a:schemeClr val="bg2"/>
            </a:outerShdw>
          </a:effec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opperplate" charset="0"/>
              </a:rPr>
              <a:t>Click to edit Master title style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87609" y="7073899"/>
            <a:ext cx="19621501" cy="153670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12699" dir="5400000" algn="ctr" rotWithShape="0">
              <a:schemeClr val="bg2"/>
            </a:outerShdw>
          </a:effec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opperplate" charset="0"/>
              </a:rPr>
              <a:t>Click to edit Master text styles</a:t>
            </a:r>
          </a:p>
          <a:p>
            <a:pPr lvl="1"/>
            <a:r>
              <a:rPr lang="en-US" smtClean="0">
                <a:sym typeface="Copperplate" charset="0"/>
              </a:rPr>
              <a:t>Second level</a:t>
            </a:r>
          </a:p>
          <a:p>
            <a:pPr lvl="2"/>
            <a:r>
              <a:rPr lang="en-US" smtClean="0">
                <a:sym typeface="Copperplate" charset="0"/>
              </a:rPr>
              <a:t>Third level</a:t>
            </a:r>
          </a:p>
          <a:p>
            <a:pPr lvl="3"/>
            <a:r>
              <a:rPr lang="en-US" smtClean="0">
                <a:sym typeface="Copperplate" charset="0"/>
              </a:rPr>
              <a:t>Fourth level</a:t>
            </a:r>
          </a:p>
          <a:p>
            <a:pPr lvl="4"/>
            <a:r>
              <a:rPr lang="en-US" smtClean="0">
                <a:sym typeface="Copperplate" charset="0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transition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13100">
          <a:solidFill>
            <a:srgbClr val="DFDFDF"/>
          </a:solidFill>
          <a:latin typeface="+mj-lt"/>
          <a:ea typeface="+mj-ea"/>
          <a:cs typeface="+mj-cs"/>
          <a:sym typeface="Copperplate" charset="0"/>
        </a:defRPr>
      </a:lvl1pPr>
      <a:lvl2pPr algn="ctr" rtl="0" fontAlgn="base">
        <a:spcBef>
          <a:spcPct val="0"/>
        </a:spcBef>
        <a:spcAft>
          <a:spcPct val="0"/>
        </a:spcAft>
        <a:defRPr sz="13100">
          <a:solidFill>
            <a:srgbClr val="DFDFDF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2pPr>
      <a:lvl3pPr algn="ctr" rtl="0" fontAlgn="base">
        <a:spcBef>
          <a:spcPct val="0"/>
        </a:spcBef>
        <a:spcAft>
          <a:spcPct val="0"/>
        </a:spcAft>
        <a:defRPr sz="13100">
          <a:solidFill>
            <a:srgbClr val="DFDFDF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3pPr>
      <a:lvl4pPr algn="ctr" rtl="0" fontAlgn="base">
        <a:spcBef>
          <a:spcPct val="0"/>
        </a:spcBef>
        <a:spcAft>
          <a:spcPct val="0"/>
        </a:spcAft>
        <a:defRPr sz="13100">
          <a:solidFill>
            <a:srgbClr val="DFDFDF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4pPr>
      <a:lvl5pPr algn="ctr" rtl="0" fontAlgn="base">
        <a:spcBef>
          <a:spcPct val="0"/>
        </a:spcBef>
        <a:spcAft>
          <a:spcPct val="0"/>
        </a:spcAft>
        <a:defRPr sz="13100">
          <a:solidFill>
            <a:srgbClr val="DFDFDF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13100">
          <a:solidFill>
            <a:srgbClr val="DFDFDF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6pPr>
      <a:lvl7pPr marL="914399" algn="ctr" rtl="0" fontAlgn="base">
        <a:spcBef>
          <a:spcPct val="0"/>
        </a:spcBef>
        <a:spcAft>
          <a:spcPct val="0"/>
        </a:spcAft>
        <a:defRPr sz="13100">
          <a:solidFill>
            <a:srgbClr val="DFDFDF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7pPr>
      <a:lvl8pPr marL="1371599" algn="ctr" rtl="0" fontAlgn="base">
        <a:spcBef>
          <a:spcPct val="0"/>
        </a:spcBef>
        <a:spcAft>
          <a:spcPct val="0"/>
        </a:spcAft>
        <a:defRPr sz="13100">
          <a:solidFill>
            <a:srgbClr val="DFDFDF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8pPr>
      <a:lvl9pPr marL="1828739" algn="ctr" rtl="0" fontAlgn="base">
        <a:spcBef>
          <a:spcPct val="0"/>
        </a:spcBef>
        <a:spcAft>
          <a:spcPct val="0"/>
        </a:spcAft>
        <a:defRPr sz="13100">
          <a:solidFill>
            <a:srgbClr val="DFDFDF"/>
          </a:solidFill>
          <a:latin typeface="Copperplate" charset="0"/>
          <a:ea typeface="ヒラギノ明朝 ProN W3" charset="0"/>
          <a:cs typeface="ヒラギノ明朝 ProN W3" charset="0"/>
          <a:sym typeface="Copperplate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1pPr>
      <a:lvl2pPr algn="ctr" rtl="0" fontAlgn="base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2pPr>
      <a:lvl3pPr algn="ctr" rtl="0" fontAlgn="base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3pPr>
      <a:lvl4pPr algn="ctr" rtl="0" fontAlgn="base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4pPr>
      <a:lvl5pPr algn="ctr" rtl="0" fontAlgn="base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6pPr>
      <a:lvl7pPr marL="914399" algn="ctr" rtl="0" fontAlgn="base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7pPr>
      <a:lvl8pPr marL="1371599" algn="ctr" rtl="0" fontAlgn="base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8pPr>
      <a:lvl9pPr marL="1828739" algn="ctr" rtl="0" fontAlgn="base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+mn-lt"/>
          <a:ea typeface="+mn-ea"/>
          <a:cs typeface="+mn-cs"/>
          <a:sym typeface="Copperplate" charset="0"/>
        </a:defRPr>
      </a:lvl9pPr>
    </p:bodyStyle>
    <p:otherStyle>
      <a:defPPr>
        <a:defRPr lang="en-US"/>
      </a:defPPr>
      <a:lvl1pPr marL="0" algn="l" defTabSz="9143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3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9" algn="l" defTabSz="9143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99" algn="l" defTabSz="9143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39" algn="l" defTabSz="9143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39" algn="l" defTabSz="9143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8" algn="l" defTabSz="9143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8" algn="l" defTabSz="9143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549274"/>
            <a:ext cx="21945600" cy="2286000"/>
          </a:xfrm>
          <a:prstGeom prst="rect">
            <a:avLst/>
          </a:prstGeom>
        </p:spPr>
        <p:txBody>
          <a:bodyPr vert="horz" lIns="234461" tIns="117231" rIns="234461" bIns="11723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200400"/>
            <a:ext cx="21945600" cy="9051926"/>
          </a:xfrm>
          <a:prstGeom prst="rect">
            <a:avLst/>
          </a:prstGeom>
        </p:spPr>
        <p:txBody>
          <a:bodyPr vert="horz" lIns="234461" tIns="117231" rIns="234461" bIns="1172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19200" y="12712739"/>
            <a:ext cx="5689600" cy="730250"/>
          </a:xfrm>
          <a:prstGeom prst="rect">
            <a:avLst/>
          </a:prstGeom>
        </p:spPr>
        <p:txBody>
          <a:bodyPr vert="horz" lIns="234461" tIns="117231" rIns="234461" bIns="117231" rtlCol="0" anchor="ctr"/>
          <a:lstStyle>
            <a:lvl1pPr algn="l" defTabSz="2344610" fontAlgn="auto">
              <a:spcBef>
                <a:spcPts val="0"/>
              </a:spcBef>
              <a:spcAft>
                <a:spcPts val="0"/>
              </a:spcAft>
              <a:defRPr sz="3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31200" y="12712739"/>
            <a:ext cx="7721600" cy="730250"/>
          </a:xfrm>
          <a:prstGeom prst="rect">
            <a:avLst/>
          </a:prstGeom>
        </p:spPr>
        <p:txBody>
          <a:bodyPr vert="horz" lIns="234461" tIns="117231" rIns="234461" bIns="117231" rtlCol="0" anchor="ctr"/>
          <a:lstStyle>
            <a:lvl1pPr algn="ctr" defTabSz="2344610" fontAlgn="auto">
              <a:spcBef>
                <a:spcPts val="0"/>
              </a:spcBef>
              <a:spcAft>
                <a:spcPts val="0"/>
              </a:spcAft>
              <a:defRPr sz="3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5200" y="12712739"/>
            <a:ext cx="5689600" cy="730250"/>
          </a:xfrm>
          <a:prstGeom prst="rect">
            <a:avLst/>
          </a:prstGeom>
        </p:spPr>
        <p:txBody>
          <a:bodyPr vert="horz" lIns="234461" tIns="117231" rIns="234461" bIns="117231" rtlCol="0" anchor="ctr"/>
          <a:lstStyle>
            <a:lvl1pPr algn="r" defTabSz="2344610" fontAlgn="auto">
              <a:spcBef>
                <a:spcPts val="0"/>
              </a:spcBef>
              <a:spcAft>
                <a:spcPts val="0"/>
              </a:spcAft>
              <a:defRPr sz="3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A5A817-0A1A-4ABD-915F-456825E182D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9" r:id="rId12"/>
    <p:sldLayoutId id="2147483786" r:id="rId13"/>
  </p:sldLayoutIdLst>
  <p:hf hdr="0" ftr="0" dt="0"/>
  <p:txStyles>
    <p:titleStyle>
      <a:lvl1pPr algn="ctr" defTabSz="2344610" rtl="0" eaLnBrk="1" latinLnBrk="0" hangingPunct="1">
        <a:spcBef>
          <a:spcPct val="0"/>
        </a:spcBef>
        <a:buNone/>
        <a:defRPr sz="11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79230" indent="-879230" algn="l" defTabSz="2344610" rtl="0" eaLnBrk="1" latinLnBrk="0" hangingPunct="1">
        <a:spcBef>
          <a:spcPct val="20000"/>
        </a:spcBef>
        <a:buFont typeface="Arial" pitchFamily="34" charset="0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1904996" indent="-732692" algn="l" defTabSz="2344610" rtl="0" eaLnBrk="1" latinLnBrk="0" hangingPunct="1">
        <a:spcBef>
          <a:spcPct val="20000"/>
        </a:spcBef>
        <a:buFont typeface="Arial" pitchFamily="34" charset="0"/>
        <a:buChar char="–"/>
        <a:defRPr sz="7200" kern="1200">
          <a:solidFill>
            <a:schemeClr val="tx1"/>
          </a:solidFill>
          <a:latin typeface="+mn-lt"/>
          <a:ea typeface="+mn-ea"/>
          <a:cs typeface="+mn-cs"/>
        </a:defRPr>
      </a:lvl2pPr>
      <a:lvl3pPr marL="2930764" indent="-586153" algn="l" defTabSz="2344610" rtl="0" eaLnBrk="1" latinLnBrk="0" hangingPunct="1">
        <a:spcBef>
          <a:spcPct val="20000"/>
        </a:spcBef>
        <a:buFont typeface="Arial" pitchFamily="34" charset="0"/>
        <a:buChar char="•"/>
        <a:defRPr sz="6200" kern="1200">
          <a:solidFill>
            <a:schemeClr val="tx1"/>
          </a:solidFill>
          <a:latin typeface="+mn-lt"/>
          <a:ea typeface="+mn-ea"/>
          <a:cs typeface="+mn-cs"/>
        </a:defRPr>
      </a:lvl3pPr>
      <a:lvl4pPr marL="4103068" indent="-586153" algn="l" defTabSz="2344610" rtl="0" eaLnBrk="1" latinLnBrk="0" hangingPunct="1">
        <a:spcBef>
          <a:spcPct val="20000"/>
        </a:spcBef>
        <a:buFont typeface="Arial" pitchFamily="34" charset="0"/>
        <a:buChar char="–"/>
        <a:defRPr sz="5100" kern="1200">
          <a:solidFill>
            <a:schemeClr val="tx1"/>
          </a:solidFill>
          <a:latin typeface="+mn-lt"/>
          <a:ea typeface="+mn-ea"/>
          <a:cs typeface="+mn-cs"/>
        </a:defRPr>
      </a:lvl4pPr>
      <a:lvl5pPr marL="5275374" indent="-586153" algn="l" defTabSz="2344610" rtl="0" eaLnBrk="1" latinLnBrk="0" hangingPunct="1">
        <a:spcBef>
          <a:spcPct val="20000"/>
        </a:spcBef>
        <a:buFont typeface="Arial" pitchFamily="34" charset="0"/>
        <a:buChar char="»"/>
        <a:defRPr sz="5100" kern="1200">
          <a:solidFill>
            <a:schemeClr val="tx1"/>
          </a:solidFill>
          <a:latin typeface="+mn-lt"/>
          <a:ea typeface="+mn-ea"/>
          <a:cs typeface="+mn-cs"/>
        </a:defRPr>
      </a:lvl5pPr>
      <a:lvl6pPr marL="6447681" indent="-586153" algn="l" defTabSz="2344610" rtl="0" eaLnBrk="1" latinLnBrk="0" hangingPunct="1">
        <a:spcBef>
          <a:spcPct val="20000"/>
        </a:spcBef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+mn-ea"/>
          <a:cs typeface="+mn-cs"/>
        </a:defRPr>
      </a:lvl6pPr>
      <a:lvl7pPr marL="7619985" indent="-586153" algn="l" defTabSz="2344610" rtl="0" eaLnBrk="1" latinLnBrk="0" hangingPunct="1">
        <a:spcBef>
          <a:spcPct val="20000"/>
        </a:spcBef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+mn-ea"/>
          <a:cs typeface="+mn-cs"/>
        </a:defRPr>
      </a:lvl7pPr>
      <a:lvl8pPr marL="8792291" indent="-586153" algn="l" defTabSz="2344610" rtl="0" eaLnBrk="1" latinLnBrk="0" hangingPunct="1">
        <a:spcBef>
          <a:spcPct val="20000"/>
        </a:spcBef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+mn-ea"/>
          <a:cs typeface="+mn-cs"/>
        </a:defRPr>
      </a:lvl8pPr>
      <a:lvl9pPr marL="9964595" indent="-586153" algn="l" defTabSz="2344610" rtl="0" eaLnBrk="1" latinLnBrk="0" hangingPunct="1">
        <a:spcBef>
          <a:spcPct val="20000"/>
        </a:spcBef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344610" rtl="0" eaLnBrk="1" latinLnBrk="0" hangingPunct="1">
        <a:defRPr sz="4600" kern="1200">
          <a:solidFill>
            <a:schemeClr val="tx1"/>
          </a:solidFill>
          <a:latin typeface="+mn-lt"/>
          <a:ea typeface="+mn-ea"/>
          <a:cs typeface="+mn-cs"/>
        </a:defRPr>
      </a:lvl1pPr>
      <a:lvl2pPr marL="1172307" algn="l" defTabSz="2344610" rtl="0" eaLnBrk="1" latinLnBrk="0" hangingPunct="1">
        <a:defRPr sz="4600" kern="1200">
          <a:solidFill>
            <a:schemeClr val="tx1"/>
          </a:solidFill>
          <a:latin typeface="+mn-lt"/>
          <a:ea typeface="+mn-ea"/>
          <a:cs typeface="+mn-cs"/>
        </a:defRPr>
      </a:lvl2pPr>
      <a:lvl3pPr marL="2344610" algn="l" defTabSz="2344610" rtl="0" eaLnBrk="1" latinLnBrk="0" hangingPunct="1">
        <a:defRPr sz="4600" kern="1200">
          <a:solidFill>
            <a:schemeClr val="tx1"/>
          </a:solidFill>
          <a:latin typeface="+mn-lt"/>
          <a:ea typeface="+mn-ea"/>
          <a:cs typeface="+mn-cs"/>
        </a:defRPr>
      </a:lvl3pPr>
      <a:lvl4pPr marL="3516917" algn="l" defTabSz="2344610" rtl="0" eaLnBrk="1" latinLnBrk="0" hangingPunct="1">
        <a:defRPr sz="4600" kern="1200">
          <a:solidFill>
            <a:schemeClr val="tx1"/>
          </a:solidFill>
          <a:latin typeface="+mn-lt"/>
          <a:ea typeface="+mn-ea"/>
          <a:cs typeface="+mn-cs"/>
        </a:defRPr>
      </a:lvl4pPr>
      <a:lvl5pPr marL="4689221" algn="l" defTabSz="2344610" rtl="0" eaLnBrk="1" latinLnBrk="0" hangingPunct="1">
        <a:defRPr sz="4600" kern="1200">
          <a:solidFill>
            <a:schemeClr val="tx1"/>
          </a:solidFill>
          <a:latin typeface="+mn-lt"/>
          <a:ea typeface="+mn-ea"/>
          <a:cs typeface="+mn-cs"/>
        </a:defRPr>
      </a:lvl5pPr>
      <a:lvl6pPr marL="5861527" algn="l" defTabSz="2344610" rtl="0" eaLnBrk="1" latinLnBrk="0" hangingPunct="1">
        <a:defRPr sz="4600" kern="1200">
          <a:solidFill>
            <a:schemeClr val="tx1"/>
          </a:solidFill>
          <a:latin typeface="+mn-lt"/>
          <a:ea typeface="+mn-ea"/>
          <a:cs typeface="+mn-cs"/>
        </a:defRPr>
      </a:lvl6pPr>
      <a:lvl7pPr marL="7033831" algn="l" defTabSz="2344610" rtl="0" eaLnBrk="1" latinLnBrk="0" hangingPunct="1">
        <a:defRPr sz="4600" kern="1200">
          <a:solidFill>
            <a:schemeClr val="tx1"/>
          </a:solidFill>
          <a:latin typeface="+mn-lt"/>
          <a:ea typeface="+mn-ea"/>
          <a:cs typeface="+mn-cs"/>
        </a:defRPr>
      </a:lvl7pPr>
      <a:lvl8pPr marL="8206138" algn="l" defTabSz="2344610" rtl="0" eaLnBrk="1" latinLnBrk="0" hangingPunct="1">
        <a:defRPr sz="4600" kern="1200">
          <a:solidFill>
            <a:schemeClr val="tx1"/>
          </a:solidFill>
          <a:latin typeface="+mn-lt"/>
          <a:ea typeface="+mn-ea"/>
          <a:cs typeface="+mn-cs"/>
        </a:defRPr>
      </a:lvl8pPr>
      <a:lvl9pPr marL="9378442" algn="l" defTabSz="2344610" rtl="0" eaLnBrk="1" latinLnBrk="0" hangingPunct="1">
        <a:defRPr sz="4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Relationship Id="rId4" Type="http://schemas.openxmlformats.org/officeDocument/2006/relationships/slide" Target="slide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4" Type="http://schemas.openxmlformats.org/officeDocument/2006/relationships/chart" Target="../charts/char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6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 5960"/>
          <p:cNvSpPr>
            <a:spLocks noChangeAspect="1" noEditPoints="1"/>
          </p:cNvSpPr>
          <p:nvPr/>
        </p:nvSpPr>
        <p:spPr bwMode="auto">
          <a:xfrm>
            <a:off x="685833" y="2590837"/>
            <a:ext cx="23274867" cy="10090150"/>
          </a:xfrm>
          <a:custGeom>
            <a:avLst/>
            <a:gdLst>
              <a:gd name="T0" fmla="*/ 2933914 w 13744"/>
              <a:gd name="T1" fmla="*/ 652698 h 7946"/>
              <a:gd name="T2" fmla="*/ 3623574 w 13744"/>
              <a:gd name="T3" fmla="*/ 613333 h 7946"/>
              <a:gd name="T4" fmla="*/ 2992338 w 13744"/>
              <a:gd name="T5" fmla="*/ 64762 h 7946"/>
              <a:gd name="T6" fmla="*/ 2046119 w 13744"/>
              <a:gd name="T7" fmla="*/ 2601903 h 7946"/>
              <a:gd name="T8" fmla="*/ 2369992 w 13744"/>
              <a:gd name="T9" fmla="*/ 1886983 h 7946"/>
              <a:gd name="T10" fmla="*/ 2194720 w 13744"/>
              <a:gd name="T11" fmla="*/ 1325713 h 7946"/>
              <a:gd name="T12" fmla="*/ 998293 w 13744"/>
              <a:gd name="T13" fmla="*/ 697142 h 7946"/>
              <a:gd name="T14" fmla="*/ 723953 w 13744"/>
              <a:gd name="T15" fmla="*/ 1145396 h 7946"/>
              <a:gd name="T16" fmla="*/ 1983884 w 13744"/>
              <a:gd name="T17" fmla="*/ 2736506 h 7946"/>
              <a:gd name="T18" fmla="*/ 2422066 w 13744"/>
              <a:gd name="T19" fmla="*/ 4637456 h 7946"/>
              <a:gd name="T20" fmla="*/ 2709108 w 13744"/>
              <a:gd name="T21" fmla="*/ 4454599 h 7946"/>
              <a:gd name="T22" fmla="*/ 2109624 w 13744"/>
              <a:gd name="T23" fmla="*/ 1709205 h 7946"/>
              <a:gd name="T24" fmla="*/ 2512243 w 13744"/>
              <a:gd name="T25" fmla="*/ 4925710 h 7946"/>
              <a:gd name="T26" fmla="*/ 2526214 w 13744"/>
              <a:gd name="T27" fmla="*/ 5023488 h 7946"/>
              <a:gd name="T28" fmla="*/ 2392854 w 13744"/>
              <a:gd name="T29" fmla="*/ 4817774 h 7946"/>
              <a:gd name="T30" fmla="*/ 401349 w 13744"/>
              <a:gd name="T31" fmla="*/ 1220316 h 7946"/>
              <a:gd name="T32" fmla="*/ 2358562 w 13744"/>
              <a:gd name="T33" fmla="*/ 2430474 h 7946"/>
              <a:gd name="T34" fmla="*/ 1046556 w 13744"/>
              <a:gd name="T35" fmla="*/ 1513650 h 7946"/>
              <a:gd name="T36" fmla="*/ 2878030 w 13744"/>
              <a:gd name="T37" fmla="*/ 1610158 h 7946"/>
              <a:gd name="T38" fmla="*/ 1591426 w 13744"/>
              <a:gd name="T39" fmla="*/ 511746 h 7946"/>
              <a:gd name="T40" fmla="*/ 2607500 w 13744"/>
              <a:gd name="T41" fmla="*/ 918095 h 7946"/>
              <a:gd name="T42" fmla="*/ 1817502 w 13744"/>
              <a:gd name="T43" fmla="*/ 510476 h 7946"/>
              <a:gd name="T44" fmla="*/ 2735780 w 13744"/>
              <a:gd name="T45" fmla="*/ 73651 h 7946"/>
              <a:gd name="T46" fmla="*/ 1602857 w 13744"/>
              <a:gd name="T47" fmla="*/ 340317 h 7946"/>
              <a:gd name="T48" fmla="*/ 2554156 w 13744"/>
              <a:gd name="T49" fmla="*/ 1102221 h 7946"/>
              <a:gd name="T50" fmla="*/ 5145144 w 13744"/>
              <a:gd name="T51" fmla="*/ 3737140 h 7946"/>
              <a:gd name="T52" fmla="*/ 7038853 w 13744"/>
              <a:gd name="T53" fmla="*/ 2859681 h 7946"/>
              <a:gd name="T54" fmla="*/ 6968998 w 13744"/>
              <a:gd name="T55" fmla="*/ 2754284 h 7946"/>
              <a:gd name="T56" fmla="*/ 4093508 w 13744"/>
              <a:gd name="T57" fmla="*/ 1907300 h 7946"/>
              <a:gd name="T58" fmla="*/ 4520259 w 13744"/>
              <a:gd name="T59" fmla="*/ 942221 h 7946"/>
              <a:gd name="T60" fmla="*/ 4480886 w 13744"/>
              <a:gd name="T61" fmla="*/ 681904 h 7946"/>
              <a:gd name="T62" fmla="*/ 4054135 w 13744"/>
              <a:gd name="T63" fmla="*/ 1041269 h 7946"/>
              <a:gd name="T64" fmla="*/ 7469414 w 13744"/>
              <a:gd name="T65" fmla="*/ 3273648 h 7946"/>
              <a:gd name="T66" fmla="*/ 6425398 w 13744"/>
              <a:gd name="T67" fmla="*/ 3263490 h 7946"/>
              <a:gd name="T68" fmla="*/ 6993129 w 13744"/>
              <a:gd name="T69" fmla="*/ 3226664 h 7946"/>
              <a:gd name="T70" fmla="*/ 7040123 w 13744"/>
              <a:gd name="T71" fmla="*/ 3464124 h 7946"/>
              <a:gd name="T72" fmla="*/ 6989319 w 13744"/>
              <a:gd name="T73" fmla="*/ 3464124 h 7946"/>
              <a:gd name="T74" fmla="*/ 7706921 w 13744"/>
              <a:gd name="T75" fmla="*/ 3248252 h 7946"/>
              <a:gd name="T76" fmla="*/ 6546057 w 13744"/>
              <a:gd name="T77" fmla="*/ 3173331 h 7946"/>
              <a:gd name="T78" fmla="*/ 7499896 w 13744"/>
              <a:gd name="T79" fmla="*/ 1892062 h 7946"/>
              <a:gd name="T80" fmla="*/ 8622657 w 13744"/>
              <a:gd name="T81" fmla="*/ 862222 h 7946"/>
              <a:gd name="T82" fmla="*/ 5853857 w 13744"/>
              <a:gd name="T83" fmla="*/ 820317 h 7946"/>
              <a:gd name="T84" fmla="*/ 4525339 w 13744"/>
              <a:gd name="T85" fmla="*/ 683174 h 7946"/>
              <a:gd name="T86" fmla="*/ 4055405 w 13744"/>
              <a:gd name="T87" fmla="*/ 1055237 h 7946"/>
              <a:gd name="T88" fmla="*/ 4482156 w 13744"/>
              <a:gd name="T89" fmla="*/ 981587 h 7946"/>
              <a:gd name="T90" fmla="*/ 4097318 w 13744"/>
              <a:gd name="T91" fmla="*/ 1406983 h 7946"/>
              <a:gd name="T92" fmla="*/ 4144312 w 13744"/>
              <a:gd name="T93" fmla="*/ 1791745 h 7946"/>
              <a:gd name="T94" fmla="*/ 4648538 w 13744"/>
              <a:gd name="T95" fmla="*/ 1704126 h 7946"/>
              <a:gd name="T96" fmla="*/ 4581223 w 13744"/>
              <a:gd name="T97" fmla="*/ 2206982 h 7946"/>
              <a:gd name="T98" fmla="*/ 3810277 w 13744"/>
              <a:gd name="T99" fmla="*/ 3045077 h 7946"/>
              <a:gd name="T100" fmla="*/ 5021945 w 13744"/>
              <a:gd name="T101" fmla="*/ 2877458 h 7946"/>
              <a:gd name="T102" fmla="*/ 5185787 w 13744"/>
              <a:gd name="T103" fmla="*/ 2351744 h 7946"/>
              <a:gd name="T104" fmla="*/ 6379675 w 13744"/>
              <a:gd name="T105" fmla="*/ 2684443 h 7946"/>
              <a:gd name="T106" fmla="*/ 6902953 w 13744"/>
              <a:gd name="T107" fmla="*/ 2426665 h 7946"/>
              <a:gd name="T108" fmla="*/ 7139190 w 13744"/>
              <a:gd name="T109" fmla="*/ 2090157 h 7946"/>
              <a:gd name="T110" fmla="*/ 8477867 w 13744"/>
              <a:gd name="T111" fmla="*/ 946031 h 7946"/>
              <a:gd name="T112" fmla="*/ 5462668 w 13744"/>
              <a:gd name="T113" fmla="*/ 1728253 h 7946"/>
              <a:gd name="T114" fmla="*/ 5160385 w 13744"/>
              <a:gd name="T115" fmla="*/ 224762 h 7946"/>
              <a:gd name="T116" fmla="*/ 7554510 w 13744"/>
              <a:gd name="T117" fmla="*/ 562539 h 7946"/>
              <a:gd name="T118" fmla="*/ 7590073 w 13744"/>
              <a:gd name="T119" fmla="*/ 4514282 h 7946"/>
              <a:gd name="T120" fmla="*/ 6918194 w 13744"/>
              <a:gd name="T121" fmla="*/ 4302219 h 7946"/>
              <a:gd name="T122" fmla="*/ 3734072 w 13744"/>
              <a:gd name="T123" fmla="*/ 1368888 h 7946"/>
              <a:gd name="T124" fmla="*/ 3765824 w 13744"/>
              <a:gd name="T125" fmla="*/ 1465396 h 794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3744"/>
              <a:gd name="T190" fmla="*/ 0 h 7946"/>
              <a:gd name="T191" fmla="*/ 13744 w 13744"/>
              <a:gd name="T192" fmla="*/ 7946 h 794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3744" h="7946">
                <a:moveTo>
                  <a:pt x="3858" y="2900"/>
                </a:moveTo>
                <a:lnTo>
                  <a:pt x="3858" y="2900"/>
                </a:lnTo>
                <a:lnTo>
                  <a:pt x="3862" y="2896"/>
                </a:lnTo>
                <a:lnTo>
                  <a:pt x="3862" y="2894"/>
                </a:lnTo>
                <a:lnTo>
                  <a:pt x="3856" y="2896"/>
                </a:lnTo>
                <a:lnTo>
                  <a:pt x="3850" y="2902"/>
                </a:lnTo>
                <a:lnTo>
                  <a:pt x="3842" y="2906"/>
                </a:lnTo>
                <a:lnTo>
                  <a:pt x="3834" y="2906"/>
                </a:lnTo>
                <a:lnTo>
                  <a:pt x="3828" y="2906"/>
                </a:lnTo>
                <a:lnTo>
                  <a:pt x="3824" y="2908"/>
                </a:lnTo>
                <a:lnTo>
                  <a:pt x="3820" y="2908"/>
                </a:lnTo>
                <a:lnTo>
                  <a:pt x="3818" y="2908"/>
                </a:lnTo>
                <a:lnTo>
                  <a:pt x="3814" y="2908"/>
                </a:lnTo>
                <a:lnTo>
                  <a:pt x="3808" y="2908"/>
                </a:lnTo>
                <a:lnTo>
                  <a:pt x="3804" y="2910"/>
                </a:lnTo>
                <a:lnTo>
                  <a:pt x="3802" y="2910"/>
                </a:lnTo>
                <a:lnTo>
                  <a:pt x="3802" y="2912"/>
                </a:lnTo>
                <a:lnTo>
                  <a:pt x="3796" y="2916"/>
                </a:lnTo>
                <a:lnTo>
                  <a:pt x="3790" y="2920"/>
                </a:lnTo>
                <a:lnTo>
                  <a:pt x="3788" y="2924"/>
                </a:lnTo>
                <a:lnTo>
                  <a:pt x="3790" y="2926"/>
                </a:lnTo>
                <a:lnTo>
                  <a:pt x="3794" y="2926"/>
                </a:lnTo>
                <a:lnTo>
                  <a:pt x="3796" y="2926"/>
                </a:lnTo>
                <a:lnTo>
                  <a:pt x="3794" y="2928"/>
                </a:lnTo>
                <a:lnTo>
                  <a:pt x="3794" y="2930"/>
                </a:lnTo>
                <a:lnTo>
                  <a:pt x="3796" y="2930"/>
                </a:lnTo>
                <a:lnTo>
                  <a:pt x="3800" y="2930"/>
                </a:lnTo>
                <a:lnTo>
                  <a:pt x="3804" y="2928"/>
                </a:lnTo>
                <a:lnTo>
                  <a:pt x="3806" y="2926"/>
                </a:lnTo>
                <a:lnTo>
                  <a:pt x="3808" y="2926"/>
                </a:lnTo>
                <a:lnTo>
                  <a:pt x="3810" y="2924"/>
                </a:lnTo>
                <a:lnTo>
                  <a:pt x="3816" y="2922"/>
                </a:lnTo>
                <a:lnTo>
                  <a:pt x="3822" y="2920"/>
                </a:lnTo>
                <a:lnTo>
                  <a:pt x="3832" y="2920"/>
                </a:lnTo>
                <a:lnTo>
                  <a:pt x="3840" y="2916"/>
                </a:lnTo>
                <a:lnTo>
                  <a:pt x="3856" y="2912"/>
                </a:lnTo>
                <a:lnTo>
                  <a:pt x="3870" y="2904"/>
                </a:lnTo>
                <a:lnTo>
                  <a:pt x="3874" y="2902"/>
                </a:lnTo>
                <a:lnTo>
                  <a:pt x="3876" y="2900"/>
                </a:lnTo>
                <a:lnTo>
                  <a:pt x="3872" y="2900"/>
                </a:lnTo>
                <a:lnTo>
                  <a:pt x="3870" y="2902"/>
                </a:lnTo>
                <a:lnTo>
                  <a:pt x="3866" y="2902"/>
                </a:lnTo>
                <a:lnTo>
                  <a:pt x="3862" y="2902"/>
                </a:lnTo>
                <a:lnTo>
                  <a:pt x="3860" y="2904"/>
                </a:lnTo>
                <a:lnTo>
                  <a:pt x="3854" y="2906"/>
                </a:lnTo>
                <a:lnTo>
                  <a:pt x="3850" y="2908"/>
                </a:lnTo>
                <a:lnTo>
                  <a:pt x="3852" y="2904"/>
                </a:lnTo>
                <a:lnTo>
                  <a:pt x="3858" y="2900"/>
                </a:lnTo>
                <a:close/>
                <a:moveTo>
                  <a:pt x="6188" y="1470"/>
                </a:moveTo>
                <a:lnTo>
                  <a:pt x="6188" y="1470"/>
                </a:lnTo>
                <a:lnTo>
                  <a:pt x="6198" y="1458"/>
                </a:lnTo>
                <a:lnTo>
                  <a:pt x="6206" y="1454"/>
                </a:lnTo>
                <a:lnTo>
                  <a:pt x="6212" y="1450"/>
                </a:lnTo>
                <a:lnTo>
                  <a:pt x="6218" y="1444"/>
                </a:lnTo>
                <a:lnTo>
                  <a:pt x="6224" y="1430"/>
                </a:lnTo>
                <a:lnTo>
                  <a:pt x="6226" y="1422"/>
                </a:lnTo>
                <a:lnTo>
                  <a:pt x="6226" y="1414"/>
                </a:lnTo>
                <a:lnTo>
                  <a:pt x="6226" y="1408"/>
                </a:lnTo>
                <a:lnTo>
                  <a:pt x="6222" y="1402"/>
                </a:lnTo>
                <a:lnTo>
                  <a:pt x="6218" y="1398"/>
                </a:lnTo>
                <a:lnTo>
                  <a:pt x="6210" y="1396"/>
                </a:lnTo>
                <a:lnTo>
                  <a:pt x="6204" y="1396"/>
                </a:lnTo>
                <a:lnTo>
                  <a:pt x="6198" y="1394"/>
                </a:lnTo>
                <a:lnTo>
                  <a:pt x="6194" y="1388"/>
                </a:lnTo>
                <a:lnTo>
                  <a:pt x="6190" y="1384"/>
                </a:lnTo>
                <a:lnTo>
                  <a:pt x="6186" y="1384"/>
                </a:lnTo>
                <a:lnTo>
                  <a:pt x="6180" y="1384"/>
                </a:lnTo>
                <a:lnTo>
                  <a:pt x="6178" y="1384"/>
                </a:lnTo>
                <a:lnTo>
                  <a:pt x="6178" y="1382"/>
                </a:lnTo>
                <a:lnTo>
                  <a:pt x="6182" y="1376"/>
                </a:lnTo>
                <a:lnTo>
                  <a:pt x="6184" y="1370"/>
                </a:lnTo>
                <a:lnTo>
                  <a:pt x="6184" y="1366"/>
                </a:lnTo>
                <a:lnTo>
                  <a:pt x="6180" y="1364"/>
                </a:lnTo>
                <a:lnTo>
                  <a:pt x="6176" y="1364"/>
                </a:lnTo>
                <a:lnTo>
                  <a:pt x="6170" y="1362"/>
                </a:lnTo>
                <a:lnTo>
                  <a:pt x="6168" y="1360"/>
                </a:lnTo>
                <a:lnTo>
                  <a:pt x="6168" y="1358"/>
                </a:lnTo>
                <a:lnTo>
                  <a:pt x="6174" y="1354"/>
                </a:lnTo>
                <a:lnTo>
                  <a:pt x="6184" y="1344"/>
                </a:lnTo>
                <a:lnTo>
                  <a:pt x="6186" y="1342"/>
                </a:lnTo>
                <a:lnTo>
                  <a:pt x="6184" y="1340"/>
                </a:lnTo>
                <a:lnTo>
                  <a:pt x="6178" y="1340"/>
                </a:lnTo>
                <a:lnTo>
                  <a:pt x="6168" y="1342"/>
                </a:lnTo>
                <a:lnTo>
                  <a:pt x="6158" y="1348"/>
                </a:lnTo>
                <a:lnTo>
                  <a:pt x="6150" y="1352"/>
                </a:lnTo>
                <a:lnTo>
                  <a:pt x="6148" y="1354"/>
                </a:lnTo>
                <a:lnTo>
                  <a:pt x="6144" y="1350"/>
                </a:lnTo>
                <a:lnTo>
                  <a:pt x="6140" y="1346"/>
                </a:lnTo>
                <a:lnTo>
                  <a:pt x="6136" y="1338"/>
                </a:lnTo>
                <a:lnTo>
                  <a:pt x="6132" y="1332"/>
                </a:lnTo>
                <a:lnTo>
                  <a:pt x="6126" y="1330"/>
                </a:lnTo>
                <a:lnTo>
                  <a:pt x="6120" y="1328"/>
                </a:lnTo>
                <a:lnTo>
                  <a:pt x="6114" y="1330"/>
                </a:lnTo>
                <a:lnTo>
                  <a:pt x="6108" y="1332"/>
                </a:lnTo>
                <a:lnTo>
                  <a:pt x="6104" y="1334"/>
                </a:lnTo>
                <a:lnTo>
                  <a:pt x="6104" y="1338"/>
                </a:lnTo>
                <a:lnTo>
                  <a:pt x="6104" y="1342"/>
                </a:lnTo>
                <a:lnTo>
                  <a:pt x="6108" y="1352"/>
                </a:lnTo>
                <a:lnTo>
                  <a:pt x="6108" y="1354"/>
                </a:lnTo>
                <a:lnTo>
                  <a:pt x="6108" y="1358"/>
                </a:lnTo>
                <a:lnTo>
                  <a:pt x="6106" y="1358"/>
                </a:lnTo>
                <a:lnTo>
                  <a:pt x="6102" y="1358"/>
                </a:lnTo>
                <a:lnTo>
                  <a:pt x="6092" y="1356"/>
                </a:lnTo>
                <a:lnTo>
                  <a:pt x="6086" y="1354"/>
                </a:lnTo>
                <a:lnTo>
                  <a:pt x="6082" y="1356"/>
                </a:lnTo>
                <a:lnTo>
                  <a:pt x="6074" y="1362"/>
                </a:lnTo>
                <a:lnTo>
                  <a:pt x="6070" y="1366"/>
                </a:lnTo>
                <a:lnTo>
                  <a:pt x="6068" y="1368"/>
                </a:lnTo>
                <a:lnTo>
                  <a:pt x="6062" y="1368"/>
                </a:lnTo>
                <a:lnTo>
                  <a:pt x="6058" y="1364"/>
                </a:lnTo>
                <a:lnTo>
                  <a:pt x="6048" y="1356"/>
                </a:lnTo>
                <a:lnTo>
                  <a:pt x="6044" y="1354"/>
                </a:lnTo>
                <a:lnTo>
                  <a:pt x="6040" y="1354"/>
                </a:lnTo>
                <a:lnTo>
                  <a:pt x="6038" y="1356"/>
                </a:lnTo>
                <a:lnTo>
                  <a:pt x="6036" y="1358"/>
                </a:lnTo>
                <a:lnTo>
                  <a:pt x="6036" y="1368"/>
                </a:lnTo>
                <a:lnTo>
                  <a:pt x="6036" y="1374"/>
                </a:lnTo>
                <a:lnTo>
                  <a:pt x="6036" y="1376"/>
                </a:lnTo>
                <a:lnTo>
                  <a:pt x="6034" y="1378"/>
                </a:lnTo>
                <a:lnTo>
                  <a:pt x="6032" y="1376"/>
                </a:lnTo>
                <a:lnTo>
                  <a:pt x="6026" y="1370"/>
                </a:lnTo>
                <a:lnTo>
                  <a:pt x="6022" y="1360"/>
                </a:lnTo>
                <a:lnTo>
                  <a:pt x="6020" y="1354"/>
                </a:lnTo>
                <a:lnTo>
                  <a:pt x="6016" y="1352"/>
                </a:lnTo>
                <a:lnTo>
                  <a:pt x="6010" y="1354"/>
                </a:lnTo>
                <a:lnTo>
                  <a:pt x="6004" y="1356"/>
                </a:lnTo>
                <a:lnTo>
                  <a:pt x="5998" y="1360"/>
                </a:lnTo>
                <a:lnTo>
                  <a:pt x="5994" y="1366"/>
                </a:lnTo>
                <a:lnTo>
                  <a:pt x="5990" y="1372"/>
                </a:lnTo>
                <a:lnTo>
                  <a:pt x="5990" y="1378"/>
                </a:lnTo>
                <a:lnTo>
                  <a:pt x="5990" y="1388"/>
                </a:lnTo>
                <a:lnTo>
                  <a:pt x="5988" y="1388"/>
                </a:lnTo>
                <a:lnTo>
                  <a:pt x="5986" y="1388"/>
                </a:lnTo>
                <a:lnTo>
                  <a:pt x="5978" y="1382"/>
                </a:lnTo>
                <a:lnTo>
                  <a:pt x="5970" y="1370"/>
                </a:lnTo>
                <a:lnTo>
                  <a:pt x="5964" y="1362"/>
                </a:lnTo>
                <a:lnTo>
                  <a:pt x="5960" y="1358"/>
                </a:lnTo>
                <a:lnTo>
                  <a:pt x="5956" y="1358"/>
                </a:lnTo>
                <a:lnTo>
                  <a:pt x="5954" y="1360"/>
                </a:lnTo>
                <a:lnTo>
                  <a:pt x="5950" y="1364"/>
                </a:lnTo>
                <a:lnTo>
                  <a:pt x="5950" y="1368"/>
                </a:lnTo>
                <a:lnTo>
                  <a:pt x="5950" y="1374"/>
                </a:lnTo>
                <a:lnTo>
                  <a:pt x="5952" y="1380"/>
                </a:lnTo>
                <a:lnTo>
                  <a:pt x="5956" y="1390"/>
                </a:lnTo>
                <a:lnTo>
                  <a:pt x="5954" y="1394"/>
                </a:lnTo>
                <a:lnTo>
                  <a:pt x="5954" y="1398"/>
                </a:lnTo>
                <a:lnTo>
                  <a:pt x="5952" y="1400"/>
                </a:lnTo>
                <a:lnTo>
                  <a:pt x="5948" y="1400"/>
                </a:lnTo>
                <a:lnTo>
                  <a:pt x="5944" y="1396"/>
                </a:lnTo>
                <a:lnTo>
                  <a:pt x="5940" y="1392"/>
                </a:lnTo>
                <a:lnTo>
                  <a:pt x="5936" y="1388"/>
                </a:lnTo>
                <a:lnTo>
                  <a:pt x="5932" y="1390"/>
                </a:lnTo>
                <a:lnTo>
                  <a:pt x="5930" y="1394"/>
                </a:lnTo>
                <a:lnTo>
                  <a:pt x="5926" y="1400"/>
                </a:lnTo>
                <a:lnTo>
                  <a:pt x="5924" y="1404"/>
                </a:lnTo>
                <a:lnTo>
                  <a:pt x="5920" y="1408"/>
                </a:lnTo>
                <a:lnTo>
                  <a:pt x="5918" y="1408"/>
                </a:lnTo>
                <a:lnTo>
                  <a:pt x="5914" y="1402"/>
                </a:lnTo>
                <a:lnTo>
                  <a:pt x="5910" y="1394"/>
                </a:lnTo>
                <a:lnTo>
                  <a:pt x="5910" y="1388"/>
                </a:lnTo>
                <a:lnTo>
                  <a:pt x="5912" y="1378"/>
                </a:lnTo>
                <a:lnTo>
                  <a:pt x="5912" y="1374"/>
                </a:lnTo>
                <a:lnTo>
                  <a:pt x="5912" y="1372"/>
                </a:lnTo>
                <a:lnTo>
                  <a:pt x="5908" y="1368"/>
                </a:lnTo>
                <a:lnTo>
                  <a:pt x="5902" y="1362"/>
                </a:lnTo>
                <a:lnTo>
                  <a:pt x="5890" y="1354"/>
                </a:lnTo>
                <a:lnTo>
                  <a:pt x="5884" y="1348"/>
                </a:lnTo>
                <a:lnTo>
                  <a:pt x="5880" y="1344"/>
                </a:lnTo>
                <a:lnTo>
                  <a:pt x="5868" y="1338"/>
                </a:lnTo>
                <a:lnTo>
                  <a:pt x="5860" y="1336"/>
                </a:lnTo>
                <a:lnTo>
                  <a:pt x="5852" y="1336"/>
                </a:lnTo>
                <a:lnTo>
                  <a:pt x="5846" y="1336"/>
                </a:lnTo>
                <a:lnTo>
                  <a:pt x="5842" y="1338"/>
                </a:lnTo>
                <a:lnTo>
                  <a:pt x="5838" y="1340"/>
                </a:lnTo>
                <a:lnTo>
                  <a:pt x="5836" y="1344"/>
                </a:lnTo>
                <a:lnTo>
                  <a:pt x="5836" y="1346"/>
                </a:lnTo>
                <a:lnTo>
                  <a:pt x="5838" y="1350"/>
                </a:lnTo>
                <a:lnTo>
                  <a:pt x="5846" y="1354"/>
                </a:lnTo>
                <a:lnTo>
                  <a:pt x="5856" y="1360"/>
                </a:lnTo>
                <a:lnTo>
                  <a:pt x="5864" y="1364"/>
                </a:lnTo>
                <a:lnTo>
                  <a:pt x="5872" y="1372"/>
                </a:lnTo>
                <a:lnTo>
                  <a:pt x="5872" y="1374"/>
                </a:lnTo>
                <a:lnTo>
                  <a:pt x="5870" y="1376"/>
                </a:lnTo>
                <a:lnTo>
                  <a:pt x="5862" y="1372"/>
                </a:lnTo>
                <a:lnTo>
                  <a:pt x="5850" y="1366"/>
                </a:lnTo>
                <a:lnTo>
                  <a:pt x="5838" y="1358"/>
                </a:lnTo>
                <a:lnTo>
                  <a:pt x="5832" y="1354"/>
                </a:lnTo>
                <a:lnTo>
                  <a:pt x="5828" y="1354"/>
                </a:lnTo>
                <a:lnTo>
                  <a:pt x="5824" y="1354"/>
                </a:lnTo>
                <a:lnTo>
                  <a:pt x="5820" y="1356"/>
                </a:lnTo>
                <a:lnTo>
                  <a:pt x="5814" y="1364"/>
                </a:lnTo>
                <a:lnTo>
                  <a:pt x="5812" y="1376"/>
                </a:lnTo>
                <a:lnTo>
                  <a:pt x="5812" y="1380"/>
                </a:lnTo>
                <a:lnTo>
                  <a:pt x="5810" y="1384"/>
                </a:lnTo>
                <a:lnTo>
                  <a:pt x="5806" y="1384"/>
                </a:lnTo>
                <a:lnTo>
                  <a:pt x="5802" y="1386"/>
                </a:lnTo>
                <a:lnTo>
                  <a:pt x="5800" y="1388"/>
                </a:lnTo>
                <a:lnTo>
                  <a:pt x="5800" y="1392"/>
                </a:lnTo>
                <a:lnTo>
                  <a:pt x="5800" y="1396"/>
                </a:lnTo>
                <a:lnTo>
                  <a:pt x="5796" y="1396"/>
                </a:lnTo>
                <a:lnTo>
                  <a:pt x="5790" y="1396"/>
                </a:lnTo>
                <a:lnTo>
                  <a:pt x="5786" y="1396"/>
                </a:lnTo>
                <a:lnTo>
                  <a:pt x="5782" y="1396"/>
                </a:lnTo>
                <a:lnTo>
                  <a:pt x="5780" y="1398"/>
                </a:lnTo>
                <a:lnTo>
                  <a:pt x="5782" y="1402"/>
                </a:lnTo>
                <a:lnTo>
                  <a:pt x="5784" y="1404"/>
                </a:lnTo>
                <a:lnTo>
                  <a:pt x="5790" y="1406"/>
                </a:lnTo>
                <a:lnTo>
                  <a:pt x="5802" y="1410"/>
                </a:lnTo>
                <a:lnTo>
                  <a:pt x="5810" y="1410"/>
                </a:lnTo>
                <a:lnTo>
                  <a:pt x="5818" y="1408"/>
                </a:lnTo>
                <a:lnTo>
                  <a:pt x="5832" y="1404"/>
                </a:lnTo>
                <a:lnTo>
                  <a:pt x="5842" y="1402"/>
                </a:lnTo>
                <a:lnTo>
                  <a:pt x="5874" y="1404"/>
                </a:lnTo>
                <a:lnTo>
                  <a:pt x="5884" y="1406"/>
                </a:lnTo>
                <a:lnTo>
                  <a:pt x="5888" y="1408"/>
                </a:lnTo>
                <a:lnTo>
                  <a:pt x="5886" y="1410"/>
                </a:lnTo>
                <a:lnTo>
                  <a:pt x="5882" y="1412"/>
                </a:lnTo>
                <a:lnTo>
                  <a:pt x="5870" y="1418"/>
                </a:lnTo>
                <a:lnTo>
                  <a:pt x="5866" y="1422"/>
                </a:lnTo>
                <a:lnTo>
                  <a:pt x="5864" y="1424"/>
                </a:lnTo>
                <a:lnTo>
                  <a:pt x="5866" y="1428"/>
                </a:lnTo>
                <a:lnTo>
                  <a:pt x="5870" y="1430"/>
                </a:lnTo>
                <a:lnTo>
                  <a:pt x="5882" y="1430"/>
                </a:lnTo>
                <a:lnTo>
                  <a:pt x="5888" y="1430"/>
                </a:lnTo>
                <a:lnTo>
                  <a:pt x="5888" y="1432"/>
                </a:lnTo>
                <a:lnTo>
                  <a:pt x="5882" y="1436"/>
                </a:lnTo>
                <a:lnTo>
                  <a:pt x="5874" y="1438"/>
                </a:lnTo>
                <a:lnTo>
                  <a:pt x="5868" y="1438"/>
                </a:lnTo>
                <a:lnTo>
                  <a:pt x="5858" y="1436"/>
                </a:lnTo>
                <a:lnTo>
                  <a:pt x="5850" y="1434"/>
                </a:lnTo>
                <a:lnTo>
                  <a:pt x="5846" y="1434"/>
                </a:lnTo>
                <a:lnTo>
                  <a:pt x="5840" y="1436"/>
                </a:lnTo>
                <a:lnTo>
                  <a:pt x="5836" y="1440"/>
                </a:lnTo>
                <a:lnTo>
                  <a:pt x="5828" y="1440"/>
                </a:lnTo>
                <a:lnTo>
                  <a:pt x="5816" y="1442"/>
                </a:lnTo>
                <a:lnTo>
                  <a:pt x="5806" y="1444"/>
                </a:lnTo>
                <a:lnTo>
                  <a:pt x="5804" y="1446"/>
                </a:lnTo>
                <a:lnTo>
                  <a:pt x="5804" y="1450"/>
                </a:lnTo>
                <a:lnTo>
                  <a:pt x="5806" y="1454"/>
                </a:lnTo>
                <a:lnTo>
                  <a:pt x="5808" y="1454"/>
                </a:lnTo>
                <a:lnTo>
                  <a:pt x="5820" y="1454"/>
                </a:lnTo>
                <a:lnTo>
                  <a:pt x="5836" y="1452"/>
                </a:lnTo>
                <a:lnTo>
                  <a:pt x="5846" y="1452"/>
                </a:lnTo>
                <a:lnTo>
                  <a:pt x="5858" y="1454"/>
                </a:lnTo>
                <a:lnTo>
                  <a:pt x="5864" y="1454"/>
                </a:lnTo>
                <a:lnTo>
                  <a:pt x="5868" y="1456"/>
                </a:lnTo>
                <a:lnTo>
                  <a:pt x="5870" y="1460"/>
                </a:lnTo>
                <a:lnTo>
                  <a:pt x="5870" y="1462"/>
                </a:lnTo>
                <a:lnTo>
                  <a:pt x="5870" y="1468"/>
                </a:lnTo>
                <a:lnTo>
                  <a:pt x="5872" y="1470"/>
                </a:lnTo>
                <a:lnTo>
                  <a:pt x="5876" y="1472"/>
                </a:lnTo>
                <a:lnTo>
                  <a:pt x="5882" y="1476"/>
                </a:lnTo>
                <a:lnTo>
                  <a:pt x="5886" y="1484"/>
                </a:lnTo>
                <a:lnTo>
                  <a:pt x="5888" y="1492"/>
                </a:lnTo>
                <a:lnTo>
                  <a:pt x="5884" y="1500"/>
                </a:lnTo>
                <a:lnTo>
                  <a:pt x="5880" y="1504"/>
                </a:lnTo>
                <a:lnTo>
                  <a:pt x="5874" y="1504"/>
                </a:lnTo>
                <a:lnTo>
                  <a:pt x="5866" y="1502"/>
                </a:lnTo>
                <a:lnTo>
                  <a:pt x="5858" y="1500"/>
                </a:lnTo>
                <a:lnTo>
                  <a:pt x="5856" y="1502"/>
                </a:lnTo>
                <a:lnTo>
                  <a:pt x="5854" y="1508"/>
                </a:lnTo>
                <a:lnTo>
                  <a:pt x="5856" y="1512"/>
                </a:lnTo>
                <a:lnTo>
                  <a:pt x="5858" y="1516"/>
                </a:lnTo>
                <a:lnTo>
                  <a:pt x="5862" y="1518"/>
                </a:lnTo>
                <a:lnTo>
                  <a:pt x="5866" y="1518"/>
                </a:lnTo>
                <a:lnTo>
                  <a:pt x="5880" y="1518"/>
                </a:lnTo>
                <a:lnTo>
                  <a:pt x="5904" y="1516"/>
                </a:lnTo>
                <a:lnTo>
                  <a:pt x="5916" y="1518"/>
                </a:lnTo>
                <a:lnTo>
                  <a:pt x="5928" y="1520"/>
                </a:lnTo>
                <a:lnTo>
                  <a:pt x="5936" y="1522"/>
                </a:lnTo>
                <a:lnTo>
                  <a:pt x="5944" y="1526"/>
                </a:lnTo>
                <a:lnTo>
                  <a:pt x="5958" y="1534"/>
                </a:lnTo>
                <a:lnTo>
                  <a:pt x="5966" y="1536"/>
                </a:lnTo>
                <a:lnTo>
                  <a:pt x="5976" y="1538"/>
                </a:lnTo>
                <a:lnTo>
                  <a:pt x="5986" y="1538"/>
                </a:lnTo>
                <a:lnTo>
                  <a:pt x="5992" y="1540"/>
                </a:lnTo>
                <a:lnTo>
                  <a:pt x="6002" y="1546"/>
                </a:lnTo>
                <a:lnTo>
                  <a:pt x="6008" y="1548"/>
                </a:lnTo>
                <a:lnTo>
                  <a:pt x="6014" y="1550"/>
                </a:lnTo>
                <a:lnTo>
                  <a:pt x="6020" y="1550"/>
                </a:lnTo>
                <a:lnTo>
                  <a:pt x="6030" y="1546"/>
                </a:lnTo>
                <a:lnTo>
                  <a:pt x="6040" y="1544"/>
                </a:lnTo>
                <a:lnTo>
                  <a:pt x="6046" y="1538"/>
                </a:lnTo>
                <a:lnTo>
                  <a:pt x="6052" y="1530"/>
                </a:lnTo>
                <a:lnTo>
                  <a:pt x="6056" y="1528"/>
                </a:lnTo>
                <a:lnTo>
                  <a:pt x="6058" y="1524"/>
                </a:lnTo>
                <a:lnTo>
                  <a:pt x="6064" y="1522"/>
                </a:lnTo>
                <a:lnTo>
                  <a:pt x="6072" y="1522"/>
                </a:lnTo>
                <a:lnTo>
                  <a:pt x="6080" y="1522"/>
                </a:lnTo>
                <a:lnTo>
                  <a:pt x="6088" y="1520"/>
                </a:lnTo>
                <a:lnTo>
                  <a:pt x="6104" y="1514"/>
                </a:lnTo>
                <a:lnTo>
                  <a:pt x="6136" y="1494"/>
                </a:lnTo>
                <a:lnTo>
                  <a:pt x="6146" y="1490"/>
                </a:lnTo>
                <a:lnTo>
                  <a:pt x="6154" y="1486"/>
                </a:lnTo>
                <a:lnTo>
                  <a:pt x="6168" y="1484"/>
                </a:lnTo>
                <a:lnTo>
                  <a:pt x="6174" y="1484"/>
                </a:lnTo>
                <a:lnTo>
                  <a:pt x="6178" y="1482"/>
                </a:lnTo>
                <a:lnTo>
                  <a:pt x="6184" y="1478"/>
                </a:lnTo>
                <a:lnTo>
                  <a:pt x="6188" y="1470"/>
                </a:lnTo>
                <a:close/>
                <a:moveTo>
                  <a:pt x="4306" y="176"/>
                </a:moveTo>
                <a:lnTo>
                  <a:pt x="4306" y="176"/>
                </a:lnTo>
                <a:lnTo>
                  <a:pt x="4312" y="186"/>
                </a:lnTo>
                <a:lnTo>
                  <a:pt x="4316" y="194"/>
                </a:lnTo>
                <a:lnTo>
                  <a:pt x="4316" y="202"/>
                </a:lnTo>
                <a:lnTo>
                  <a:pt x="4314" y="210"/>
                </a:lnTo>
                <a:lnTo>
                  <a:pt x="4310" y="214"/>
                </a:lnTo>
                <a:lnTo>
                  <a:pt x="4302" y="218"/>
                </a:lnTo>
                <a:lnTo>
                  <a:pt x="4294" y="220"/>
                </a:lnTo>
                <a:lnTo>
                  <a:pt x="4282" y="216"/>
                </a:lnTo>
                <a:lnTo>
                  <a:pt x="4262" y="212"/>
                </a:lnTo>
                <a:lnTo>
                  <a:pt x="4242" y="210"/>
                </a:lnTo>
                <a:lnTo>
                  <a:pt x="4222" y="210"/>
                </a:lnTo>
                <a:lnTo>
                  <a:pt x="4204" y="212"/>
                </a:lnTo>
                <a:lnTo>
                  <a:pt x="4186" y="216"/>
                </a:lnTo>
                <a:lnTo>
                  <a:pt x="4170" y="222"/>
                </a:lnTo>
                <a:lnTo>
                  <a:pt x="4156" y="230"/>
                </a:lnTo>
                <a:lnTo>
                  <a:pt x="4140" y="238"/>
                </a:lnTo>
                <a:lnTo>
                  <a:pt x="4110" y="254"/>
                </a:lnTo>
                <a:lnTo>
                  <a:pt x="4080" y="270"/>
                </a:lnTo>
                <a:lnTo>
                  <a:pt x="4068" y="276"/>
                </a:lnTo>
                <a:lnTo>
                  <a:pt x="4058" y="282"/>
                </a:lnTo>
                <a:lnTo>
                  <a:pt x="4054" y="290"/>
                </a:lnTo>
                <a:lnTo>
                  <a:pt x="4054" y="292"/>
                </a:lnTo>
                <a:lnTo>
                  <a:pt x="4056" y="296"/>
                </a:lnTo>
                <a:lnTo>
                  <a:pt x="4062" y="300"/>
                </a:lnTo>
                <a:lnTo>
                  <a:pt x="4070" y="304"/>
                </a:lnTo>
                <a:lnTo>
                  <a:pt x="4080" y="306"/>
                </a:lnTo>
                <a:lnTo>
                  <a:pt x="4092" y="308"/>
                </a:lnTo>
                <a:lnTo>
                  <a:pt x="4116" y="308"/>
                </a:lnTo>
                <a:lnTo>
                  <a:pt x="4138" y="306"/>
                </a:lnTo>
                <a:lnTo>
                  <a:pt x="4146" y="306"/>
                </a:lnTo>
                <a:lnTo>
                  <a:pt x="4152" y="310"/>
                </a:lnTo>
                <a:lnTo>
                  <a:pt x="4154" y="316"/>
                </a:lnTo>
                <a:lnTo>
                  <a:pt x="4156" y="326"/>
                </a:lnTo>
                <a:lnTo>
                  <a:pt x="4154" y="336"/>
                </a:lnTo>
                <a:lnTo>
                  <a:pt x="4152" y="348"/>
                </a:lnTo>
                <a:lnTo>
                  <a:pt x="4146" y="360"/>
                </a:lnTo>
                <a:lnTo>
                  <a:pt x="4136" y="370"/>
                </a:lnTo>
                <a:lnTo>
                  <a:pt x="4126" y="378"/>
                </a:lnTo>
                <a:lnTo>
                  <a:pt x="4116" y="384"/>
                </a:lnTo>
                <a:lnTo>
                  <a:pt x="4104" y="384"/>
                </a:lnTo>
                <a:lnTo>
                  <a:pt x="4090" y="384"/>
                </a:lnTo>
                <a:lnTo>
                  <a:pt x="4060" y="382"/>
                </a:lnTo>
                <a:lnTo>
                  <a:pt x="4042" y="382"/>
                </a:lnTo>
                <a:lnTo>
                  <a:pt x="4024" y="384"/>
                </a:lnTo>
                <a:lnTo>
                  <a:pt x="4008" y="386"/>
                </a:lnTo>
                <a:lnTo>
                  <a:pt x="3998" y="390"/>
                </a:lnTo>
                <a:lnTo>
                  <a:pt x="3992" y="394"/>
                </a:lnTo>
                <a:lnTo>
                  <a:pt x="3986" y="398"/>
                </a:lnTo>
                <a:lnTo>
                  <a:pt x="3978" y="402"/>
                </a:lnTo>
                <a:lnTo>
                  <a:pt x="3966" y="408"/>
                </a:lnTo>
                <a:lnTo>
                  <a:pt x="3948" y="412"/>
                </a:lnTo>
                <a:lnTo>
                  <a:pt x="3920" y="416"/>
                </a:lnTo>
                <a:lnTo>
                  <a:pt x="3892" y="422"/>
                </a:lnTo>
                <a:lnTo>
                  <a:pt x="3868" y="428"/>
                </a:lnTo>
                <a:lnTo>
                  <a:pt x="3852" y="434"/>
                </a:lnTo>
                <a:lnTo>
                  <a:pt x="3842" y="440"/>
                </a:lnTo>
                <a:lnTo>
                  <a:pt x="3836" y="448"/>
                </a:lnTo>
                <a:lnTo>
                  <a:pt x="3836" y="456"/>
                </a:lnTo>
                <a:lnTo>
                  <a:pt x="3840" y="462"/>
                </a:lnTo>
                <a:lnTo>
                  <a:pt x="3848" y="470"/>
                </a:lnTo>
                <a:lnTo>
                  <a:pt x="3856" y="478"/>
                </a:lnTo>
                <a:lnTo>
                  <a:pt x="3864" y="480"/>
                </a:lnTo>
                <a:lnTo>
                  <a:pt x="3874" y="482"/>
                </a:lnTo>
                <a:lnTo>
                  <a:pt x="3884" y="484"/>
                </a:lnTo>
                <a:lnTo>
                  <a:pt x="3888" y="486"/>
                </a:lnTo>
                <a:lnTo>
                  <a:pt x="3894" y="490"/>
                </a:lnTo>
                <a:lnTo>
                  <a:pt x="3898" y="494"/>
                </a:lnTo>
                <a:lnTo>
                  <a:pt x="3904" y="496"/>
                </a:lnTo>
                <a:lnTo>
                  <a:pt x="3914" y="494"/>
                </a:lnTo>
                <a:lnTo>
                  <a:pt x="3924" y="494"/>
                </a:lnTo>
                <a:lnTo>
                  <a:pt x="3928" y="496"/>
                </a:lnTo>
                <a:lnTo>
                  <a:pt x="3934" y="500"/>
                </a:lnTo>
                <a:lnTo>
                  <a:pt x="3938" y="506"/>
                </a:lnTo>
                <a:lnTo>
                  <a:pt x="3944" y="510"/>
                </a:lnTo>
                <a:lnTo>
                  <a:pt x="3952" y="512"/>
                </a:lnTo>
                <a:lnTo>
                  <a:pt x="3960" y="514"/>
                </a:lnTo>
                <a:lnTo>
                  <a:pt x="3982" y="516"/>
                </a:lnTo>
                <a:lnTo>
                  <a:pt x="4012" y="516"/>
                </a:lnTo>
                <a:lnTo>
                  <a:pt x="4028" y="516"/>
                </a:lnTo>
                <a:lnTo>
                  <a:pt x="4046" y="512"/>
                </a:lnTo>
                <a:lnTo>
                  <a:pt x="4074" y="508"/>
                </a:lnTo>
                <a:lnTo>
                  <a:pt x="4086" y="506"/>
                </a:lnTo>
                <a:lnTo>
                  <a:pt x="4096" y="504"/>
                </a:lnTo>
                <a:lnTo>
                  <a:pt x="4104" y="506"/>
                </a:lnTo>
                <a:lnTo>
                  <a:pt x="4108" y="510"/>
                </a:lnTo>
                <a:lnTo>
                  <a:pt x="4110" y="516"/>
                </a:lnTo>
                <a:lnTo>
                  <a:pt x="4106" y="520"/>
                </a:lnTo>
                <a:lnTo>
                  <a:pt x="4098" y="522"/>
                </a:lnTo>
                <a:lnTo>
                  <a:pt x="4086" y="524"/>
                </a:lnTo>
                <a:lnTo>
                  <a:pt x="4010" y="528"/>
                </a:lnTo>
                <a:lnTo>
                  <a:pt x="3964" y="532"/>
                </a:lnTo>
                <a:lnTo>
                  <a:pt x="3942" y="536"/>
                </a:lnTo>
                <a:lnTo>
                  <a:pt x="3922" y="542"/>
                </a:lnTo>
                <a:lnTo>
                  <a:pt x="3908" y="546"/>
                </a:lnTo>
                <a:lnTo>
                  <a:pt x="3898" y="552"/>
                </a:lnTo>
                <a:lnTo>
                  <a:pt x="3898" y="554"/>
                </a:lnTo>
                <a:lnTo>
                  <a:pt x="3898" y="558"/>
                </a:lnTo>
                <a:lnTo>
                  <a:pt x="3900" y="560"/>
                </a:lnTo>
                <a:lnTo>
                  <a:pt x="3906" y="564"/>
                </a:lnTo>
                <a:lnTo>
                  <a:pt x="3920" y="570"/>
                </a:lnTo>
                <a:lnTo>
                  <a:pt x="3938" y="574"/>
                </a:lnTo>
                <a:lnTo>
                  <a:pt x="3976" y="580"/>
                </a:lnTo>
                <a:lnTo>
                  <a:pt x="3990" y="582"/>
                </a:lnTo>
                <a:lnTo>
                  <a:pt x="3998" y="586"/>
                </a:lnTo>
                <a:lnTo>
                  <a:pt x="3996" y="588"/>
                </a:lnTo>
                <a:lnTo>
                  <a:pt x="3984" y="594"/>
                </a:lnTo>
                <a:lnTo>
                  <a:pt x="3972" y="598"/>
                </a:lnTo>
                <a:lnTo>
                  <a:pt x="3968" y="600"/>
                </a:lnTo>
                <a:lnTo>
                  <a:pt x="3968" y="604"/>
                </a:lnTo>
                <a:lnTo>
                  <a:pt x="3970" y="606"/>
                </a:lnTo>
                <a:lnTo>
                  <a:pt x="3972" y="608"/>
                </a:lnTo>
                <a:lnTo>
                  <a:pt x="3982" y="614"/>
                </a:lnTo>
                <a:lnTo>
                  <a:pt x="4018" y="624"/>
                </a:lnTo>
                <a:lnTo>
                  <a:pt x="4062" y="636"/>
                </a:lnTo>
                <a:lnTo>
                  <a:pt x="4078" y="640"/>
                </a:lnTo>
                <a:lnTo>
                  <a:pt x="4084" y="642"/>
                </a:lnTo>
                <a:lnTo>
                  <a:pt x="4084" y="640"/>
                </a:lnTo>
                <a:lnTo>
                  <a:pt x="4084" y="638"/>
                </a:lnTo>
                <a:lnTo>
                  <a:pt x="4078" y="634"/>
                </a:lnTo>
                <a:lnTo>
                  <a:pt x="4066" y="622"/>
                </a:lnTo>
                <a:lnTo>
                  <a:pt x="4064" y="616"/>
                </a:lnTo>
                <a:lnTo>
                  <a:pt x="4064" y="614"/>
                </a:lnTo>
                <a:lnTo>
                  <a:pt x="4068" y="614"/>
                </a:lnTo>
                <a:lnTo>
                  <a:pt x="4074" y="612"/>
                </a:lnTo>
                <a:lnTo>
                  <a:pt x="4078" y="614"/>
                </a:lnTo>
                <a:lnTo>
                  <a:pt x="4084" y="618"/>
                </a:lnTo>
                <a:lnTo>
                  <a:pt x="4086" y="620"/>
                </a:lnTo>
                <a:lnTo>
                  <a:pt x="4090" y="622"/>
                </a:lnTo>
                <a:lnTo>
                  <a:pt x="4098" y="622"/>
                </a:lnTo>
                <a:lnTo>
                  <a:pt x="4108" y="618"/>
                </a:lnTo>
                <a:lnTo>
                  <a:pt x="4118" y="614"/>
                </a:lnTo>
                <a:lnTo>
                  <a:pt x="4122" y="614"/>
                </a:lnTo>
                <a:lnTo>
                  <a:pt x="4124" y="614"/>
                </a:lnTo>
                <a:lnTo>
                  <a:pt x="4122" y="618"/>
                </a:lnTo>
                <a:lnTo>
                  <a:pt x="4120" y="622"/>
                </a:lnTo>
                <a:lnTo>
                  <a:pt x="4122" y="626"/>
                </a:lnTo>
                <a:lnTo>
                  <a:pt x="4126" y="628"/>
                </a:lnTo>
                <a:lnTo>
                  <a:pt x="4136" y="630"/>
                </a:lnTo>
                <a:lnTo>
                  <a:pt x="4148" y="630"/>
                </a:lnTo>
                <a:lnTo>
                  <a:pt x="4156" y="626"/>
                </a:lnTo>
                <a:lnTo>
                  <a:pt x="4162" y="622"/>
                </a:lnTo>
                <a:lnTo>
                  <a:pt x="4166" y="618"/>
                </a:lnTo>
                <a:lnTo>
                  <a:pt x="4170" y="614"/>
                </a:lnTo>
                <a:lnTo>
                  <a:pt x="4174" y="612"/>
                </a:lnTo>
                <a:lnTo>
                  <a:pt x="4180" y="614"/>
                </a:lnTo>
                <a:lnTo>
                  <a:pt x="4188" y="620"/>
                </a:lnTo>
                <a:lnTo>
                  <a:pt x="4194" y="624"/>
                </a:lnTo>
                <a:lnTo>
                  <a:pt x="4200" y="624"/>
                </a:lnTo>
                <a:lnTo>
                  <a:pt x="4204" y="622"/>
                </a:lnTo>
                <a:lnTo>
                  <a:pt x="4208" y="618"/>
                </a:lnTo>
                <a:lnTo>
                  <a:pt x="4210" y="614"/>
                </a:lnTo>
                <a:lnTo>
                  <a:pt x="4216" y="610"/>
                </a:lnTo>
                <a:lnTo>
                  <a:pt x="4224" y="608"/>
                </a:lnTo>
                <a:lnTo>
                  <a:pt x="4232" y="612"/>
                </a:lnTo>
                <a:lnTo>
                  <a:pt x="4244" y="614"/>
                </a:lnTo>
                <a:lnTo>
                  <a:pt x="4258" y="616"/>
                </a:lnTo>
                <a:lnTo>
                  <a:pt x="4282" y="618"/>
                </a:lnTo>
                <a:lnTo>
                  <a:pt x="4304" y="620"/>
                </a:lnTo>
                <a:lnTo>
                  <a:pt x="4312" y="622"/>
                </a:lnTo>
                <a:lnTo>
                  <a:pt x="4320" y="626"/>
                </a:lnTo>
                <a:lnTo>
                  <a:pt x="4326" y="632"/>
                </a:lnTo>
                <a:lnTo>
                  <a:pt x="4330" y="634"/>
                </a:lnTo>
                <a:lnTo>
                  <a:pt x="4336" y="634"/>
                </a:lnTo>
                <a:lnTo>
                  <a:pt x="4342" y="632"/>
                </a:lnTo>
                <a:lnTo>
                  <a:pt x="4348" y="634"/>
                </a:lnTo>
                <a:lnTo>
                  <a:pt x="4358" y="636"/>
                </a:lnTo>
                <a:lnTo>
                  <a:pt x="4370" y="642"/>
                </a:lnTo>
                <a:lnTo>
                  <a:pt x="4396" y="654"/>
                </a:lnTo>
                <a:lnTo>
                  <a:pt x="4414" y="662"/>
                </a:lnTo>
                <a:lnTo>
                  <a:pt x="4420" y="666"/>
                </a:lnTo>
                <a:lnTo>
                  <a:pt x="4422" y="670"/>
                </a:lnTo>
                <a:lnTo>
                  <a:pt x="4420" y="674"/>
                </a:lnTo>
                <a:lnTo>
                  <a:pt x="4414" y="680"/>
                </a:lnTo>
                <a:lnTo>
                  <a:pt x="4412" y="682"/>
                </a:lnTo>
                <a:lnTo>
                  <a:pt x="4412" y="686"/>
                </a:lnTo>
                <a:lnTo>
                  <a:pt x="4414" y="690"/>
                </a:lnTo>
                <a:lnTo>
                  <a:pt x="4418" y="694"/>
                </a:lnTo>
                <a:lnTo>
                  <a:pt x="4432" y="704"/>
                </a:lnTo>
                <a:lnTo>
                  <a:pt x="4448" y="714"/>
                </a:lnTo>
                <a:lnTo>
                  <a:pt x="4480" y="734"/>
                </a:lnTo>
                <a:lnTo>
                  <a:pt x="4488" y="742"/>
                </a:lnTo>
                <a:lnTo>
                  <a:pt x="4490" y="746"/>
                </a:lnTo>
                <a:lnTo>
                  <a:pt x="4490" y="750"/>
                </a:lnTo>
                <a:lnTo>
                  <a:pt x="4486" y="756"/>
                </a:lnTo>
                <a:lnTo>
                  <a:pt x="4480" y="762"/>
                </a:lnTo>
                <a:lnTo>
                  <a:pt x="4468" y="776"/>
                </a:lnTo>
                <a:lnTo>
                  <a:pt x="4464" y="780"/>
                </a:lnTo>
                <a:lnTo>
                  <a:pt x="4464" y="782"/>
                </a:lnTo>
                <a:lnTo>
                  <a:pt x="4468" y="782"/>
                </a:lnTo>
                <a:lnTo>
                  <a:pt x="4478" y="780"/>
                </a:lnTo>
                <a:lnTo>
                  <a:pt x="4498" y="774"/>
                </a:lnTo>
                <a:lnTo>
                  <a:pt x="4502" y="774"/>
                </a:lnTo>
                <a:lnTo>
                  <a:pt x="4504" y="776"/>
                </a:lnTo>
                <a:lnTo>
                  <a:pt x="4508" y="782"/>
                </a:lnTo>
                <a:lnTo>
                  <a:pt x="4510" y="786"/>
                </a:lnTo>
                <a:lnTo>
                  <a:pt x="4516" y="790"/>
                </a:lnTo>
                <a:lnTo>
                  <a:pt x="4522" y="794"/>
                </a:lnTo>
                <a:lnTo>
                  <a:pt x="4522" y="798"/>
                </a:lnTo>
                <a:lnTo>
                  <a:pt x="4520" y="802"/>
                </a:lnTo>
                <a:lnTo>
                  <a:pt x="4518" y="806"/>
                </a:lnTo>
                <a:lnTo>
                  <a:pt x="4516" y="808"/>
                </a:lnTo>
                <a:lnTo>
                  <a:pt x="4516" y="812"/>
                </a:lnTo>
                <a:lnTo>
                  <a:pt x="4522" y="818"/>
                </a:lnTo>
                <a:lnTo>
                  <a:pt x="4534" y="822"/>
                </a:lnTo>
                <a:lnTo>
                  <a:pt x="4542" y="828"/>
                </a:lnTo>
                <a:lnTo>
                  <a:pt x="4544" y="832"/>
                </a:lnTo>
                <a:lnTo>
                  <a:pt x="4542" y="838"/>
                </a:lnTo>
                <a:lnTo>
                  <a:pt x="4538" y="844"/>
                </a:lnTo>
                <a:lnTo>
                  <a:pt x="4536" y="848"/>
                </a:lnTo>
                <a:lnTo>
                  <a:pt x="4534" y="854"/>
                </a:lnTo>
                <a:lnTo>
                  <a:pt x="4538" y="858"/>
                </a:lnTo>
                <a:lnTo>
                  <a:pt x="4546" y="860"/>
                </a:lnTo>
                <a:lnTo>
                  <a:pt x="4556" y="864"/>
                </a:lnTo>
                <a:lnTo>
                  <a:pt x="4564" y="870"/>
                </a:lnTo>
                <a:lnTo>
                  <a:pt x="4566" y="876"/>
                </a:lnTo>
                <a:lnTo>
                  <a:pt x="4566" y="882"/>
                </a:lnTo>
                <a:lnTo>
                  <a:pt x="4564" y="888"/>
                </a:lnTo>
                <a:lnTo>
                  <a:pt x="4560" y="894"/>
                </a:lnTo>
                <a:lnTo>
                  <a:pt x="4552" y="898"/>
                </a:lnTo>
                <a:lnTo>
                  <a:pt x="4544" y="900"/>
                </a:lnTo>
                <a:lnTo>
                  <a:pt x="4536" y="902"/>
                </a:lnTo>
                <a:lnTo>
                  <a:pt x="4530" y="906"/>
                </a:lnTo>
                <a:lnTo>
                  <a:pt x="4526" y="910"/>
                </a:lnTo>
                <a:lnTo>
                  <a:pt x="4526" y="916"/>
                </a:lnTo>
                <a:lnTo>
                  <a:pt x="4528" y="922"/>
                </a:lnTo>
                <a:lnTo>
                  <a:pt x="4530" y="928"/>
                </a:lnTo>
                <a:lnTo>
                  <a:pt x="4542" y="942"/>
                </a:lnTo>
                <a:lnTo>
                  <a:pt x="4544" y="948"/>
                </a:lnTo>
                <a:lnTo>
                  <a:pt x="4544" y="952"/>
                </a:lnTo>
                <a:lnTo>
                  <a:pt x="4540" y="954"/>
                </a:lnTo>
                <a:lnTo>
                  <a:pt x="4534" y="956"/>
                </a:lnTo>
                <a:lnTo>
                  <a:pt x="4522" y="958"/>
                </a:lnTo>
                <a:lnTo>
                  <a:pt x="4518" y="960"/>
                </a:lnTo>
                <a:lnTo>
                  <a:pt x="4520" y="962"/>
                </a:lnTo>
                <a:lnTo>
                  <a:pt x="4526" y="970"/>
                </a:lnTo>
                <a:lnTo>
                  <a:pt x="4532" y="980"/>
                </a:lnTo>
                <a:lnTo>
                  <a:pt x="4534" y="982"/>
                </a:lnTo>
                <a:lnTo>
                  <a:pt x="4538" y="986"/>
                </a:lnTo>
                <a:lnTo>
                  <a:pt x="4542" y="986"/>
                </a:lnTo>
                <a:lnTo>
                  <a:pt x="4546" y="984"/>
                </a:lnTo>
                <a:lnTo>
                  <a:pt x="4552" y="982"/>
                </a:lnTo>
                <a:lnTo>
                  <a:pt x="4560" y="984"/>
                </a:lnTo>
                <a:lnTo>
                  <a:pt x="4574" y="988"/>
                </a:lnTo>
                <a:lnTo>
                  <a:pt x="4580" y="988"/>
                </a:lnTo>
                <a:lnTo>
                  <a:pt x="4588" y="988"/>
                </a:lnTo>
                <a:lnTo>
                  <a:pt x="4594" y="984"/>
                </a:lnTo>
                <a:lnTo>
                  <a:pt x="4600" y="974"/>
                </a:lnTo>
                <a:lnTo>
                  <a:pt x="4604" y="970"/>
                </a:lnTo>
                <a:lnTo>
                  <a:pt x="4608" y="966"/>
                </a:lnTo>
                <a:lnTo>
                  <a:pt x="4616" y="960"/>
                </a:lnTo>
                <a:lnTo>
                  <a:pt x="4626" y="958"/>
                </a:lnTo>
                <a:lnTo>
                  <a:pt x="4636" y="960"/>
                </a:lnTo>
                <a:lnTo>
                  <a:pt x="4646" y="962"/>
                </a:lnTo>
                <a:lnTo>
                  <a:pt x="4652" y="966"/>
                </a:lnTo>
                <a:lnTo>
                  <a:pt x="4654" y="968"/>
                </a:lnTo>
                <a:lnTo>
                  <a:pt x="4654" y="970"/>
                </a:lnTo>
                <a:lnTo>
                  <a:pt x="4654" y="972"/>
                </a:lnTo>
                <a:lnTo>
                  <a:pt x="4648" y="976"/>
                </a:lnTo>
                <a:lnTo>
                  <a:pt x="4646" y="980"/>
                </a:lnTo>
                <a:lnTo>
                  <a:pt x="4650" y="982"/>
                </a:lnTo>
                <a:lnTo>
                  <a:pt x="4654" y="982"/>
                </a:lnTo>
                <a:lnTo>
                  <a:pt x="4660" y="984"/>
                </a:lnTo>
                <a:lnTo>
                  <a:pt x="4664" y="986"/>
                </a:lnTo>
                <a:lnTo>
                  <a:pt x="4666" y="988"/>
                </a:lnTo>
                <a:lnTo>
                  <a:pt x="4662" y="994"/>
                </a:lnTo>
                <a:lnTo>
                  <a:pt x="4660" y="996"/>
                </a:lnTo>
                <a:lnTo>
                  <a:pt x="4660" y="1000"/>
                </a:lnTo>
                <a:lnTo>
                  <a:pt x="4666" y="1006"/>
                </a:lnTo>
                <a:lnTo>
                  <a:pt x="4674" y="1010"/>
                </a:lnTo>
                <a:lnTo>
                  <a:pt x="4684" y="1014"/>
                </a:lnTo>
                <a:lnTo>
                  <a:pt x="4702" y="1020"/>
                </a:lnTo>
                <a:lnTo>
                  <a:pt x="4710" y="1022"/>
                </a:lnTo>
                <a:lnTo>
                  <a:pt x="4710" y="1024"/>
                </a:lnTo>
                <a:lnTo>
                  <a:pt x="4704" y="1032"/>
                </a:lnTo>
                <a:lnTo>
                  <a:pt x="4702" y="1038"/>
                </a:lnTo>
                <a:lnTo>
                  <a:pt x="4706" y="1044"/>
                </a:lnTo>
                <a:lnTo>
                  <a:pt x="4710" y="1050"/>
                </a:lnTo>
                <a:lnTo>
                  <a:pt x="4712" y="1052"/>
                </a:lnTo>
                <a:lnTo>
                  <a:pt x="4710" y="1054"/>
                </a:lnTo>
                <a:lnTo>
                  <a:pt x="4700" y="1052"/>
                </a:lnTo>
                <a:lnTo>
                  <a:pt x="4684" y="1048"/>
                </a:lnTo>
                <a:lnTo>
                  <a:pt x="4668" y="1040"/>
                </a:lnTo>
                <a:lnTo>
                  <a:pt x="4658" y="1034"/>
                </a:lnTo>
                <a:lnTo>
                  <a:pt x="4646" y="1032"/>
                </a:lnTo>
                <a:lnTo>
                  <a:pt x="4620" y="1028"/>
                </a:lnTo>
                <a:lnTo>
                  <a:pt x="4594" y="1028"/>
                </a:lnTo>
                <a:lnTo>
                  <a:pt x="4584" y="1030"/>
                </a:lnTo>
                <a:lnTo>
                  <a:pt x="4578" y="1032"/>
                </a:lnTo>
                <a:lnTo>
                  <a:pt x="4576" y="1036"/>
                </a:lnTo>
                <a:lnTo>
                  <a:pt x="4576" y="1040"/>
                </a:lnTo>
                <a:lnTo>
                  <a:pt x="4580" y="1044"/>
                </a:lnTo>
                <a:lnTo>
                  <a:pt x="4586" y="1048"/>
                </a:lnTo>
                <a:lnTo>
                  <a:pt x="4602" y="1056"/>
                </a:lnTo>
                <a:lnTo>
                  <a:pt x="4618" y="1058"/>
                </a:lnTo>
                <a:lnTo>
                  <a:pt x="4632" y="1060"/>
                </a:lnTo>
                <a:lnTo>
                  <a:pt x="4640" y="1064"/>
                </a:lnTo>
                <a:lnTo>
                  <a:pt x="4648" y="1068"/>
                </a:lnTo>
                <a:lnTo>
                  <a:pt x="4652" y="1072"/>
                </a:lnTo>
                <a:lnTo>
                  <a:pt x="4656" y="1076"/>
                </a:lnTo>
                <a:lnTo>
                  <a:pt x="4660" y="1082"/>
                </a:lnTo>
                <a:lnTo>
                  <a:pt x="4668" y="1084"/>
                </a:lnTo>
                <a:lnTo>
                  <a:pt x="4680" y="1086"/>
                </a:lnTo>
                <a:lnTo>
                  <a:pt x="4694" y="1088"/>
                </a:lnTo>
                <a:lnTo>
                  <a:pt x="4702" y="1092"/>
                </a:lnTo>
                <a:lnTo>
                  <a:pt x="4704" y="1094"/>
                </a:lnTo>
                <a:lnTo>
                  <a:pt x="4706" y="1098"/>
                </a:lnTo>
                <a:lnTo>
                  <a:pt x="4704" y="1106"/>
                </a:lnTo>
                <a:lnTo>
                  <a:pt x="4702" y="1112"/>
                </a:lnTo>
                <a:lnTo>
                  <a:pt x="4706" y="1118"/>
                </a:lnTo>
                <a:lnTo>
                  <a:pt x="4710" y="1120"/>
                </a:lnTo>
                <a:lnTo>
                  <a:pt x="4712" y="1120"/>
                </a:lnTo>
                <a:lnTo>
                  <a:pt x="4716" y="1116"/>
                </a:lnTo>
                <a:lnTo>
                  <a:pt x="4718" y="1112"/>
                </a:lnTo>
                <a:lnTo>
                  <a:pt x="4724" y="1106"/>
                </a:lnTo>
                <a:lnTo>
                  <a:pt x="4726" y="1108"/>
                </a:lnTo>
                <a:lnTo>
                  <a:pt x="4726" y="1114"/>
                </a:lnTo>
                <a:lnTo>
                  <a:pt x="4724" y="1120"/>
                </a:lnTo>
                <a:lnTo>
                  <a:pt x="4718" y="1134"/>
                </a:lnTo>
                <a:lnTo>
                  <a:pt x="4712" y="1148"/>
                </a:lnTo>
                <a:lnTo>
                  <a:pt x="4708" y="1162"/>
                </a:lnTo>
                <a:lnTo>
                  <a:pt x="4708" y="1170"/>
                </a:lnTo>
                <a:lnTo>
                  <a:pt x="4708" y="1174"/>
                </a:lnTo>
                <a:lnTo>
                  <a:pt x="4712" y="1182"/>
                </a:lnTo>
                <a:lnTo>
                  <a:pt x="4712" y="1184"/>
                </a:lnTo>
                <a:lnTo>
                  <a:pt x="4712" y="1186"/>
                </a:lnTo>
                <a:lnTo>
                  <a:pt x="4702" y="1192"/>
                </a:lnTo>
                <a:lnTo>
                  <a:pt x="4694" y="1194"/>
                </a:lnTo>
                <a:lnTo>
                  <a:pt x="4686" y="1194"/>
                </a:lnTo>
                <a:lnTo>
                  <a:pt x="4674" y="1192"/>
                </a:lnTo>
                <a:lnTo>
                  <a:pt x="4664" y="1190"/>
                </a:lnTo>
                <a:lnTo>
                  <a:pt x="4658" y="1190"/>
                </a:lnTo>
                <a:lnTo>
                  <a:pt x="4654" y="1192"/>
                </a:lnTo>
                <a:lnTo>
                  <a:pt x="4650" y="1196"/>
                </a:lnTo>
                <a:lnTo>
                  <a:pt x="4644" y="1198"/>
                </a:lnTo>
                <a:lnTo>
                  <a:pt x="4632" y="1200"/>
                </a:lnTo>
                <a:lnTo>
                  <a:pt x="4624" y="1204"/>
                </a:lnTo>
                <a:lnTo>
                  <a:pt x="4622" y="1206"/>
                </a:lnTo>
                <a:lnTo>
                  <a:pt x="4624" y="1208"/>
                </a:lnTo>
                <a:lnTo>
                  <a:pt x="4624" y="1212"/>
                </a:lnTo>
                <a:lnTo>
                  <a:pt x="4622" y="1214"/>
                </a:lnTo>
                <a:lnTo>
                  <a:pt x="4620" y="1214"/>
                </a:lnTo>
                <a:lnTo>
                  <a:pt x="4620" y="1216"/>
                </a:lnTo>
                <a:lnTo>
                  <a:pt x="4628" y="1220"/>
                </a:lnTo>
                <a:lnTo>
                  <a:pt x="4632" y="1224"/>
                </a:lnTo>
                <a:lnTo>
                  <a:pt x="4632" y="1228"/>
                </a:lnTo>
                <a:lnTo>
                  <a:pt x="4628" y="1232"/>
                </a:lnTo>
                <a:lnTo>
                  <a:pt x="4624" y="1234"/>
                </a:lnTo>
                <a:lnTo>
                  <a:pt x="4614" y="1240"/>
                </a:lnTo>
                <a:lnTo>
                  <a:pt x="4610" y="1242"/>
                </a:lnTo>
                <a:lnTo>
                  <a:pt x="4610" y="1246"/>
                </a:lnTo>
                <a:lnTo>
                  <a:pt x="4610" y="1252"/>
                </a:lnTo>
                <a:lnTo>
                  <a:pt x="4608" y="1260"/>
                </a:lnTo>
                <a:lnTo>
                  <a:pt x="4600" y="1284"/>
                </a:lnTo>
                <a:lnTo>
                  <a:pt x="4598" y="1290"/>
                </a:lnTo>
                <a:lnTo>
                  <a:pt x="4598" y="1296"/>
                </a:lnTo>
                <a:lnTo>
                  <a:pt x="4602" y="1300"/>
                </a:lnTo>
                <a:lnTo>
                  <a:pt x="4608" y="1302"/>
                </a:lnTo>
                <a:lnTo>
                  <a:pt x="4624" y="1304"/>
                </a:lnTo>
                <a:lnTo>
                  <a:pt x="4648" y="1304"/>
                </a:lnTo>
                <a:lnTo>
                  <a:pt x="4636" y="1312"/>
                </a:lnTo>
                <a:lnTo>
                  <a:pt x="4626" y="1320"/>
                </a:lnTo>
                <a:lnTo>
                  <a:pt x="4618" y="1328"/>
                </a:lnTo>
                <a:lnTo>
                  <a:pt x="4612" y="1336"/>
                </a:lnTo>
                <a:lnTo>
                  <a:pt x="4608" y="1346"/>
                </a:lnTo>
                <a:lnTo>
                  <a:pt x="4608" y="1354"/>
                </a:lnTo>
                <a:lnTo>
                  <a:pt x="4610" y="1360"/>
                </a:lnTo>
                <a:lnTo>
                  <a:pt x="4616" y="1368"/>
                </a:lnTo>
                <a:lnTo>
                  <a:pt x="4622" y="1372"/>
                </a:lnTo>
                <a:lnTo>
                  <a:pt x="4626" y="1376"/>
                </a:lnTo>
                <a:lnTo>
                  <a:pt x="4628" y="1384"/>
                </a:lnTo>
                <a:lnTo>
                  <a:pt x="4628" y="1388"/>
                </a:lnTo>
                <a:lnTo>
                  <a:pt x="4630" y="1390"/>
                </a:lnTo>
                <a:lnTo>
                  <a:pt x="4632" y="1392"/>
                </a:lnTo>
                <a:lnTo>
                  <a:pt x="4642" y="1394"/>
                </a:lnTo>
                <a:lnTo>
                  <a:pt x="4650" y="1398"/>
                </a:lnTo>
                <a:lnTo>
                  <a:pt x="4654" y="1404"/>
                </a:lnTo>
                <a:lnTo>
                  <a:pt x="4656" y="1410"/>
                </a:lnTo>
                <a:lnTo>
                  <a:pt x="4654" y="1414"/>
                </a:lnTo>
                <a:lnTo>
                  <a:pt x="4654" y="1418"/>
                </a:lnTo>
                <a:lnTo>
                  <a:pt x="4656" y="1422"/>
                </a:lnTo>
                <a:lnTo>
                  <a:pt x="4660" y="1424"/>
                </a:lnTo>
                <a:lnTo>
                  <a:pt x="4664" y="1430"/>
                </a:lnTo>
                <a:lnTo>
                  <a:pt x="4666" y="1434"/>
                </a:lnTo>
                <a:lnTo>
                  <a:pt x="4666" y="1440"/>
                </a:lnTo>
                <a:lnTo>
                  <a:pt x="4668" y="1448"/>
                </a:lnTo>
                <a:lnTo>
                  <a:pt x="4670" y="1450"/>
                </a:lnTo>
                <a:lnTo>
                  <a:pt x="4672" y="1452"/>
                </a:lnTo>
                <a:lnTo>
                  <a:pt x="4672" y="1462"/>
                </a:lnTo>
                <a:lnTo>
                  <a:pt x="4672" y="1476"/>
                </a:lnTo>
                <a:lnTo>
                  <a:pt x="4674" y="1482"/>
                </a:lnTo>
                <a:lnTo>
                  <a:pt x="4676" y="1486"/>
                </a:lnTo>
                <a:lnTo>
                  <a:pt x="4678" y="1488"/>
                </a:lnTo>
                <a:lnTo>
                  <a:pt x="4684" y="1486"/>
                </a:lnTo>
                <a:lnTo>
                  <a:pt x="4690" y="1480"/>
                </a:lnTo>
                <a:lnTo>
                  <a:pt x="4696" y="1470"/>
                </a:lnTo>
                <a:lnTo>
                  <a:pt x="4706" y="1454"/>
                </a:lnTo>
                <a:lnTo>
                  <a:pt x="4708" y="1454"/>
                </a:lnTo>
                <a:lnTo>
                  <a:pt x="4710" y="1456"/>
                </a:lnTo>
                <a:lnTo>
                  <a:pt x="4712" y="1462"/>
                </a:lnTo>
                <a:lnTo>
                  <a:pt x="4714" y="1462"/>
                </a:lnTo>
                <a:lnTo>
                  <a:pt x="4720" y="1460"/>
                </a:lnTo>
                <a:lnTo>
                  <a:pt x="4726" y="1456"/>
                </a:lnTo>
                <a:lnTo>
                  <a:pt x="4732" y="1454"/>
                </a:lnTo>
                <a:lnTo>
                  <a:pt x="4738" y="1452"/>
                </a:lnTo>
                <a:lnTo>
                  <a:pt x="4742" y="1452"/>
                </a:lnTo>
                <a:lnTo>
                  <a:pt x="4748" y="1454"/>
                </a:lnTo>
                <a:lnTo>
                  <a:pt x="4752" y="1458"/>
                </a:lnTo>
                <a:lnTo>
                  <a:pt x="4756" y="1462"/>
                </a:lnTo>
                <a:lnTo>
                  <a:pt x="4758" y="1468"/>
                </a:lnTo>
                <a:lnTo>
                  <a:pt x="4758" y="1474"/>
                </a:lnTo>
                <a:lnTo>
                  <a:pt x="4756" y="1474"/>
                </a:lnTo>
                <a:lnTo>
                  <a:pt x="4748" y="1470"/>
                </a:lnTo>
                <a:lnTo>
                  <a:pt x="4738" y="1462"/>
                </a:lnTo>
                <a:lnTo>
                  <a:pt x="4732" y="1462"/>
                </a:lnTo>
                <a:lnTo>
                  <a:pt x="4728" y="1462"/>
                </a:lnTo>
                <a:lnTo>
                  <a:pt x="4724" y="1466"/>
                </a:lnTo>
                <a:lnTo>
                  <a:pt x="4724" y="1468"/>
                </a:lnTo>
                <a:lnTo>
                  <a:pt x="4732" y="1472"/>
                </a:lnTo>
                <a:lnTo>
                  <a:pt x="4734" y="1474"/>
                </a:lnTo>
                <a:lnTo>
                  <a:pt x="4736" y="1476"/>
                </a:lnTo>
                <a:lnTo>
                  <a:pt x="4734" y="1476"/>
                </a:lnTo>
                <a:lnTo>
                  <a:pt x="4726" y="1478"/>
                </a:lnTo>
                <a:lnTo>
                  <a:pt x="4720" y="1478"/>
                </a:lnTo>
                <a:lnTo>
                  <a:pt x="4716" y="1480"/>
                </a:lnTo>
                <a:lnTo>
                  <a:pt x="4716" y="1482"/>
                </a:lnTo>
                <a:lnTo>
                  <a:pt x="4716" y="1484"/>
                </a:lnTo>
                <a:lnTo>
                  <a:pt x="4718" y="1486"/>
                </a:lnTo>
                <a:lnTo>
                  <a:pt x="4716" y="1488"/>
                </a:lnTo>
                <a:lnTo>
                  <a:pt x="4712" y="1490"/>
                </a:lnTo>
                <a:lnTo>
                  <a:pt x="4704" y="1492"/>
                </a:lnTo>
                <a:lnTo>
                  <a:pt x="4692" y="1494"/>
                </a:lnTo>
                <a:lnTo>
                  <a:pt x="4694" y="1496"/>
                </a:lnTo>
                <a:lnTo>
                  <a:pt x="4696" y="1500"/>
                </a:lnTo>
                <a:lnTo>
                  <a:pt x="4696" y="1502"/>
                </a:lnTo>
                <a:lnTo>
                  <a:pt x="4694" y="1502"/>
                </a:lnTo>
                <a:lnTo>
                  <a:pt x="4692" y="1504"/>
                </a:lnTo>
                <a:lnTo>
                  <a:pt x="4690" y="1506"/>
                </a:lnTo>
                <a:lnTo>
                  <a:pt x="4694" y="1510"/>
                </a:lnTo>
                <a:lnTo>
                  <a:pt x="4696" y="1512"/>
                </a:lnTo>
                <a:lnTo>
                  <a:pt x="4698" y="1516"/>
                </a:lnTo>
                <a:lnTo>
                  <a:pt x="4696" y="1518"/>
                </a:lnTo>
                <a:lnTo>
                  <a:pt x="4696" y="1522"/>
                </a:lnTo>
                <a:lnTo>
                  <a:pt x="4696" y="1524"/>
                </a:lnTo>
                <a:lnTo>
                  <a:pt x="4698" y="1532"/>
                </a:lnTo>
                <a:lnTo>
                  <a:pt x="4710" y="1552"/>
                </a:lnTo>
                <a:lnTo>
                  <a:pt x="4714" y="1556"/>
                </a:lnTo>
                <a:lnTo>
                  <a:pt x="4718" y="1560"/>
                </a:lnTo>
                <a:lnTo>
                  <a:pt x="4728" y="1562"/>
                </a:lnTo>
                <a:lnTo>
                  <a:pt x="4734" y="1562"/>
                </a:lnTo>
                <a:lnTo>
                  <a:pt x="4734" y="1564"/>
                </a:lnTo>
                <a:lnTo>
                  <a:pt x="4734" y="1568"/>
                </a:lnTo>
                <a:lnTo>
                  <a:pt x="4734" y="1572"/>
                </a:lnTo>
                <a:lnTo>
                  <a:pt x="4734" y="1574"/>
                </a:lnTo>
                <a:lnTo>
                  <a:pt x="4738" y="1582"/>
                </a:lnTo>
                <a:lnTo>
                  <a:pt x="4742" y="1588"/>
                </a:lnTo>
                <a:lnTo>
                  <a:pt x="4744" y="1592"/>
                </a:lnTo>
                <a:lnTo>
                  <a:pt x="4744" y="1596"/>
                </a:lnTo>
                <a:lnTo>
                  <a:pt x="4744" y="1604"/>
                </a:lnTo>
                <a:lnTo>
                  <a:pt x="4746" y="1610"/>
                </a:lnTo>
                <a:lnTo>
                  <a:pt x="4752" y="1614"/>
                </a:lnTo>
                <a:lnTo>
                  <a:pt x="4762" y="1618"/>
                </a:lnTo>
                <a:lnTo>
                  <a:pt x="4768" y="1622"/>
                </a:lnTo>
                <a:lnTo>
                  <a:pt x="4770" y="1626"/>
                </a:lnTo>
                <a:lnTo>
                  <a:pt x="4772" y="1630"/>
                </a:lnTo>
                <a:lnTo>
                  <a:pt x="4770" y="1634"/>
                </a:lnTo>
                <a:lnTo>
                  <a:pt x="4770" y="1638"/>
                </a:lnTo>
                <a:lnTo>
                  <a:pt x="4770" y="1640"/>
                </a:lnTo>
                <a:lnTo>
                  <a:pt x="4774" y="1638"/>
                </a:lnTo>
                <a:lnTo>
                  <a:pt x="4778" y="1638"/>
                </a:lnTo>
                <a:lnTo>
                  <a:pt x="4780" y="1640"/>
                </a:lnTo>
                <a:lnTo>
                  <a:pt x="4782" y="1646"/>
                </a:lnTo>
                <a:lnTo>
                  <a:pt x="4782" y="1654"/>
                </a:lnTo>
                <a:lnTo>
                  <a:pt x="4784" y="1656"/>
                </a:lnTo>
                <a:lnTo>
                  <a:pt x="4786" y="1656"/>
                </a:lnTo>
                <a:lnTo>
                  <a:pt x="4792" y="1654"/>
                </a:lnTo>
                <a:lnTo>
                  <a:pt x="4794" y="1656"/>
                </a:lnTo>
                <a:lnTo>
                  <a:pt x="4794" y="1662"/>
                </a:lnTo>
                <a:lnTo>
                  <a:pt x="4790" y="1670"/>
                </a:lnTo>
                <a:lnTo>
                  <a:pt x="4790" y="1676"/>
                </a:lnTo>
                <a:lnTo>
                  <a:pt x="4792" y="1678"/>
                </a:lnTo>
                <a:lnTo>
                  <a:pt x="4802" y="1678"/>
                </a:lnTo>
                <a:lnTo>
                  <a:pt x="4814" y="1678"/>
                </a:lnTo>
                <a:lnTo>
                  <a:pt x="4816" y="1680"/>
                </a:lnTo>
                <a:lnTo>
                  <a:pt x="4816" y="1684"/>
                </a:lnTo>
                <a:lnTo>
                  <a:pt x="4814" y="1688"/>
                </a:lnTo>
                <a:lnTo>
                  <a:pt x="4814" y="1692"/>
                </a:lnTo>
                <a:lnTo>
                  <a:pt x="4816" y="1694"/>
                </a:lnTo>
                <a:lnTo>
                  <a:pt x="4820" y="1694"/>
                </a:lnTo>
                <a:lnTo>
                  <a:pt x="4826" y="1694"/>
                </a:lnTo>
                <a:lnTo>
                  <a:pt x="4830" y="1696"/>
                </a:lnTo>
                <a:lnTo>
                  <a:pt x="4832" y="1698"/>
                </a:lnTo>
                <a:lnTo>
                  <a:pt x="4834" y="1700"/>
                </a:lnTo>
                <a:lnTo>
                  <a:pt x="4832" y="1702"/>
                </a:lnTo>
                <a:lnTo>
                  <a:pt x="4830" y="1702"/>
                </a:lnTo>
                <a:lnTo>
                  <a:pt x="4826" y="1704"/>
                </a:lnTo>
                <a:lnTo>
                  <a:pt x="4826" y="1708"/>
                </a:lnTo>
                <a:lnTo>
                  <a:pt x="4826" y="1712"/>
                </a:lnTo>
                <a:lnTo>
                  <a:pt x="4830" y="1720"/>
                </a:lnTo>
                <a:lnTo>
                  <a:pt x="4832" y="1724"/>
                </a:lnTo>
                <a:lnTo>
                  <a:pt x="4836" y="1726"/>
                </a:lnTo>
                <a:lnTo>
                  <a:pt x="4840" y="1726"/>
                </a:lnTo>
                <a:lnTo>
                  <a:pt x="4846" y="1726"/>
                </a:lnTo>
                <a:lnTo>
                  <a:pt x="4852" y="1722"/>
                </a:lnTo>
                <a:lnTo>
                  <a:pt x="4860" y="1716"/>
                </a:lnTo>
                <a:lnTo>
                  <a:pt x="4868" y="1712"/>
                </a:lnTo>
                <a:lnTo>
                  <a:pt x="4874" y="1710"/>
                </a:lnTo>
                <a:lnTo>
                  <a:pt x="4878" y="1712"/>
                </a:lnTo>
                <a:lnTo>
                  <a:pt x="4880" y="1712"/>
                </a:lnTo>
                <a:lnTo>
                  <a:pt x="4884" y="1716"/>
                </a:lnTo>
                <a:lnTo>
                  <a:pt x="4886" y="1716"/>
                </a:lnTo>
                <a:lnTo>
                  <a:pt x="4890" y="1712"/>
                </a:lnTo>
                <a:lnTo>
                  <a:pt x="4900" y="1706"/>
                </a:lnTo>
                <a:lnTo>
                  <a:pt x="4910" y="1702"/>
                </a:lnTo>
                <a:lnTo>
                  <a:pt x="4916" y="1698"/>
                </a:lnTo>
                <a:lnTo>
                  <a:pt x="4918" y="1696"/>
                </a:lnTo>
                <a:lnTo>
                  <a:pt x="4918" y="1692"/>
                </a:lnTo>
                <a:lnTo>
                  <a:pt x="4918" y="1688"/>
                </a:lnTo>
                <a:lnTo>
                  <a:pt x="4918" y="1686"/>
                </a:lnTo>
                <a:lnTo>
                  <a:pt x="4920" y="1686"/>
                </a:lnTo>
                <a:lnTo>
                  <a:pt x="4924" y="1690"/>
                </a:lnTo>
                <a:lnTo>
                  <a:pt x="4926" y="1694"/>
                </a:lnTo>
                <a:lnTo>
                  <a:pt x="4926" y="1698"/>
                </a:lnTo>
                <a:lnTo>
                  <a:pt x="4926" y="1704"/>
                </a:lnTo>
                <a:lnTo>
                  <a:pt x="4922" y="1708"/>
                </a:lnTo>
                <a:lnTo>
                  <a:pt x="4914" y="1718"/>
                </a:lnTo>
                <a:lnTo>
                  <a:pt x="4912" y="1724"/>
                </a:lnTo>
                <a:lnTo>
                  <a:pt x="4912" y="1728"/>
                </a:lnTo>
                <a:lnTo>
                  <a:pt x="4916" y="1730"/>
                </a:lnTo>
                <a:lnTo>
                  <a:pt x="4926" y="1736"/>
                </a:lnTo>
                <a:lnTo>
                  <a:pt x="4936" y="1738"/>
                </a:lnTo>
                <a:lnTo>
                  <a:pt x="4944" y="1738"/>
                </a:lnTo>
                <a:lnTo>
                  <a:pt x="4956" y="1738"/>
                </a:lnTo>
                <a:lnTo>
                  <a:pt x="4962" y="1738"/>
                </a:lnTo>
                <a:lnTo>
                  <a:pt x="4962" y="1740"/>
                </a:lnTo>
                <a:lnTo>
                  <a:pt x="4962" y="1744"/>
                </a:lnTo>
                <a:lnTo>
                  <a:pt x="4956" y="1752"/>
                </a:lnTo>
                <a:lnTo>
                  <a:pt x="4954" y="1758"/>
                </a:lnTo>
                <a:lnTo>
                  <a:pt x="4952" y="1762"/>
                </a:lnTo>
                <a:lnTo>
                  <a:pt x="4954" y="1766"/>
                </a:lnTo>
                <a:lnTo>
                  <a:pt x="4958" y="1768"/>
                </a:lnTo>
                <a:lnTo>
                  <a:pt x="4964" y="1770"/>
                </a:lnTo>
                <a:lnTo>
                  <a:pt x="4968" y="1770"/>
                </a:lnTo>
                <a:lnTo>
                  <a:pt x="4974" y="1768"/>
                </a:lnTo>
                <a:lnTo>
                  <a:pt x="4978" y="1766"/>
                </a:lnTo>
                <a:lnTo>
                  <a:pt x="4988" y="1758"/>
                </a:lnTo>
                <a:lnTo>
                  <a:pt x="4990" y="1758"/>
                </a:lnTo>
                <a:lnTo>
                  <a:pt x="4992" y="1758"/>
                </a:lnTo>
                <a:lnTo>
                  <a:pt x="4998" y="1762"/>
                </a:lnTo>
                <a:lnTo>
                  <a:pt x="5006" y="1770"/>
                </a:lnTo>
                <a:lnTo>
                  <a:pt x="5018" y="1776"/>
                </a:lnTo>
                <a:lnTo>
                  <a:pt x="5022" y="1776"/>
                </a:lnTo>
                <a:lnTo>
                  <a:pt x="5026" y="1774"/>
                </a:lnTo>
                <a:lnTo>
                  <a:pt x="5030" y="1772"/>
                </a:lnTo>
                <a:lnTo>
                  <a:pt x="5034" y="1768"/>
                </a:lnTo>
                <a:lnTo>
                  <a:pt x="5036" y="1762"/>
                </a:lnTo>
                <a:lnTo>
                  <a:pt x="5036" y="1756"/>
                </a:lnTo>
                <a:lnTo>
                  <a:pt x="5036" y="1748"/>
                </a:lnTo>
                <a:lnTo>
                  <a:pt x="5034" y="1746"/>
                </a:lnTo>
                <a:lnTo>
                  <a:pt x="5030" y="1744"/>
                </a:lnTo>
                <a:lnTo>
                  <a:pt x="5028" y="1744"/>
                </a:lnTo>
                <a:lnTo>
                  <a:pt x="5022" y="1746"/>
                </a:lnTo>
                <a:lnTo>
                  <a:pt x="5024" y="1742"/>
                </a:lnTo>
                <a:lnTo>
                  <a:pt x="5026" y="1740"/>
                </a:lnTo>
                <a:lnTo>
                  <a:pt x="5030" y="1736"/>
                </a:lnTo>
                <a:lnTo>
                  <a:pt x="5040" y="1732"/>
                </a:lnTo>
                <a:lnTo>
                  <a:pt x="5044" y="1730"/>
                </a:lnTo>
                <a:lnTo>
                  <a:pt x="5048" y="1728"/>
                </a:lnTo>
                <a:lnTo>
                  <a:pt x="5048" y="1724"/>
                </a:lnTo>
                <a:lnTo>
                  <a:pt x="5048" y="1718"/>
                </a:lnTo>
                <a:lnTo>
                  <a:pt x="5048" y="1710"/>
                </a:lnTo>
                <a:lnTo>
                  <a:pt x="5050" y="1700"/>
                </a:lnTo>
                <a:lnTo>
                  <a:pt x="5060" y="1676"/>
                </a:lnTo>
                <a:lnTo>
                  <a:pt x="5070" y="1650"/>
                </a:lnTo>
                <a:lnTo>
                  <a:pt x="5072" y="1640"/>
                </a:lnTo>
                <a:lnTo>
                  <a:pt x="5072" y="1630"/>
                </a:lnTo>
                <a:lnTo>
                  <a:pt x="5070" y="1624"/>
                </a:lnTo>
                <a:lnTo>
                  <a:pt x="5068" y="1622"/>
                </a:lnTo>
                <a:lnTo>
                  <a:pt x="5066" y="1620"/>
                </a:lnTo>
                <a:lnTo>
                  <a:pt x="5064" y="1622"/>
                </a:lnTo>
                <a:lnTo>
                  <a:pt x="5062" y="1622"/>
                </a:lnTo>
                <a:lnTo>
                  <a:pt x="5060" y="1622"/>
                </a:lnTo>
                <a:lnTo>
                  <a:pt x="5056" y="1620"/>
                </a:lnTo>
                <a:lnTo>
                  <a:pt x="5050" y="1614"/>
                </a:lnTo>
                <a:lnTo>
                  <a:pt x="5048" y="1610"/>
                </a:lnTo>
                <a:lnTo>
                  <a:pt x="5048" y="1608"/>
                </a:lnTo>
                <a:lnTo>
                  <a:pt x="5058" y="1612"/>
                </a:lnTo>
                <a:lnTo>
                  <a:pt x="5068" y="1614"/>
                </a:lnTo>
                <a:lnTo>
                  <a:pt x="5072" y="1614"/>
                </a:lnTo>
                <a:lnTo>
                  <a:pt x="5072" y="1610"/>
                </a:lnTo>
                <a:lnTo>
                  <a:pt x="5070" y="1604"/>
                </a:lnTo>
                <a:lnTo>
                  <a:pt x="5068" y="1602"/>
                </a:lnTo>
                <a:lnTo>
                  <a:pt x="5062" y="1598"/>
                </a:lnTo>
                <a:lnTo>
                  <a:pt x="5056" y="1596"/>
                </a:lnTo>
                <a:lnTo>
                  <a:pt x="5056" y="1594"/>
                </a:lnTo>
                <a:lnTo>
                  <a:pt x="5058" y="1592"/>
                </a:lnTo>
                <a:lnTo>
                  <a:pt x="5062" y="1588"/>
                </a:lnTo>
                <a:lnTo>
                  <a:pt x="5066" y="1586"/>
                </a:lnTo>
                <a:lnTo>
                  <a:pt x="5080" y="1584"/>
                </a:lnTo>
                <a:lnTo>
                  <a:pt x="5086" y="1582"/>
                </a:lnTo>
                <a:lnTo>
                  <a:pt x="5092" y="1578"/>
                </a:lnTo>
                <a:lnTo>
                  <a:pt x="5096" y="1574"/>
                </a:lnTo>
                <a:lnTo>
                  <a:pt x="5098" y="1566"/>
                </a:lnTo>
                <a:lnTo>
                  <a:pt x="5100" y="1560"/>
                </a:lnTo>
                <a:lnTo>
                  <a:pt x="5102" y="1556"/>
                </a:lnTo>
                <a:lnTo>
                  <a:pt x="5106" y="1556"/>
                </a:lnTo>
                <a:lnTo>
                  <a:pt x="5108" y="1558"/>
                </a:lnTo>
                <a:lnTo>
                  <a:pt x="5114" y="1562"/>
                </a:lnTo>
                <a:lnTo>
                  <a:pt x="5116" y="1560"/>
                </a:lnTo>
                <a:lnTo>
                  <a:pt x="5116" y="1556"/>
                </a:lnTo>
                <a:lnTo>
                  <a:pt x="5118" y="1550"/>
                </a:lnTo>
                <a:lnTo>
                  <a:pt x="5122" y="1544"/>
                </a:lnTo>
                <a:lnTo>
                  <a:pt x="5130" y="1538"/>
                </a:lnTo>
                <a:lnTo>
                  <a:pt x="5136" y="1530"/>
                </a:lnTo>
                <a:lnTo>
                  <a:pt x="5138" y="1526"/>
                </a:lnTo>
                <a:lnTo>
                  <a:pt x="5138" y="1520"/>
                </a:lnTo>
                <a:lnTo>
                  <a:pt x="5136" y="1508"/>
                </a:lnTo>
                <a:lnTo>
                  <a:pt x="5138" y="1502"/>
                </a:lnTo>
                <a:lnTo>
                  <a:pt x="5136" y="1500"/>
                </a:lnTo>
                <a:lnTo>
                  <a:pt x="5134" y="1498"/>
                </a:lnTo>
                <a:lnTo>
                  <a:pt x="5122" y="1498"/>
                </a:lnTo>
                <a:lnTo>
                  <a:pt x="5114" y="1496"/>
                </a:lnTo>
                <a:lnTo>
                  <a:pt x="5106" y="1494"/>
                </a:lnTo>
                <a:lnTo>
                  <a:pt x="5102" y="1492"/>
                </a:lnTo>
                <a:lnTo>
                  <a:pt x="5098" y="1488"/>
                </a:lnTo>
                <a:lnTo>
                  <a:pt x="5098" y="1486"/>
                </a:lnTo>
                <a:lnTo>
                  <a:pt x="5098" y="1484"/>
                </a:lnTo>
                <a:lnTo>
                  <a:pt x="5100" y="1484"/>
                </a:lnTo>
                <a:lnTo>
                  <a:pt x="5106" y="1484"/>
                </a:lnTo>
                <a:lnTo>
                  <a:pt x="5112" y="1486"/>
                </a:lnTo>
                <a:lnTo>
                  <a:pt x="5116" y="1486"/>
                </a:lnTo>
                <a:lnTo>
                  <a:pt x="5124" y="1484"/>
                </a:lnTo>
                <a:lnTo>
                  <a:pt x="5130" y="1482"/>
                </a:lnTo>
                <a:lnTo>
                  <a:pt x="5136" y="1482"/>
                </a:lnTo>
                <a:lnTo>
                  <a:pt x="5144" y="1482"/>
                </a:lnTo>
                <a:lnTo>
                  <a:pt x="5144" y="1480"/>
                </a:lnTo>
                <a:lnTo>
                  <a:pt x="5144" y="1478"/>
                </a:lnTo>
                <a:lnTo>
                  <a:pt x="5140" y="1468"/>
                </a:lnTo>
                <a:lnTo>
                  <a:pt x="5126" y="1454"/>
                </a:lnTo>
                <a:lnTo>
                  <a:pt x="5120" y="1446"/>
                </a:lnTo>
                <a:lnTo>
                  <a:pt x="5116" y="1440"/>
                </a:lnTo>
                <a:lnTo>
                  <a:pt x="5118" y="1436"/>
                </a:lnTo>
                <a:lnTo>
                  <a:pt x="5120" y="1434"/>
                </a:lnTo>
                <a:lnTo>
                  <a:pt x="5126" y="1434"/>
                </a:lnTo>
                <a:lnTo>
                  <a:pt x="5132" y="1434"/>
                </a:lnTo>
                <a:lnTo>
                  <a:pt x="5146" y="1436"/>
                </a:lnTo>
                <a:lnTo>
                  <a:pt x="5152" y="1438"/>
                </a:lnTo>
                <a:lnTo>
                  <a:pt x="5158" y="1436"/>
                </a:lnTo>
                <a:lnTo>
                  <a:pt x="5160" y="1432"/>
                </a:lnTo>
                <a:lnTo>
                  <a:pt x="5164" y="1428"/>
                </a:lnTo>
                <a:lnTo>
                  <a:pt x="5168" y="1420"/>
                </a:lnTo>
                <a:lnTo>
                  <a:pt x="5170" y="1418"/>
                </a:lnTo>
                <a:lnTo>
                  <a:pt x="5174" y="1418"/>
                </a:lnTo>
                <a:lnTo>
                  <a:pt x="5180" y="1418"/>
                </a:lnTo>
                <a:lnTo>
                  <a:pt x="5184" y="1418"/>
                </a:lnTo>
                <a:lnTo>
                  <a:pt x="5180" y="1414"/>
                </a:lnTo>
                <a:lnTo>
                  <a:pt x="5170" y="1408"/>
                </a:lnTo>
                <a:lnTo>
                  <a:pt x="5162" y="1404"/>
                </a:lnTo>
                <a:lnTo>
                  <a:pt x="5162" y="1402"/>
                </a:lnTo>
                <a:lnTo>
                  <a:pt x="5168" y="1402"/>
                </a:lnTo>
                <a:lnTo>
                  <a:pt x="5174" y="1398"/>
                </a:lnTo>
                <a:lnTo>
                  <a:pt x="5180" y="1396"/>
                </a:lnTo>
                <a:lnTo>
                  <a:pt x="5188" y="1398"/>
                </a:lnTo>
                <a:lnTo>
                  <a:pt x="5196" y="1398"/>
                </a:lnTo>
                <a:lnTo>
                  <a:pt x="5208" y="1398"/>
                </a:lnTo>
                <a:lnTo>
                  <a:pt x="5218" y="1396"/>
                </a:lnTo>
                <a:lnTo>
                  <a:pt x="5224" y="1396"/>
                </a:lnTo>
                <a:lnTo>
                  <a:pt x="5230" y="1394"/>
                </a:lnTo>
                <a:lnTo>
                  <a:pt x="5234" y="1390"/>
                </a:lnTo>
                <a:lnTo>
                  <a:pt x="5236" y="1386"/>
                </a:lnTo>
                <a:lnTo>
                  <a:pt x="5234" y="1382"/>
                </a:lnTo>
                <a:lnTo>
                  <a:pt x="5234" y="1380"/>
                </a:lnTo>
                <a:lnTo>
                  <a:pt x="5238" y="1376"/>
                </a:lnTo>
                <a:lnTo>
                  <a:pt x="5242" y="1370"/>
                </a:lnTo>
                <a:lnTo>
                  <a:pt x="5240" y="1368"/>
                </a:lnTo>
                <a:lnTo>
                  <a:pt x="5240" y="1364"/>
                </a:lnTo>
                <a:lnTo>
                  <a:pt x="5248" y="1358"/>
                </a:lnTo>
                <a:lnTo>
                  <a:pt x="5250" y="1356"/>
                </a:lnTo>
                <a:lnTo>
                  <a:pt x="5252" y="1354"/>
                </a:lnTo>
                <a:lnTo>
                  <a:pt x="5250" y="1350"/>
                </a:lnTo>
                <a:lnTo>
                  <a:pt x="5248" y="1348"/>
                </a:lnTo>
                <a:lnTo>
                  <a:pt x="5242" y="1346"/>
                </a:lnTo>
                <a:lnTo>
                  <a:pt x="5242" y="1344"/>
                </a:lnTo>
                <a:lnTo>
                  <a:pt x="5242" y="1342"/>
                </a:lnTo>
                <a:lnTo>
                  <a:pt x="5246" y="1342"/>
                </a:lnTo>
                <a:lnTo>
                  <a:pt x="5250" y="1342"/>
                </a:lnTo>
                <a:lnTo>
                  <a:pt x="5256" y="1344"/>
                </a:lnTo>
                <a:lnTo>
                  <a:pt x="5266" y="1344"/>
                </a:lnTo>
                <a:lnTo>
                  <a:pt x="5272" y="1344"/>
                </a:lnTo>
                <a:lnTo>
                  <a:pt x="5270" y="1346"/>
                </a:lnTo>
                <a:lnTo>
                  <a:pt x="5264" y="1352"/>
                </a:lnTo>
                <a:lnTo>
                  <a:pt x="5260" y="1356"/>
                </a:lnTo>
                <a:lnTo>
                  <a:pt x="5258" y="1360"/>
                </a:lnTo>
                <a:lnTo>
                  <a:pt x="5254" y="1364"/>
                </a:lnTo>
                <a:lnTo>
                  <a:pt x="5250" y="1366"/>
                </a:lnTo>
                <a:lnTo>
                  <a:pt x="5248" y="1372"/>
                </a:lnTo>
                <a:lnTo>
                  <a:pt x="5248" y="1378"/>
                </a:lnTo>
                <a:lnTo>
                  <a:pt x="5244" y="1386"/>
                </a:lnTo>
                <a:lnTo>
                  <a:pt x="5242" y="1392"/>
                </a:lnTo>
                <a:lnTo>
                  <a:pt x="5242" y="1394"/>
                </a:lnTo>
                <a:lnTo>
                  <a:pt x="5244" y="1396"/>
                </a:lnTo>
                <a:lnTo>
                  <a:pt x="5250" y="1398"/>
                </a:lnTo>
                <a:lnTo>
                  <a:pt x="5256" y="1398"/>
                </a:lnTo>
                <a:lnTo>
                  <a:pt x="5262" y="1396"/>
                </a:lnTo>
                <a:lnTo>
                  <a:pt x="5268" y="1390"/>
                </a:lnTo>
                <a:lnTo>
                  <a:pt x="5276" y="1380"/>
                </a:lnTo>
                <a:lnTo>
                  <a:pt x="5280" y="1380"/>
                </a:lnTo>
                <a:lnTo>
                  <a:pt x="5284" y="1382"/>
                </a:lnTo>
                <a:lnTo>
                  <a:pt x="5290" y="1386"/>
                </a:lnTo>
                <a:lnTo>
                  <a:pt x="5292" y="1384"/>
                </a:lnTo>
                <a:lnTo>
                  <a:pt x="5292" y="1380"/>
                </a:lnTo>
                <a:lnTo>
                  <a:pt x="5290" y="1378"/>
                </a:lnTo>
                <a:lnTo>
                  <a:pt x="5288" y="1376"/>
                </a:lnTo>
                <a:lnTo>
                  <a:pt x="5290" y="1374"/>
                </a:lnTo>
                <a:lnTo>
                  <a:pt x="5294" y="1370"/>
                </a:lnTo>
                <a:lnTo>
                  <a:pt x="5300" y="1370"/>
                </a:lnTo>
                <a:lnTo>
                  <a:pt x="5302" y="1370"/>
                </a:lnTo>
                <a:lnTo>
                  <a:pt x="5306" y="1370"/>
                </a:lnTo>
                <a:lnTo>
                  <a:pt x="5308" y="1372"/>
                </a:lnTo>
                <a:lnTo>
                  <a:pt x="5312" y="1372"/>
                </a:lnTo>
                <a:lnTo>
                  <a:pt x="5320" y="1370"/>
                </a:lnTo>
                <a:lnTo>
                  <a:pt x="5336" y="1362"/>
                </a:lnTo>
                <a:lnTo>
                  <a:pt x="5338" y="1358"/>
                </a:lnTo>
                <a:lnTo>
                  <a:pt x="5338" y="1354"/>
                </a:lnTo>
                <a:lnTo>
                  <a:pt x="5338" y="1350"/>
                </a:lnTo>
                <a:lnTo>
                  <a:pt x="5340" y="1350"/>
                </a:lnTo>
                <a:lnTo>
                  <a:pt x="5340" y="1348"/>
                </a:lnTo>
                <a:lnTo>
                  <a:pt x="5344" y="1350"/>
                </a:lnTo>
                <a:lnTo>
                  <a:pt x="5346" y="1350"/>
                </a:lnTo>
                <a:lnTo>
                  <a:pt x="5346" y="1352"/>
                </a:lnTo>
                <a:lnTo>
                  <a:pt x="5348" y="1354"/>
                </a:lnTo>
                <a:lnTo>
                  <a:pt x="5358" y="1350"/>
                </a:lnTo>
                <a:lnTo>
                  <a:pt x="5368" y="1344"/>
                </a:lnTo>
                <a:lnTo>
                  <a:pt x="5394" y="1324"/>
                </a:lnTo>
                <a:lnTo>
                  <a:pt x="5406" y="1312"/>
                </a:lnTo>
                <a:lnTo>
                  <a:pt x="5416" y="1300"/>
                </a:lnTo>
                <a:lnTo>
                  <a:pt x="5424" y="1290"/>
                </a:lnTo>
                <a:lnTo>
                  <a:pt x="5428" y="1280"/>
                </a:lnTo>
                <a:lnTo>
                  <a:pt x="5436" y="1264"/>
                </a:lnTo>
                <a:lnTo>
                  <a:pt x="5446" y="1250"/>
                </a:lnTo>
                <a:lnTo>
                  <a:pt x="5458" y="1240"/>
                </a:lnTo>
                <a:lnTo>
                  <a:pt x="5464" y="1238"/>
                </a:lnTo>
                <a:lnTo>
                  <a:pt x="5470" y="1238"/>
                </a:lnTo>
                <a:lnTo>
                  <a:pt x="5480" y="1236"/>
                </a:lnTo>
                <a:lnTo>
                  <a:pt x="5482" y="1234"/>
                </a:lnTo>
                <a:lnTo>
                  <a:pt x="5484" y="1230"/>
                </a:lnTo>
                <a:lnTo>
                  <a:pt x="5484" y="1226"/>
                </a:lnTo>
                <a:lnTo>
                  <a:pt x="5482" y="1220"/>
                </a:lnTo>
                <a:lnTo>
                  <a:pt x="5476" y="1214"/>
                </a:lnTo>
                <a:lnTo>
                  <a:pt x="5468" y="1204"/>
                </a:lnTo>
                <a:lnTo>
                  <a:pt x="5462" y="1196"/>
                </a:lnTo>
                <a:lnTo>
                  <a:pt x="5462" y="1194"/>
                </a:lnTo>
                <a:lnTo>
                  <a:pt x="5472" y="1200"/>
                </a:lnTo>
                <a:lnTo>
                  <a:pt x="5506" y="1222"/>
                </a:lnTo>
                <a:lnTo>
                  <a:pt x="5522" y="1226"/>
                </a:lnTo>
                <a:lnTo>
                  <a:pt x="5530" y="1228"/>
                </a:lnTo>
                <a:lnTo>
                  <a:pt x="5538" y="1228"/>
                </a:lnTo>
                <a:lnTo>
                  <a:pt x="5546" y="1226"/>
                </a:lnTo>
                <a:lnTo>
                  <a:pt x="5554" y="1222"/>
                </a:lnTo>
                <a:lnTo>
                  <a:pt x="5560" y="1218"/>
                </a:lnTo>
                <a:lnTo>
                  <a:pt x="5566" y="1212"/>
                </a:lnTo>
                <a:lnTo>
                  <a:pt x="5568" y="1206"/>
                </a:lnTo>
                <a:lnTo>
                  <a:pt x="5572" y="1204"/>
                </a:lnTo>
                <a:lnTo>
                  <a:pt x="5574" y="1204"/>
                </a:lnTo>
                <a:lnTo>
                  <a:pt x="5578" y="1206"/>
                </a:lnTo>
                <a:lnTo>
                  <a:pt x="5584" y="1208"/>
                </a:lnTo>
                <a:lnTo>
                  <a:pt x="5592" y="1208"/>
                </a:lnTo>
                <a:lnTo>
                  <a:pt x="5602" y="1206"/>
                </a:lnTo>
                <a:lnTo>
                  <a:pt x="5618" y="1202"/>
                </a:lnTo>
                <a:lnTo>
                  <a:pt x="5636" y="1196"/>
                </a:lnTo>
                <a:lnTo>
                  <a:pt x="5656" y="1190"/>
                </a:lnTo>
                <a:lnTo>
                  <a:pt x="5692" y="1184"/>
                </a:lnTo>
                <a:lnTo>
                  <a:pt x="5722" y="1176"/>
                </a:lnTo>
                <a:lnTo>
                  <a:pt x="5734" y="1172"/>
                </a:lnTo>
                <a:lnTo>
                  <a:pt x="5742" y="1166"/>
                </a:lnTo>
                <a:lnTo>
                  <a:pt x="5756" y="1152"/>
                </a:lnTo>
                <a:lnTo>
                  <a:pt x="5770" y="1140"/>
                </a:lnTo>
                <a:lnTo>
                  <a:pt x="5786" y="1132"/>
                </a:lnTo>
                <a:lnTo>
                  <a:pt x="5796" y="1128"/>
                </a:lnTo>
                <a:lnTo>
                  <a:pt x="5806" y="1126"/>
                </a:lnTo>
                <a:lnTo>
                  <a:pt x="5814" y="1124"/>
                </a:lnTo>
                <a:lnTo>
                  <a:pt x="5818" y="1122"/>
                </a:lnTo>
                <a:lnTo>
                  <a:pt x="5818" y="1118"/>
                </a:lnTo>
                <a:lnTo>
                  <a:pt x="5818" y="1114"/>
                </a:lnTo>
                <a:lnTo>
                  <a:pt x="5818" y="1112"/>
                </a:lnTo>
                <a:lnTo>
                  <a:pt x="5818" y="1108"/>
                </a:lnTo>
                <a:lnTo>
                  <a:pt x="5822" y="1106"/>
                </a:lnTo>
                <a:lnTo>
                  <a:pt x="5832" y="1104"/>
                </a:lnTo>
                <a:lnTo>
                  <a:pt x="5846" y="1104"/>
                </a:lnTo>
                <a:lnTo>
                  <a:pt x="5848" y="1102"/>
                </a:lnTo>
                <a:lnTo>
                  <a:pt x="5850" y="1100"/>
                </a:lnTo>
                <a:lnTo>
                  <a:pt x="5854" y="1094"/>
                </a:lnTo>
                <a:lnTo>
                  <a:pt x="5858" y="1092"/>
                </a:lnTo>
                <a:lnTo>
                  <a:pt x="5868" y="1086"/>
                </a:lnTo>
                <a:lnTo>
                  <a:pt x="5882" y="1078"/>
                </a:lnTo>
                <a:lnTo>
                  <a:pt x="5882" y="1076"/>
                </a:lnTo>
                <a:lnTo>
                  <a:pt x="5880" y="1076"/>
                </a:lnTo>
                <a:lnTo>
                  <a:pt x="5864" y="1076"/>
                </a:lnTo>
                <a:lnTo>
                  <a:pt x="5836" y="1078"/>
                </a:lnTo>
                <a:lnTo>
                  <a:pt x="5820" y="1078"/>
                </a:lnTo>
                <a:lnTo>
                  <a:pt x="5806" y="1076"/>
                </a:lnTo>
                <a:lnTo>
                  <a:pt x="5794" y="1070"/>
                </a:lnTo>
                <a:lnTo>
                  <a:pt x="5780" y="1064"/>
                </a:lnTo>
                <a:lnTo>
                  <a:pt x="5768" y="1058"/>
                </a:lnTo>
                <a:lnTo>
                  <a:pt x="5756" y="1056"/>
                </a:lnTo>
                <a:lnTo>
                  <a:pt x="5750" y="1056"/>
                </a:lnTo>
                <a:lnTo>
                  <a:pt x="5742" y="1056"/>
                </a:lnTo>
                <a:lnTo>
                  <a:pt x="5736" y="1060"/>
                </a:lnTo>
                <a:lnTo>
                  <a:pt x="5728" y="1064"/>
                </a:lnTo>
                <a:lnTo>
                  <a:pt x="5722" y="1068"/>
                </a:lnTo>
                <a:lnTo>
                  <a:pt x="5714" y="1070"/>
                </a:lnTo>
                <a:lnTo>
                  <a:pt x="5702" y="1070"/>
                </a:lnTo>
                <a:lnTo>
                  <a:pt x="5696" y="1070"/>
                </a:lnTo>
                <a:lnTo>
                  <a:pt x="5690" y="1070"/>
                </a:lnTo>
                <a:lnTo>
                  <a:pt x="5684" y="1074"/>
                </a:lnTo>
                <a:lnTo>
                  <a:pt x="5676" y="1082"/>
                </a:lnTo>
                <a:lnTo>
                  <a:pt x="5670" y="1086"/>
                </a:lnTo>
                <a:lnTo>
                  <a:pt x="5664" y="1088"/>
                </a:lnTo>
                <a:lnTo>
                  <a:pt x="5660" y="1090"/>
                </a:lnTo>
                <a:lnTo>
                  <a:pt x="5656" y="1090"/>
                </a:lnTo>
                <a:lnTo>
                  <a:pt x="5656" y="1086"/>
                </a:lnTo>
                <a:lnTo>
                  <a:pt x="5656" y="1082"/>
                </a:lnTo>
                <a:lnTo>
                  <a:pt x="5660" y="1078"/>
                </a:lnTo>
                <a:lnTo>
                  <a:pt x="5668" y="1070"/>
                </a:lnTo>
                <a:lnTo>
                  <a:pt x="5678" y="1064"/>
                </a:lnTo>
                <a:lnTo>
                  <a:pt x="5684" y="1062"/>
                </a:lnTo>
                <a:lnTo>
                  <a:pt x="5690" y="1060"/>
                </a:lnTo>
                <a:lnTo>
                  <a:pt x="5694" y="1060"/>
                </a:lnTo>
                <a:lnTo>
                  <a:pt x="5700" y="1064"/>
                </a:lnTo>
                <a:lnTo>
                  <a:pt x="5702" y="1064"/>
                </a:lnTo>
                <a:lnTo>
                  <a:pt x="5706" y="1062"/>
                </a:lnTo>
                <a:lnTo>
                  <a:pt x="5714" y="1056"/>
                </a:lnTo>
                <a:lnTo>
                  <a:pt x="5714" y="1054"/>
                </a:lnTo>
                <a:lnTo>
                  <a:pt x="5714" y="1052"/>
                </a:lnTo>
                <a:lnTo>
                  <a:pt x="5710" y="1052"/>
                </a:lnTo>
                <a:lnTo>
                  <a:pt x="5704" y="1050"/>
                </a:lnTo>
                <a:lnTo>
                  <a:pt x="5680" y="1052"/>
                </a:lnTo>
                <a:lnTo>
                  <a:pt x="5652" y="1056"/>
                </a:lnTo>
                <a:lnTo>
                  <a:pt x="5638" y="1058"/>
                </a:lnTo>
                <a:lnTo>
                  <a:pt x="5634" y="1056"/>
                </a:lnTo>
                <a:lnTo>
                  <a:pt x="5632" y="1052"/>
                </a:lnTo>
                <a:lnTo>
                  <a:pt x="5636" y="1046"/>
                </a:lnTo>
                <a:lnTo>
                  <a:pt x="5640" y="1038"/>
                </a:lnTo>
                <a:lnTo>
                  <a:pt x="5650" y="1022"/>
                </a:lnTo>
                <a:lnTo>
                  <a:pt x="5656" y="1012"/>
                </a:lnTo>
                <a:lnTo>
                  <a:pt x="5658" y="1010"/>
                </a:lnTo>
                <a:lnTo>
                  <a:pt x="5664" y="1016"/>
                </a:lnTo>
                <a:lnTo>
                  <a:pt x="5672" y="1022"/>
                </a:lnTo>
                <a:lnTo>
                  <a:pt x="5676" y="1022"/>
                </a:lnTo>
                <a:lnTo>
                  <a:pt x="5680" y="1022"/>
                </a:lnTo>
                <a:lnTo>
                  <a:pt x="5718" y="1010"/>
                </a:lnTo>
                <a:lnTo>
                  <a:pt x="5732" y="1004"/>
                </a:lnTo>
                <a:lnTo>
                  <a:pt x="5742" y="1000"/>
                </a:lnTo>
                <a:lnTo>
                  <a:pt x="5746" y="996"/>
                </a:lnTo>
                <a:lnTo>
                  <a:pt x="5746" y="990"/>
                </a:lnTo>
                <a:lnTo>
                  <a:pt x="5742" y="986"/>
                </a:lnTo>
                <a:lnTo>
                  <a:pt x="5734" y="982"/>
                </a:lnTo>
                <a:lnTo>
                  <a:pt x="5724" y="980"/>
                </a:lnTo>
                <a:lnTo>
                  <a:pt x="5710" y="976"/>
                </a:lnTo>
                <a:lnTo>
                  <a:pt x="5688" y="972"/>
                </a:lnTo>
                <a:lnTo>
                  <a:pt x="5682" y="970"/>
                </a:lnTo>
                <a:lnTo>
                  <a:pt x="5680" y="968"/>
                </a:lnTo>
                <a:lnTo>
                  <a:pt x="5680" y="966"/>
                </a:lnTo>
                <a:lnTo>
                  <a:pt x="5686" y="966"/>
                </a:lnTo>
                <a:lnTo>
                  <a:pt x="5706" y="966"/>
                </a:lnTo>
                <a:lnTo>
                  <a:pt x="5728" y="970"/>
                </a:lnTo>
                <a:lnTo>
                  <a:pt x="5742" y="974"/>
                </a:lnTo>
                <a:lnTo>
                  <a:pt x="5754" y="980"/>
                </a:lnTo>
                <a:lnTo>
                  <a:pt x="5768" y="986"/>
                </a:lnTo>
                <a:lnTo>
                  <a:pt x="5782" y="990"/>
                </a:lnTo>
                <a:lnTo>
                  <a:pt x="5790" y="996"/>
                </a:lnTo>
                <a:lnTo>
                  <a:pt x="5794" y="1006"/>
                </a:lnTo>
                <a:lnTo>
                  <a:pt x="5796" y="1022"/>
                </a:lnTo>
                <a:lnTo>
                  <a:pt x="5800" y="1030"/>
                </a:lnTo>
                <a:lnTo>
                  <a:pt x="5806" y="1038"/>
                </a:lnTo>
                <a:lnTo>
                  <a:pt x="5814" y="1044"/>
                </a:lnTo>
                <a:lnTo>
                  <a:pt x="5824" y="1048"/>
                </a:lnTo>
                <a:lnTo>
                  <a:pt x="5834" y="1052"/>
                </a:lnTo>
                <a:lnTo>
                  <a:pt x="5844" y="1054"/>
                </a:lnTo>
                <a:lnTo>
                  <a:pt x="5852" y="1054"/>
                </a:lnTo>
                <a:lnTo>
                  <a:pt x="5858" y="1052"/>
                </a:lnTo>
                <a:lnTo>
                  <a:pt x="5866" y="1048"/>
                </a:lnTo>
                <a:lnTo>
                  <a:pt x="5872" y="1048"/>
                </a:lnTo>
                <a:lnTo>
                  <a:pt x="5882" y="1052"/>
                </a:lnTo>
                <a:lnTo>
                  <a:pt x="5896" y="1054"/>
                </a:lnTo>
                <a:lnTo>
                  <a:pt x="5904" y="1054"/>
                </a:lnTo>
                <a:lnTo>
                  <a:pt x="5908" y="1048"/>
                </a:lnTo>
                <a:lnTo>
                  <a:pt x="5908" y="1042"/>
                </a:lnTo>
                <a:lnTo>
                  <a:pt x="5906" y="1032"/>
                </a:lnTo>
                <a:lnTo>
                  <a:pt x="5902" y="1008"/>
                </a:lnTo>
                <a:lnTo>
                  <a:pt x="5900" y="996"/>
                </a:lnTo>
                <a:lnTo>
                  <a:pt x="5900" y="984"/>
                </a:lnTo>
                <a:lnTo>
                  <a:pt x="5900" y="976"/>
                </a:lnTo>
                <a:lnTo>
                  <a:pt x="5898" y="974"/>
                </a:lnTo>
                <a:lnTo>
                  <a:pt x="5896" y="974"/>
                </a:lnTo>
                <a:lnTo>
                  <a:pt x="5892" y="976"/>
                </a:lnTo>
                <a:lnTo>
                  <a:pt x="5886" y="980"/>
                </a:lnTo>
                <a:lnTo>
                  <a:pt x="5880" y="984"/>
                </a:lnTo>
                <a:lnTo>
                  <a:pt x="5874" y="988"/>
                </a:lnTo>
                <a:lnTo>
                  <a:pt x="5868" y="990"/>
                </a:lnTo>
                <a:lnTo>
                  <a:pt x="5868" y="988"/>
                </a:lnTo>
                <a:lnTo>
                  <a:pt x="5866" y="984"/>
                </a:lnTo>
                <a:lnTo>
                  <a:pt x="5864" y="976"/>
                </a:lnTo>
                <a:lnTo>
                  <a:pt x="5866" y="974"/>
                </a:lnTo>
                <a:lnTo>
                  <a:pt x="5868" y="972"/>
                </a:lnTo>
                <a:lnTo>
                  <a:pt x="5876" y="970"/>
                </a:lnTo>
                <a:lnTo>
                  <a:pt x="5880" y="968"/>
                </a:lnTo>
                <a:lnTo>
                  <a:pt x="5886" y="960"/>
                </a:lnTo>
                <a:lnTo>
                  <a:pt x="5890" y="956"/>
                </a:lnTo>
                <a:lnTo>
                  <a:pt x="5892" y="954"/>
                </a:lnTo>
                <a:lnTo>
                  <a:pt x="5890" y="954"/>
                </a:lnTo>
                <a:lnTo>
                  <a:pt x="5880" y="958"/>
                </a:lnTo>
                <a:lnTo>
                  <a:pt x="5870" y="960"/>
                </a:lnTo>
                <a:lnTo>
                  <a:pt x="5866" y="960"/>
                </a:lnTo>
                <a:lnTo>
                  <a:pt x="5866" y="954"/>
                </a:lnTo>
                <a:lnTo>
                  <a:pt x="5868" y="948"/>
                </a:lnTo>
                <a:lnTo>
                  <a:pt x="5866" y="944"/>
                </a:lnTo>
                <a:lnTo>
                  <a:pt x="5862" y="940"/>
                </a:lnTo>
                <a:lnTo>
                  <a:pt x="5856" y="936"/>
                </a:lnTo>
                <a:lnTo>
                  <a:pt x="5838" y="932"/>
                </a:lnTo>
                <a:lnTo>
                  <a:pt x="5816" y="924"/>
                </a:lnTo>
                <a:lnTo>
                  <a:pt x="5796" y="918"/>
                </a:lnTo>
                <a:lnTo>
                  <a:pt x="5786" y="912"/>
                </a:lnTo>
                <a:lnTo>
                  <a:pt x="5780" y="906"/>
                </a:lnTo>
                <a:lnTo>
                  <a:pt x="5780" y="902"/>
                </a:lnTo>
                <a:lnTo>
                  <a:pt x="5780" y="900"/>
                </a:lnTo>
                <a:lnTo>
                  <a:pt x="5780" y="896"/>
                </a:lnTo>
                <a:lnTo>
                  <a:pt x="5778" y="890"/>
                </a:lnTo>
                <a:lnTo>
                  <a:pt x="5770" y="884"/>
                </a:lnTo>
                <a:lnTo>
                  <a:pt x="5762" y="880"/>
                </a:lnTo>
                <a:lnTo>
                  <a:pt x="5758" y="874"/>
                </a:lnTo>
                <a:lnTo>
                  <a:pt x="5760" y="870"/>
                </a:lnTo>
                <a:lnTo>
                  <a:pt x="5760" y="866"/>
                </a:lnTo>
                <a:lnTo>
                  <a:pt x="5758" y="862"/>
                </a:lnTo>
                <a:lnTo>
                  <a:pt x="5752" y="856"/>
                </a:lnTo>
                <a:lnTo>
                  <a:pt x="5738" y="852"/>
                </a:lnTo>
                <a:lnTo>
                  <a:pt x="5714" y="844"/>
                </a:lnTo>
                <a:lnTo>
                  <a:pt x="5724" y="846"/>
                </a:lnTo>
                <a:lnTo>
                  <a:pt x="5732" y="844"/>
                </a:lnTo>
                <a:lnTo>
                  <a:pt x="5740" y="840"/>
                </a:lnTo>
                <a:lnTo>
                  <a:pt x="5748" y="836"/>
                </a:lnTo>
                <a:lnTo>
                  <a:pt x="5764" y="828"/>
                </a:lnTo>
                <a:lnTo>
                  <a:pt x="5784" y="816"/>
                </a:lnTo>
                <a:lnTo>
                  <a:pt x="5790" y="816"/>
                </a:lnTo>
                <a:lnTo>
                  <a:pt x="5796" y="814"/>
                </a:lnTo>
                <a:lnTo>
                  <a:pt x="5810" y="818"/>
                </a:lnTo>
                <a:lnTo>
                  <a:pt x="5824" y="824"/>
                </a:lnTo>
                <a:lnTo>
                  <a:pt x="5838" y="832"/>
                </a:lnTo>
                <a:lnTo>
                  <a:pt x="5852" y="838"/>
                </a:lnTo>
                <a:lnTo>
                  <a:pt x="5866" y="842"/>
                </a:lnTo>
                <a:lnTo>
                  <a:pt x="5874" y="842"/>
                </a:lnTo>
                <a:lnTo>
                  <a:pt x="5880" y="842"/>
                </a:lnTo>
                <a:lnTo>
                  <a:pt x="5888" y="840"/>
                </a:lnTo>
                <a:lnTo>
                  <a:pt x="5894" y="836"/>
                </a:lnTo>
                <a:lnTo>
                  <a:pt x="5906" y="828"/>
                </a:lnTo>
                <a:lnTo>
                  <a:pt x="5916" y="826"/>
                </a:lnTo>
                <a:lnTo>
                  <a:pt x="5922" y="826"/>
                </a:lnTo>
                <a:lnTo>
                  <a:pt x="5928" y="828"/>
                </a:lnTo>
                <a:lnTo>
                  <a:pt x="5932" y="828"/>
                </a:lnTo>
                <a:lnTo>
                  <a:pt x="5936" y="828"/>
                </a:lnTo>
                <a:lnTo>
                  <a:pt x="5942" y="826"/>
                </a:lnTo>
                <a:lnTo>
                  <a:pt x="5948" y="818"/>
                </a:lnTo>
                <a:lnTo>
                  <a:pt x="5954" y="808"/>
                </a:lnTo>
                <a:lnTo>
                  <a:pt x="5954" y="804"/>
                </a:lnTo>
                <a:lnTo>
                  <a:pt x="5952" y="802"/>
                </a:lnTo>
                <a:lnTo>
                  <a:pt x="5948" y="796"/>
                </a:lnTo>
                <a:lnTo>
                  <a:pt x="5940" y="792"/>
                </a:lnTo>
                <a:lnTo>
                  <a:pt x="5930" y="788"/>
                </a:lnTo>
                <a:lnTo>
                  <a:pt x="5916" y="788"/>
                </a:lnTo>
                <a:lnTo>
                  <a:pt x="5890" y="786"/>
                </a:lnTo>
                <a:lnTo>
                  <a:pt x="5880" y="784"/>
                </a:lnTo>
                <a:lnTo>
                  <a:pt x="5876" y="782"/>
                </a:lnTo>
                <a:lnTo>
                  <a:pt x="5876" y="780"/>
                </a:lnTo>
                <a:lnTo>
                  <a:pt x="5876" y="774"/>
                </a:lnTo>
                <a:lnTo>
                  <a:pt x="5882" y="768"/>
                </a:lnTo>
                <a:lnTo>
                  <a:pt x="5890" y="762"/>
                </a:lnTo>
                <a:lnTo>
                  <a:pt x="5902" y="756"/>
                </a:lnTo>
                <a:lnTo>
                  <a:pt x="5914" y="752"/>
                </a:lnTo>
                <a:lnTo>
                  <a:pt x="5928" y="752"/>
                </a:lnTo>
                <a:lnTo>
                  <a:pt x="5940" y="754"/>
                </a:lnTo>
                <a:lnTo>
                  <a:pt x="5948" y="756"/>
                </a:lnTo>
                <a:lnTo>
                  <a:pt x="5958" y="764"/>
                </a:lnTo>
                <a:lnTo>
                  <a:pt x="5964" y="768"/>
                </a:lnTo>
                <a:lnTo>
                  <a:pt x="5970" y="768"/>
                </a:lnTo>
                <a:lnTo>
                  <a:pt x="5978" y="768"/>
                </a:lnTo>
                <a:lnTo>
                  <a:pt x="5990" y="764"/>
                </a:lnTo>
                <a:lnTo>
                  <a:pt x="5998" y="760"/>
                </a:lnTo>
                <a:lnTo>
                  <a:pt x="6002" y="756"/>
                </a:lnTo>
                <a:lnTo>
                  <a:pt x="6002" y="752"/>
                </a:lnTo>
                <a:lnTo>
                  <a:pt x="5998" y="748"/>
                </a:lnTo>
                <a:lnTo>
                  <a:pt x="5992" y="744"/>
                </a:lnTo>
                <a:lnTo>
                  <a:pt x="5982" y="742"/>
                </a:lnTo>
                <a:lnTo>
                  <a:pt x="5970" y="740"/>
                </a:lnTo>
                <a:lnTo>
                  <a:pt x="5956" y="738"/>
                </a:lnTo>
                <a:lnTo>
                  <a:pt x="5948" y="736"/>
                </a:lnTo>
                <a:lnTo>
                  <a:pt x="5944" y="734"/>
                </a:lnTo>
                <a:lnTo>
                  <a:pt x="5940" y="732"/>
                </a:lnTo>
                <a:lnTo>
                  <a:pt x="5938" y="728"/>
                </a:lnTo>
                <a:lnTo>
                  <a:pt x="5936" y="718"/>
                </a:lnTo>
                <a:lnTo>
                  <a:pt x="5940" y="708"/>
                </a:lnTo>
                <a:lnTo>
                  <a:pt x="5944" y="700"/>
                </a:lnTo>
                <a:lnTo>
                  <a:pt x="5950" y="692"/>
                </a:lnTo>
                <a:lnTo>
                  <a:pt x="5954" y="692"/>
                </a:lnTo>
                <a:lnTo>
                  <a:pt x="5958" y="690"/>
                </a:lnTo>
                <a:lnTo>
                  <a:pt x="5960" y="692"/>
                </a:lnTo>
                <a:lnTo>
                  <a:pt x="5964" y="694"/>
                </a:lnTo>
                <a:lnTo>
                  <a:pt x="5970" y="700"/>
                </a:lnTo>
                <a:lnTo>
                  <a:pt x="5976" y="702"/>
                </a:lnTo>
                <a:lnTo>
                  <a:pt x="5984" y="702"/>
                </a:lnTo>
                <a:lnTo>
                  <a:pt x="5990" y="698"/>
                </a:lnTo>
                <a:lnTo>
                  <a:pt x="5996" y="692"/>
                </a:lnTo>
                <a:lnTo>
                  <a:pt x="5998" y="686"/>
                </a:lnTo>
                <a:lnTo>
                  <a:pt x="5996" y="678"/>
                </a:lnTo>
                <a:lnTo>
                  <a:pt x="5992" y="668"/>
                </a:lnTo>
                <a:lnTo>
                  <a:pt x="5988" y="662"/>
                </a:lnTo>
                <a:lnTo>
                  <a:pt x="5986" y="658"/>
                </a:lnTo>
                <a:lnTo>
                  <a:pt x="5990" y="656"/>
                </a:lnTo>
                <a:lnTo>
                  <a:pt x="5994" y="656"/>
                </a:lnTo>
                <a:lnTo>
                  <a:pt x="5996" y="654"/>
                </a:lnTo>
                <a:lnTo>
                  <a:pt x="5980" y="646"/>
                </a:lnTo>
                <a:lnTo>
                  <a:pt x="5968" y="640"/>
                </a:lnTo>
                <a:lnTo>
                  <a:pt x="5964" y="636"/>
                </a:lnTo>
                <a:lnTo>
                  <a:pt x="5964" y="632"/>
                </a:lnTo>
                <a:lnTo>
                  <a:pt x="5968" y="632"/>
                </a:lnTo>
                <a:lnTo>
                  <a:pt x="5976" y="628"/>
                </a:lnTo>
                <a:lnTo>
                  <a:pt x="5980" y="624"/>
                </a:lnTo>
                <a:lnTo>
                  <a:pt x="5978" y="618"/>
                </a:lnTo>
                <a:lnTo>
                  <a:pt x="5976" y="616"/>
                </a:lnTo>
                <a:lnTo>
                  <a:pt x="5972" y="614"/>
                </a:lnTo>
                <a:lnTo>
                  <a:pt x="5962" y="612"/>
                </a:lnTo>
                <a:lnTo>
                  <a:pt x="5934" y="612"/>
                </a:lnTo>
                <a:lnTo>
                  <a:pt x="5922" y="612"/>
                </a:lnTo>
                <a:lnTo>
                  <a:pt x="5910" y="610"/>
                </a:lnTo>
                <a:lnTo>
                  <a:pt x="5902" y="608"/>
                </a:lnTo>
                <a:lnTo>
                  <a:pt x="5900" y="604"/>
                </a:lnTo>
                <a:lnTo>
                  <a:pt x="5898" y="600"/>
                </a:lnTo>
                <a:lnTo>
                  <a:pt x="5898" y="596"/>
                </a:lnTo>
                <a:lnTo>
                  <a:pt x="5898" y="594"/>
                </a:lnTo>
                <a:lnTo>
                  <a:pt x="5892" y="588"/>
                </a:lnTo>
                <a:lnTo>
                  <a:pt x="5884" y="584"/>
                </a:lnTo>
                <a:lnTo>
                  <a:pt x="5876" y="582"/>
                </a:lnTo>
                <a:lnTo>
                  <a:pt x="5868" y="580"/>
                </a:lnTo>
                <a:lnTo>
                  <a:pt x="5864" y="576"/>
                </a:lnTo>
                <a:lnTo>
                  <a:pt x="5864" y="574"/>
                </a:lnTo>
                <a:lnTo>
                  <a:pt x="5864" y="572"/>
                </a:lnTo>
                <a:lnTo>
                  <a:pt x="5868" y="568"/>
                </a:lnTo>
                <a:lnTo>
                  <a:pt x="5876" y="564"/>
                </a:lnTo>
                <a:lnTo>
                  <a:pt x="5882" y="566"/>
                </a:lnTo>
                <a:lnTo>
                  <a:pt x="5886" y="570"/>
                </a:lnTo>
                <a:lnTo>
                  <a:pt x="5890" y="574"/>
                </a:lnTo>
                <a:lnTo>
                  <a:pt x="5894" y="578"/>
                </a:lnTo>
                <a:lnTo>
                  <a:pt x="5900" y="580"/>
                </a:lnTo>
                <a:lnTo>
                  <a:pt x="5908" y="580"/>
                </a:lnTo>
                <a:lnTo>
                  <a:pt x="5918" y="572"/>
                </a:lnTo>
                <a:lnTo>
                  <a:pt x="5930" y="566"/>
                </a:lnTo>
                <a:lnTo>
                  <a:pt x="5944" y="560"/>
                </a:lnTo>
                <a:lnTo>
                  <a:pt x="5956" y="558"/>
                </a:lnTo>
                <a:lnTo>
                  <a:pt x="5968" y="558"/>
                </a:lnTo>
                <a:lnTo>
                  <a:pt x="5980" y="560"/>
                </a:lnTo>
                <a:lnTo>
                  <a:pt x="5992" y="564"/>
                </a:lnTo>
                <a:lnTo>
                  <a:pt x="6014" y="572"/>
                </a:lnTo>
                <a:lnTo>
                  <a:pt x="6024" y="576"/>
                </a:lnTo>
                <a:lnTo>
                  <a:pt x="6032" y="574"/>
                </a:lnTo>
                <a:lnTo>
                  <a:pt x="6038" y="570"/>
                </a:lnTo>
                <a:lnTo>
                  <a:pt x="6042" y="562"/>
                </a:lnTo>
                <a:lnTo>
                  <a:pt x="6044" y="554"/>
                </a:lnTo>
                <a:lnTo>
                  <a:pt x="6044" y="546"/>
                </a:lnTo>
                <a:lnTo>
                  <a:pt x="6038" y="536"/>
                </a:lnTo>
                <a:lnTo>
                  <a:pt x="6032" y="528"/>
                </a:lnTo>
                <a:lnTo>
                  <a:pt x="6022" y="522"/>
                </a:lnTo>
                <a:lnTo>
                  <a:pt x="6018" y="522"/>
                </a:lnTo>
                <a:lnTo>
                  <a:pt x="6012" y="524"/>
                </a:lnTo>
                <a:lnTo>
                  <a:pt x="6008" y="528"/>
                </a:lnTo>
                <a:lnTo>
                  <a:pt x="6002" y="532"/>
                </a:lnTo>
                <a:lnTo>
                  <a:pt x="5994" y="532"/>
                </a:lnTo>
                <a:lnTo>
                  <a:pt x="5984" y="530"/>
                </a:lnTo>
                <a:lnTo>
                  <a:pt x="5968" y="522"/>
                </a:lnTo>
                <a:lnTo>
                  <a:pt x="5942" y="506"/>
                </a:lnTo>
                <a:lnTo>
                  <a:pt x="5938" y="500"/>
                </a:lnTo>
                <a:lnTo>
                  <a:pt x="5938" y="498"/>
                </a:lnTo>
                <a:lnTo>
                  <a:pt x="5944" y="496"/>
                </a:lnTo>
                <a:lnTo>
                  <a:pt x="5952" y="498"/>
                </a:lnTo>
                <a:lnTo>
                  <a:pt x="5982" y="504"/>
                </a:lnTo>
                <a:lnTo>
                  <a:pt x="6006" y="508"/>
                </a:lnTo>
                <a:lnTo>
                  <a:pt x="6010" y="506"/>
                </a:lnTo>
                <a:lnTo>
                  <a:pt x="6010" y="504"/>
                </a:lnTo>
                <a:lnTo>
                  <a:pt x="6004" y="500"/>
                </a:lnTo>
                <a:lnTo>
                  <a:pt x="5992" y="496"/>
                </a:lnTo>
                <a:lnTo>
                  <a:pt x="5956" y="480"/>
                </a:lnTo>
                <a:lnTo>
                  <a:pt x="5936" y="474"/>
                </a:lnTo>
                <a:lnTo>
                  <a:pt x="5922" y="472"/>
                </a:lnTo>
                <a:lnTo>
                  <a:pt x="5914" y="476"/>
                </a:lnTo>
                <a:lnTo>
                  <a:pt x="5910" y="480"/>
                </a:lnTo>
                <a:lnTo>
                  <a:pt x="5906" y="494"/>
                </a:lnTo>
                <a:lnTo>
                  <a:pt x="5902" y="500"/>
                </a:lnTo>
                <a:lnTo>
                  <a:pt x="5896" y="502"/>
                </a:lnTo>
                <a:lnTo>
                  <a:pt x="5892" y="502"/>
                </a:lnTo>
                <a:lnTo>
                  <a:pt x="5890" y="502"/>
                </a:lnTo>
                <a:lnTo>
                  <a:pt x="5888" y="500"/>
                </a:lnTo>
                <a:lnTo>
                  <a:pt x="5888" y="496"/>
                </a:lnTo>
                <a:lnTo>
                  <a:pt x="5890" y="488"/>
                </a:lnTo>
                <a:lnTo>
                  <a:pt x="5896" y="478"/>
                </a:lnTo>
                <a:lnTo>
                  <a:pt x="5910" y="452"/>
                </a:lnTo>
                <a:lnTo>
                  <a:pt x="5916" y="438"/>
                </a:lnTo>
                <a:lnTo>
                  <a:pt x="5922" y="424"/>
                </a:lnTo>
                <a:lnTo>
                  <a:pt x="5926" y="414"/>
                </a:lnTo>
                <a:lnTo>
                  <a:pt x="5934" y="406"/>
                </a:lnTo>
                <a:lnTo>
                  <a:pt x="5940" y="404"/>
                </a:lnTo>
                <a:lnTo>
                  <a:pt x="5948" y="402"/>
                </a:lnTo>
                <a:lnTo>
                  <a:pt x="5960" y="404"/>
                </a:lnTo>
                <a:lnTo>
                  <a:pt x="5966" y="402"/>
                </a:lnTo>
                <a:lnTo>
                  <a:pt x="5970" y="400"/>
                </a:lnTo>
                <a:lnTo>
                  <a:pt x="5982" y="392"/>
                </a:lnTo>
                <a:lnTo>
                  <a:pt x="5996" y="380"/>
                </a:lnTo>
                <a:lnTo>
                  <a:pt x="6002" y="376"/>
                </a:lnTo>
                <a:lnTo>
                  <a:pt x="6004" y="370"/>
                </a:lnTo>
                <a:lnTo>
                  <a:pt x="6004" y="368"/>
                </a:lnTo>
                <a:lnTo>
                  <a:pt x="5996" y="364"/>
                </a:lnTo>
                <a:lnTo>
                  <a:pt x="5988" y="362"/>
                </a:lnTo>
                <a:lnTo>
                  <a:pt x="5984" y="358"/>
                </a:lnTo>
                <a:lnTo>
                  <a:pt x="5980" y="354"/>
                </a:lnTo>
                <a:lnTo>
                  <a:pt x="5980" y="348"/>
                </a:lnTo>
                <a:lnTo>
                  <a:pt x="5982" y="342"/>
                </a:lnTo>
                <a:lnTo>
                  <a:pt x="5986" y="338"/>
                </a:lnTo>
                <a:lnTo>
                  <a:pt x="5994" y="336"/>
                </a:lnTo>
                <a:lnTo>
                  <a:pt x="6006" y="334"/>
                </a:lnTo>
                <a:lnTo>
                  <a:pt x="6026" y="332"/>
                </a:lnTo>
                <a:lnTo>
                  <a:pt x="6040" y="328"/>
                </a:lnTo>
                <a:lnTo>
                  <a:pt x="6052" y="322"/>
                </a:lnTo>
                <a:lnTo>
                  <a:pt x="6064" y="310"/>
                </a:lnTo>
                <a:lnTo>
                  <a:pt x="6066" y="306"/>
                </a:lnTo>
                <a:lnTo>
                  <a:pt x="6066" y="304"/>
                </a:lnTo>
                <a:lnTo>
                  <a:pt x="6066" y="302"/>
                </a:lnTo>
                <a:lnTo>
                  <a:pt x="6062" y="300"/>
                </a:lnTo>
                <a:lnTo>
                  <a:pt x="6052" y="298"/>
                </a:lnTo>
                <a:lnTo>
                  <a:pt x="6036" y="300"/>
                </a:lnTo>
                <a:lnTo>
                  <a:pt x="5998" y="306"/>
                </a:lnTo>
                <a:lnTo>
                  <a:pt x="5980" y="312"/>
                </a:lnTo>
                <a:lnTo>
                  <a:pt x="5962" y="318"/>
                </a:lnTo>
                <a:lnTo>
                  <a:pt x="5948" y="320"/>
                </a:lnTo>
                <a:lnTo>
                  <a:pt x="5946" y="320"/>
                </a:lnTo>
                <a:lnTo>
                  <a:pt x="5944" y="318"/>
                </a:lnTo>
                <a:lnTo>
                  <a:pt x="5944" y="316"/>
                </a:lnTo>
                <a:lnTo>
                  <a:pt x="5944" y="312"/>
                </a:lnTo>
                <a:lnTo>
                  <a:pt x="5950" y="306"/>
                </a:lnTo>
                <a:lnTo>
                  <a:pt x="5960" y="298"/>
                </a:lnTo>
                <a:lnTo>
                  <a:pt x="5974" y="290"/>
                </a:lnTo>
                <a:lnTo>
                  <a:pt x="5988" y="286"/>
                </a:lnTo>
                <a:lnTo>
                  <a:pt x="5996" y="286"/>
                </a:lnTo>
                <a:lnTo>
                  <a:pt x="6004" y="288"/>
                </a:lnTo>
                <a:lnTo>
                  <a:pt x="6018" y="290"/>
                </a:lnTo>
                <a:lnTo>
                  <a:pt x="6034" y="292"/>
                </a:lnTo>
                <a:lnTo>
                  <a:pt x="6050" y="292"/>
                </a:lnTo>
                <a:lnTo>
                  <a:pt x="6064" y="290"/>
                </a:lnTo>
                <a:lnTo>
                  <a:pt x="6092" y="284"/>
                </a:lnTo>
                <a:lnTo>
                  <a:pt x="6116" y="274"/>
                </a:lnTo>
                <a:lnTo>
                  <a:pt x="6122" y="270"/>
                </a:lnTo>
                <a:lnTo>
                  <a:pt x="6122" y="268"/>
                </a:lnTo>
                <a:lnTo>
                  <a:pt x="6122" y="266"/>
                </a:lnTo>
                <a:lnTo>
                  <a:pt x="6116" y="264"/>
                </a:lnTo>
                <a:lnTo>
                  <a:pt x="6106" y="262"/>
                </a:lnTo>
                <a:lnTo>
                  <a:pt x="6082" y="260"/>
                </a:lnTo>
                <a:lnTo>
                  <a:pt x="6068" y="260"/>
                </a:lnTo>
                <a:lnTo>
                  <a:pt x="6056" y="262"/>
                </a:lnTo>
                <a:lnTo>
                  <a:pt x="6042" y="262"/>
                </a:lnTo>
                <a:lnTo>
                  <a:pt x="6026" y="262"/>
                </a:lnTo>
                <a:lnTo>
                  <a:pt x="5990" y="260"/>
                </a:lnTo>
                <a:lnTo>
                  <a:pt x="5970" y="258"/>
                </a:lnTo>
                <a:lnTo>
                  <a:pt x="5988" y="258"/>
                </a:lnTo>
                <a:lnTo>
                  <a:pt x="6004" y="258"/>
                </a:lnTo>
                <a:lnTo>
                  <a:pt x="6018" y="258"/>
                </a:lnTo>
                <a:lnTo>
                  <a:pt x="6028" y="254"/>
                </a:lnTo>
                <a:lnTo>
                  <a:pt x="6036" y="252"/>
                </a:lnTo>
                <a:lnTo>
                  <a:pt x="6050" y="246"/>
                </a:lnTo>
                <a:lnTo>
                  <a:pt x="6058" y="246"/>
                </a:lnTo>
                <a:lnTo>
                  <a:pt x="6068" y="248"/>
                </a:lnTo>
                <a:lnTo>
                  <a:pt x="6080" y="248"/>
                </a:lnTo>
                <a:lnTo>
                  <a:pt x="6090" y="250"/>
                </a:lnTo>
                <a:lnTo>
                  <a:pt x="6112" y="248"/>
                </a:lnTo>
                <a:lnTo>
                  <a:pt x="6136" y="244"/>
                </a:lnTo>
                <a:lnTo>
                  <a:pt x="6166" y="242"/>
                </a:lnTo>
                <a:lnTo>
                  <a:pt x="6178" y="240"/>
                </a:lnTo>
                <a:lnTo>
                  <a:pt x="6180" y="238"/>
                </a:lnTo>
                <a:lnTo>
                  <a:pt x="6180" y="236"/>
                </a:lnTo>
                <a:lnTo>
                  <a:pt x="6178" y="232"/>
                </a:lnTo>
                <a:lnTo>
                  <a:pt x="6172" y="228"/>
                </a:lnTo>
                <a:lnTo>
                  <a:pt x="6166" y="224"/>
                </a:lnTo>
                <a:lnTo>
                  <a:pt x="6166" y="220"/>
                </a:lnTo>
                <a:lnTo>
                  <a:pt x="6166" y="218"/>
                </a:lnTo>
                <a:lnTo>
                  <a:pt x="6170" y="218"/>
                </a:lnTo>
                <a:lnTo>
                  <a:pt x="6184" y="216"/>
                </a:lnTo>
                <a:lnTo>
                  <a:pt x="6196" y="216"/>
                </a:lnTo>
                <a:lnTo>
                  <a:pt x="6208" y="214"/>
                </a:lnTo>
                <a:lnTo>
                  <a:pt x="6218" y="210"/>
                </a:lnTo>
                <a:lnTo>
                  <a:pt x="6228" y="206"/>
                </a:lnTo>
                <a:lnTo>
                  <a:pt x="6248" y="194"/>
                </a:lnTo>
                <a:lnTo>
                  <a:pt x="6272" y="182"/>
                </a:lnTo>
                <a:lnTo>
                  <a:pt x="6278" y="180"/>
                </a:lnTo>
                <a:lnTo>
                  <a:pt x="6278" y="176"/>
                </a:lnTo>
                <a:lnTo>
                  <a:pt x="6276" y="172"/>
                </a:lnTo>
                <a:lnTo>
                  <a:pt x="6270" y="170"/>
                </a:lnTo>
                <a:lnTo>
                  <a:pt x="6250" y="164"/>
                </a:lnTo>
                <a:lnTo>
                  <a:pt x="6224" y="158"/>
                </a:lnTo>
                <a:lnTo>
                  <a:pt x="6192" y="154"/>
                </a:lnTo>
                <a:lnTo>
                  <a:pt x="6160" y="150"/>
                </a:lnTo>
                <a:lnTo>
                  <a:pt x="6128" y="148"/>
                </a:lnTo>
                <a:lnTo>
                  <a:pt x="6100" y="148"/>
                </a:lnTo>
                <a:lnTo>
                  <a:pt x="6080" y="152"/>
                </a:lnTo>
                <a:lnTo>
                  <a:pt x="6066" y="156"/>
                </a:lnTo>
                <a:lnTo>
                  <a:pt x="6056" y="164"/>
                </a:lnTo>
                <a:lnTo>
                  <a:pt x="6050" y="172"/>
                </a:lnTo>
                <a:lnTo>
                  <a:pt x="6046" y="178"/>
                </a:lnTo>
                <a:lnTo>
                  <a:pt x="6040" y="184"/>
                </a:lnTo>
                <a:lnTo>
                  <a:pt x="6034" y="186"/>
                </a:lnTo>
                <a:lnTo>
                  <a:pt x="6024" y="186"/>
                </a:lnTo>
                <a:lnTo>
                  <a:pt x="6012" y="182"/>
                </a:lnTo>
                <a:lnTo>
                  <a:pt x="6000" y="182"/>
                </a:lnTo>
                <a:lnTo>
                  <a:pt x="5976" y="182"/>
                </a:lnTo>
                <a:lnTo>
                  <a:pt x="5964" y="182"/>
                </a:lnTo>
                <a:lnTo>
                  <a:pt x="5962" y="182"/>
                </a:lnTo>
                <a:lnTo>
                  <a:pt x="5962" y="180"/>
                </a:lnTo>
                <a:lnTo>
                  <a:pt x="5966" y="176"/>
                </a:lnTo>
                <a:lnTo>
                  <a:pt x="5970" y="172"/>
                </a:lnTo>
                <a:lnTo>
                  <a:pt x="5970" y="170"/>
                </a:lnTo>
                <a:lnTo>
                  <a:pt x="5966" y="170"/>
                </a:lnTo>
                <a:lnTo>
                  <a:pt x="5956" y="172"/>
                </a:lnTo>
                <a:lnTo>
                  <a:pt x="5944" y="176"/>
                </a:lnTo>
                <a:lnTo>
                  <a:pt x="5928" y="184"/>
                </a:lnTo>
                <a:lnTo>
                  <a:pt x="5910" y="194"/>
                </a:lnTo>
                <a:lnTo>
                  <a:pt x="5888" y="210"/>
                </a:lnTo>
                <a:lnTo>
                  <a:pt x="5866" y="224"/>
                </a:lnTo>
                <a:lnTo>
                  <a:pt x="5846" y="234"/>
                </a:lnTo>
                <a:lnTo>
                  <a:pt x="5832" y="240"/>
                </a:lnTo>
                <a:lnTo>
                  <a:pt x="5822" y="244"/>
                </a:lnTo>
                <a:lnTo>
                  <a:pt x="5820" y="244"/>
                </a:lnTo>
                <a:lnTo>
                  <a:pt x="5818" y="242"/>
                </a:lnTo>
                <a:lnTo>
                  <a:pt x="5820" y="238"/>
                </a:lnTo>
                <a:lnTo>
                  <a:pt x="5828" y="228"/>
                </a:lnTo>
                <a:lnTo>
                  <a:pt x="5844" y="216"/>
                </a:lnTo>
                <a:lnTo>
                  <a:pt x="5862" y="200"/>
                </a:lnTo>
                <a:lnTo>
                  <a:pt x="5876" y="186"/>
                </a:lnTo>
                <a:lnTo>
                  <a:pt x="5886" y="172"/>
                </a:lnTo>
                <a:lnTo>
                  <a:pt x="5888" y="166"/>
                </a:lnTo>
                <a:lnTo>
                  <a:pt x="5890" y="160"/>
                </a:lnTo>
                <a:lnTo>
                  <a:pt x="5890" y="154"/>
                </a:lnTo>
                <a:lnTo>
                  <a:pt x="5888" y="150"/>
                </a:lnTo>
                <a:lnTo>
                  <a:pt x="5884" y="146"/>
                </a:lnTo>
                <a:lnTo>
                  <a:pt x="5878" y="142"/>
                </a:lnTo>
                <a:lnTo>
                  <a:pt x="5872" y="140"/>
                </a:lnTo>
                <a:lnTo>
                  <a:pt x="5864" y="138"/>
                </a:lnTo>
                <a:lnTo>
                  <a:pt x="5842" y="136"/>
                </a:lnTo>
                <a:lnTo>
                  <a:pt x="5820" y="138"/>
                </a:lnTo>
                <a:lnTo>
                  <a:pt x="5808" y="142"/>
                </a:lnTo>
                <a:lnTo>
                  <a:pt x="5802" y="146"/>
                </a:lnTo>
                <a:lnTo>
                  <a:pt x="5798" y="150"/>
                </a:lnTo>
                <a:lnTo>
                  <a:pt x="5798" y="156"/>
                </a:lnTo>
                <a:lnTo>
                  <a:pt x="5794" y="162"/>
                </a:lnTo>
                <a:lnTo>
                  <a:pt x="5788" y="166"/>
                </a:lnTo>
                <a:lnTo>
                  <a:pt x="5776" y="172"/>
                </a:lnTo>
                <a:lnTo>
                  <a:pt x="5746" y="178"/>
                </a:lnTo>
                <a:lnTo>
                  <a:pt x="5722" y="182"/>
                </a:lnTo>
                <a:lnTo>
                  <a:pt x="5714" y="180"/>
                </a:lnTo>
                <a:lnTo>
                  <a:pt x="5712" y="180"/>
                </a:lnTo>
                <a:lnTo>
                  <a:pt x="5716" y="176"/>
                </a:lnTo>
                <a:lnTo>
                  <a:pt x="5728" y="170"/>
                </a:lnTo>
                <a:lnTo>
                  <a:pt x="5752" y="160"/>
                </a:lnTo>
                <a:lnTo>
                  <a:pt x="5760" y="154"/>
                </a:lnTo>
                <a:lnTo>
                  <a:pt x="5760" y="152"/>
                </a:lnTo>
                <a:lnTo>
                  <a:pt x="5762" y="150"/>
                </a:lnTo>
                <a:lnTo>
                  <a:pt x="5760" y="148"/>
                </a:lnTo>
                <a:lnTo>
                  <a:pt x="5756" y="146"/>
                </a:lnTo>
                <a:lnTo>
                  <a:pt x="5744" y="144"/>
                </a:lnTo>
                <a:lnTo>
                  <a:pt x="5722" y="142"/>
                </a:lnTo>
                <a:lnTo>
                  <a:pt x="5688" y="140"/>
                </a:lnTo>
                <a:lnTo>
                  <a:pt x="5648" y="140"/>
                </a:lnTo>
                <a:lnTo>
                  <a:pt x="5606" y="144"/>
                </a:lnTo>
                <a:lnTo>
                  <a:pt x="5566" y="152"/>
                </a:lnTo>
                <a:lnTo>
                  <a:pt x="5530" y="158"/>
                </a:lnTo>
                <a:lnTo>
                  <a:pt x="5472" y="170"/>
                </a:lnTo>
                <a:lnTo>
                  <a:pt x="5454" y="174"/>
                </a:lnTo>
                <a:lnTo>
                  <a:pt x="5448" y="174"/>
                </a:lnTo>
                <a:lnTo>
                  <a:pt x="5444" y="174"/>
                </a:lnTo>
                <a:lnTo>
                  <a:pt x="5440" y="170"/>
                </a:lnTo>
                <a:lnTo>
                  <a:pt x="5438" y="168"/>
                </a:lnTo>
                <a:lnTo>
                  <a:pt x="5440" y="164"/>
                </a:lnTo>
                <a:lnTo>
                  <a:pt x="5442" y="162"/>
                </a:lnTo>
                <a:lnTo>
                  <a:pt x="5454" y="156"/>
                </a:lnTo>
                <a:lnTo>
                  <a:pt x="5472" y="150"/>
                </a:lnTo>
                <a:lnTo>
                  <a:pt x="5522" y="142"/>
                </a:lnTo>
                <a:lnTo>
                  <a:pt x="5580" y="134"/>
                </a:lnTo>
                <a:lnTo>
                  <a:pt x="5608" y="130"/>
                </a:lnTo>
                <a:lnTo>
                  <a:pt x="5638" y="128"/>
                </a:lnTo>
                <a:lnTo>
                  <a:pt x="5700" y="130"/>
                </a:lnTo>
                <a:lnTo>
                  <a:pt x="5762" y="128"/>
                </a:lnTo>
                <a:lnTo>
                  <a:pt x="5792" y="126"/>
                </a:lnTo>
                <a:lnTo>
                  <a:pt x="5820" y="122"/>
                </a:lnTo>
                <a:lnTo>
                  <a:pt x="5856" y="114"/>
                </a:lnTo>
                <a:lnTo>
                  <a:pt x="5890" y="102"/>
                </a:lnTo>
                <a:lnTo>
                  <a:pt x="5902" y="96"/>
                </a:lnTo>
                <a:lnTo>
                  <a:pt x="5908" y="92"/>
                </a:lnTo>
                <a:lnTo>
                  <a:pt x="5908" y="90"/>
                </a:lnTo>
                <a:lnTo>
                  <a:pt x="5906" y="88"/>
                </a:lnTo>
                <a:lnTo>
                  <a:pt x="5898" y="84"/>
                </a:lnTo>
                <a:lnTo>
                  <a:pt x="5870" y="78"/>
                </a:lnTo>
                <a:lnTo>
                  <a:pt x="5840" y="70"/>
                </a:lnTo>
                <a:lnTo>
                  <a:pt x="5824" y="68"/>
                </a:lnTo>
                <a:lnTo>
                  <a:pt x="5806" y="68"/>
                </a:lnTo>
                <a:lnTo>
                  <a:pt x="5788" y="68"/>
                </a:lnTo>
                <a:lnTo>
                  <a:pt x="5770" y="72"/>
                </a:lnTo>
                <a:lnTo>
                  <a:pt x="5750" y="74"/>
                </a:lnTo>
                <a:lnTo>
                  <a:pt x="5752" y="72"/>
                </a:lnTo>
                <a:lnTo>
                  <a:pt x="5758" y="68"/>
                </a:lnTo>
                <a:lnTo>
                  <a:pt x="5766" y="64"/>
                </a:lnTo>
                <a:lnTo>
                  <a:pt x="5772" y="58"/>
                </a:lnTo>
                <a:lnTo>
                  <a:pt x="5774" y="54"/>
                </a:lnTo>
                <a:lnTo>
                  <a:pt x="5774" y="52"/>
                </a:lnTo>
                <a:lnTo>
                  <a:pt x="5772" y="48"/>
                </a:lnTo>
                <a:lnTo>
                  <a:pt x="5768" y="46"/>
                </a:lnTo>
                <a:lnTo>
                  <a:pt x="5758" y="42"/>
                </a:lnTo>
                <a:lnTo>
                  <a:pt x="5748" y="40"/>
                </a:lnTo>
                <a:lnTo>
                  <a:pt x="5736" y="42"/>
                </a:lnTo>
                <a:lnTo>
                  <a:pt x="5720" y="44"/>
                </a:lnTo>
                <a:lnTo>
                  <a:pt x="5704" y="48"/>
                </a:lnTo>
                <a:lnTo>
                  <a:pt x="5682" y="50"/>
                </a:lnTo>
                <a:lnTo>
                  <a:pt x="5658" y="50"/>
                </a:lnTo>
                <a:lnTo>
                  <a:pt x="5630" y="50"/>
                </a:lnTo>
                <a:lnTo>
                  <a:pt x="5602" y="48"/>
                </a:lnTo>
                <a:lnTo>
                  <a:pt x="5580" y="48"/>
                </a:lnTo>
                <a:lnTo>
                  <a:pt x="5560" y="50"/>
                </a:lnTo>
                <a:lnTo>
                  <a:pt x="5544" y="54"/>
                </a:lnTo>
                <a:lnTo>
                  <a:pt x="5514" y="60"/>
                </a:lnTo>
                <a:lnTo>
                  <a:pt x="5496" y="60"/>
                </a:lnTo>
                <a:lnTo>
                  <a:pt x="5476" y="60"/>
                </a:lnTo>
                <a:lnTo>
                  <a:pt x="5458" y="58"/>
                </a:lnTo>
                <a:lnTo>
                  <a:pt x="5452" y="56"/>
                </a:lnTo>
                <a:lnTo>
                  <a:pt x="5454" y="54"/>
                </a:lnTo>
                <a:lnTo>
                  <a:pt x="5464" y="52"/>
                </a:lnTo>
                <a:lnTo>
                  <a:pt x="5528" y="46"/>
                </a:lnTo>
                <a:lnTo>
                  <a:pt x="5572" y="44"/>
                </a:lnTo>
                <a:lnTo>
                  <a:pt x="5630" y="40"/>
                </a:lnTo>
                <a:lnTo>
                  <a:pt x="5690" y="38"/>
                </a:lnTo>
                <a:lnTo>
                  <a:pt x="5732" y="34"/>
                </a:lnTo>
                <a:lnTo>
                  <a:pt x="5736" y="32"/>
                </a:lnTo>
                <a:lnTo>
                  <a:pt x="5738" y="30"/>
                </a:lnTo>
                <a:lnTo>
                  <a:pt x="5738" y="28"/>
                </a:lnTo>
                <a:lnTo>
                  <a:pt x="5734" y="28"/>
                </a:lnTo>
                <a:lnTo>
                  <a:pt x="5718" y="24"/>
                </a:lnTo>
                <a:lnTo>
                  <a:pt x="5694" y="20"/>
                </a:lnTo>
                <a:lnTo>
                  <a:pt x="5634" y="12"/>
                </a:lnTo>
                <a:lnTo>
                  <a:pt x="5568" y="6"/>
                </a:lnTo>
                <a:lnTo>
                  <a:pt x="5522" y="2"/>
                </a:lnTo>
                <a:lnTo>
                  <a:pt x="5484" y="0"/>
                </a:lnTo>
                <a:lnTo>
                  <a:pt x="5454" y="0"/>
                </a:lnTo>
                <a:lnTo>
                  <a:pt x="5430" y="2"/>
                </a:lnTo>
                <a:lnTo>
                  <a:pt x="5388" y="6"/>
                </a:lnTo>
                <a:lnTo>
                  <a:pt x="5366" y="6"/>
                </a:lnTo>
                <a:lnTo>
                  <a:pt x="5340" y="6"/>
                </a:lnTo>
                <a:lnTo>
                  <a:pt x="5316" y="6"/>
                </a:lnTo>
                <a:lnTo>
                  <a:pt x="5304" y="8"/>
                </a:lnTo>
                <a:lnTo>
                  <a:pt x="5298" y="10"/>
                </a:lnTo>
                <a:lnTo>
                  <a:pt x="5294" y="14"/>
                </a:lnTo>
                <a:lnTo>
                  <a:pt x="5294" y="16"/>
                </a:lnTo>
                <a:lnTo>
                  <a:pt x="5294" y="18"/>
                </a:lnTo>
                <a:lnTo>
                  <a:pt x="5288" y="18"/>
                </a:lnTo>
                <a:lnTo>
                  <a:pt x="5278" y="16"/>
                </a:lnTo>
                <a:lnTo>
                  <a:pt x="5258" y="12"/>
                </a:lnTo>
                <a:lnTo>
                  <a:pt x="5246" y="12"/>
                </a:lnTo>
                <a:lnTo>
                  <a:pt x="5236" y="16"/>
                </a:lnTo>
                <a:lnTo>
                  <a:pt x="5220" y="16"/>
                </a:lnTo>
                <a:lnTo>
                  <a:pt x="5210" y="16"/>
                </a:lnTo>
                <a:lnTo>
                  <a:pt x="5204" y="20"/>
                </a:lnTo>
                <a:lnTo>
                  <a:pt x="5202" y="22"/>
                </a:lnTo>
                <a:lnTo>
                  <a:pt x="5202" y="26"/>
                </a:lnTo>
                <a:lnTo>
                  <a:pt x="5206" y="32"/>
                </a:lnTo>
                <a:lnTo>
                  <a:pt x="5214" y="36"/>
                </a:lnTo>
                <a:lnTo>
                  <a:pt x="5224" y="40"/>
                </a:lnTo>
                <a:lnTo>
                  <a:pt x="5238" y="42"/>
                </a:lnTo>
                <a:lnTo>
                  <a:pt x="5248" y="44"/>
                </a:lnTo>
                <a:lnTo>
                  <a:pt x="5252" y="46"/>
                </a:lnTo>
                <a:lnTo>
                  <a:pt x="5248" y="48"/>
                </a:lnTo>
                <a:lnTo>
                  <a:pt x="5242" y="48"/>
                </a:lnTo>
                <a:lnTo>
                  <a:pt x="5224" y="52"/>
                </a:lnTo>
                <a:lnTo>
                  <a:pt x="5214" y="54"/>
                </a:lnTo>
                <a:lnTo>
                  <a:pt x="5208" y="56"/>
                </a:lnTo>
                <a:lnTo>
                  <a:pt x="5192" y="60"/>
                </a:lnTo>
                <a:lnTo>
                  <a:pt x="5168" y="64"/>
                </a:lnTo>
                <a:lnTo>
                  <a:pt x="5154" y="64"/>
                </a:lnTo>
                <a:lnTo>
                  <a:pt x="5140" y="64"/>
                </a:lnTo>
                <a:lnTo>
                  <a:pt x="5126" y="60"/>
                </a:lnTo>
                <a:lnTo>
                  <a:pt x="5114" y="56"/>
                </a:lnTo>
                <a:lnTo>
                  <a:pt x="5092" y="46"/>
                </a:lnTo>
                <a:lnTo>
                  <a:pt x="5078" y="40"/>
                </a:lnTo>
                <a:lnTo>
                  <a:pt x="5064" y="38"/>
                </a:lnTo>
                <a:lnTo>
                  <a:pt x="5048" y="34"/>
                </a:lnTo>
                <a:lnTo>
                  <a:pt x="5030" y="34"/>
                </a:lnTo>
                <a:lnTo>
                  <a:pt x="5012" y="36"/>
                </a:lnTo>
                <a:lnTo>
                  <a:pt x="4992" y="38"/>
                </a:lnTo>
                <a:lnTo>
                  <a:pt x="4950" y="44"/>
                </a:lnTo>
                <a:lnTo>
                  <a:pt x="4914" y="48"/>
                </a:lnTo>
                <a:lnTo>
                  <a:pt x="4900" y="50"/>
                </a:lnTo>
                <a:lnTo>
                  <a:pt x="4890" y="52"/>
                </a:lnTo>
                <a:lnTo>
                  <a:pt x="4886" y="56"/>
                </a:lnTo>
                <a:lnTo>
                  <a:pt x="4884" y="58"/>
                </a:lnTo>
                <a:lnTo>
                  <a:pt x="4884" y="60"/>
                </a:lnTo>
                <a:lnTo>
                  <a:pt x="4890" y="64"/>
                </a:lnTo>
                <a:lnTo>
                  <a:pt x="4900" y="66"/>
                </a:lnTo>
                <a:lnTo>
                  <a:pt x="4928" y="66"/>
                </a:lnTo>
                <a:lnTo>
                  <a:pt x="4966" y="66"/>
                </a:lnTo>
                <a:lnTo>
                  <a:pt x="5006" y="66"/>
                </a:lnTo>
                <a:lnTo>
                  <a:pt x="5046" y="68"/>
                </a:lnTo>
                <a:lnTo>
                  <a:pt x="5082" y="72"/>
                </a:lnTo>
                <a:lnTo>
                  <a:pt x="5116" y="76"/>
                </a:lnTo>
                <a:lnTo>
                  <a:pt x="5150" y="82"/>
                </a:lnTo>
                <a:lnTo>
                  <a:pt x="5162" y="84"/>
                </a:lnTo>
                <a:lnTo>
                  <a:pt x="5168" y="88"/>
                </a:lnTo>
                <a:lnTo>
                  <a:pt x="5168" y="90"/>
                </a:lnTo>
                <a:lnTo>
                  <a:pt x="5162" y="92"/>
                </a:lnTo>
                <a:lnTo>
                  <a:pt x="5144" y="92"/>
                </a:lnTo>
                <a:lnTo>
                  <a:pt x="5132" y="90"/>
                </a:lnTo>
                <a:lnTo>
                  <a:pt x="5118" y="88"/>
                </a:lnTo>
                <a:lnTo>
                  <a:pt x="5104" y="84"/>
                </a:lnTo>
                <a:lnTo>
                  <a:pt x="5088" y="82"/>
                </a:lnTo>
                <a:lnTo>
                  <a:pt x="5050" y="78"/>
                </a:lnTo>
                <a:lnTo>
                  <a:pt x="4946" y="74"/>
                </a:lnTo>
                <a:lnTo>
                  <a:pt x="4928" y="74"/>
                </a:lnTo>
                <a:lnTo>
                  <a:pt x="4926" y="76"/>
                </a:lnTo>
                <a:lnTo>
                  <a:pt x="4928" y="78"/>
                </a:lnTo>
                <a:lnTo>
                  <a:pt x="4942" y="84"/>
                </a:lnTo>
                <a:lnTo>
                  <a:pt x="4964" y="92"/>
                </a:lnTo>
                <a:lnTo>
                  <a:pt x="4984" y="100"/>
                </a:lnTo>
                <a:lnTo>
                  <a:pt x="5000" y="106"/>
                </a:lnTo>
                <a:lnTo>
                  <a:pt x="5004" y="110"/>
                </a:lnTo>
                <a:lnTo>
                  <a:pt x="5004" y="112"/>
                </a:lnTo>
                <a:lnTo>
                  <a:pt x="5000" y="114"/>
                </a:lnTo>
                <a:lnTo>
                  <a:pt x="4990" y="116"/>
                </a:lnTo>
                <a:lnTo>
                  <a:pt x="4984" y="118"/>
                </a:lnTo>
                <a:lnTo>
                  <a:pt x="4978" y="118"/>
                </a:lnTo>
                <a:lnTo>
                  <a:pt x="4976" y="122"/>
                </a:lnTo>
                <a:lnTo>
                  <a:pt x="4974" y="124"/>
                </a:lnTo>
                <a:lnTo>
                  <a:pt x="4972" y="132"/>
                </a:lnTo>
                <a:lnTo>
                  <a:pt x="4976" y="140"/>
                </a:lnTo>
                <a:lnTo>
                  <a:pt x="4978" y="148"/>
                </a:lnTo>
                <a:lnTo>
                  <a:pt x="4978" y="154"/>
                </a:lnTo>
                <a:lnTo>
                  <a:pt x="4978" y="158"/>
                </a:lnTo>
                <a:lnTo>
                  <a:pt x="4976" y="160"/>
                </a:lnTo>
                <a:lnTo>
                  <a:pt x="4974" y="162"/>
                </a:lnTo>
                <a:lnTo>
                  <a:pt x="4968" y="162"/>
                </a:lnTo>
                <a:lnTo>
                  <a:pt x="4958" y="162"/>
                </a:lnTo>
                <a:lnTo>
                  <a:pt x="4950" y="160"/>
                </a:lnTo>
                <a:lnTo>
                  <a:pt x="4944" y="156"/>
                </a:lnTo>
                <a:lnTo>
                  <a:pt x="4938" y="152"/>
                </a:lnTo>
                <a:lnTo>
                  <a:pt x="4930" y="146"/>
                </a:lnTo>
                <a:lnTo>
                  <a:pt x="4920" y="140"/>
                </a:lnTo>
                <a:lnTo>
                  <a:pt x="4906" y="136"/>
                </a:lnTo>
                <a:lnTo>
                  <a:pt x="4888" y="132"/>
                </a:lnTo>
                <a:lnTo>
                  <a:pt x="4870" y="128"/>
                </a:lnTo>
                <a:lnTo>
                  <a:pt x="4852" y="124"/>
                </a:lnTo>
                <a:lnTo>
                  <a:pt x="4822" y="112"/>
                </a:lnTo>
                <a:lnTo>
                  <a:pt x="4790" y="104"/>
                </a:lnTo>
                <a:lnTo>
                  <a:pt x="4772" y="100"/>
                </a:lnTo>
                <a:lnTo>
                  <a:pt x="4752" y="98"/>
                </a:lnTo>
                <a:lnTo>
                  <a:pt x="4732" y="98"/>
                </a:lnTo>
                <a:lnTo>
                  <a:pt x="4720" y="98"/>
                </a:lnTo>
                <a:lnTo>
                  <a:pt x="4712" y="102"/>
                </a:lnTo>
                <a:lnTo>
                  <a:pt x="4710" y="104"/>
                </a:lnTo>
                <a:lnTo>
                  <a:pt x="4710" y="106"/>
                </a:lnTo>
                <a:lnTo>
                  <a:pt x="4714" y="110"/>
                </a:lnTo>
                <a:lnTo>
                  <a:pt x="4722" y="118"/>
                </a:lnTo>
                <a:lnTo>
                  <a:pt x="4750" y="138"/>
                </a:lnTo>
                <a:lnTo>
                  <a:pt x="4764" y="146"/>
                </a:lnTo>
                <a:lnTo>
                  <a:pt x="4766" y="148"/>
                </a:lnTo>
                <a:lnTo>
                  <a:pt x="4764" y="150"/>
                </a:lnTo>
                <a:lnTo>
                  <a:pt x="4758" y="150"/>
                </a:lnTo>
                <a:lnTo>
                  <a:pt x="4748" y="148"/>
                </a:lnTo>
                <a:lnTo>
                  <a:pt x="4736" y="146"/>
                </a:lnTo>
                <a:lnTo>
                  <a:pt x="4724" y="146"/>
                </a:lnTo>
                <a:lnTo>
                  <a:pt x="4722" y="148"/>
                </a:lnTo>
                <a:lnTo>
                  <a:pt x="4720" y="150"/>
                </a:lnTo>
                <a:lnTo>
                  <a:pt x="4718" y="154"/>
                </a:lnTo>
                <a:lnTo>
                  <a:pt x="4722" y="158"/>
                </a:lnTo>
                <a:lnTo>
                  <a:pt x="4722" y="160"/>
                </a:lnTo>
                <a:lnTo>
                  <a:pt x="4714" y="158"/>
                </a:lnTo>
                <a:lnTo>
                  <a:pt x="4704" y="154"/>
                </a:lnTo>
                <a:lnTo>
                  <a:pt x="4688" y="150"/>
                </a:lnTo>
                <a:lnTo>
                  <a:pt x="4670" y="146"/>
                </a:lnTo>
                <a:lnTo>
                  <a:pt x="4660" y="146"/>
                </a:lnTo>
                <a:lnTo>
                  <a:pt x="4650" y="148"/>
                </a:lnTo>
                <a:lnTo>
                  <a:pt x="4642" y="150"/>
                </a:lnTo>
                <a:lnTo>
                  <a:pt x="4634" y="156"/>
                </a:lnTo>
                <a:lnTo>
                  <a:pt x="4626" y="162"/>
                </a:lnTo>
                <a:lnTo>
                  <a:pt x="4618" y="172"/>
                </a:lnTo>
                <a:lnTo>
                  <a:pt x="4606" y="190"/>
                </a:lnTo>
                <a:lnTo>
                  <a:pt x="4610" y="180"/>
                </a:lnTo>
                <a:lnTo>
                  <a:pt x="4612" y="168"/>
                </a:lnTo>
                <a:lnTo>
                  <a:pt x="4614" y="154"/>
                </a:lnTo>
                <a:lnTo>
                  <a:pt x="4610" y="138"/>
                </a:lnTo>
                <a:lnTo>
                  <a:pt x="4608" y="130"/>
                </a:lnTo>
                <a:lnTo>
                  <a:pt x="4604" y="124"/>
                </a:lnTo>
                <a:lnTo>
                  <a:pt x="4592" y="114"/>
                </a:lnTo>
                <a:lnTo>
                  <a:pt x="4582" y="108"/>
                </a:lnTo>
                <a:lnTo>
                  <a:pt x="4568" y="106"/>
                </a:lnTo>
                <a:lnTo>
                  <a:pt x="4554" y="108"/>
                </a:lnTo>
                <a:lnTo>
                  <a:pt x="4508" y="118"/>
                </a:lnTo>
                <a:lnTo>
                  <a:pt x="4476" y="124"/>
                </a:lnTo>
                <a:lnTo>
                  <a:pt x="4436" y="130"/>
                </a:lnTo>
                <a:lnTo>
                  <a:pt x="4394" y="134"/>
                </a:lnTo>
                <a:lnTo>
                  <a:pt x="4362" y="140"/>
                </a:lnTo>
                <a:lnTo>
                  <a:pt x="4338" y="144"/>
                </a:lnTo>
                <a:lnTo>
                  <a:pt x="4320" y="150"/>
                </a:lnTo>
                <a:lnTo>
                  <a:pt x="4308" y="156"/>
                </a:lnTo>
                <a:lnTo>
                  <a:pt x="4302" y="162"/>
                </a:lnTo>
                <a:lnTo>
                  <a:pt x="4302" y="166"/>
                </a:lnTo>
                <a:lnTo>
                  <a:pt x="4302" y="170"/>
                </a:lnTo>
                <a:lnTo>
                  <a:pt x="4306" y="176"/>
                </a:lnTo>
                <a:close/>
                <a:moveTo>
                  <a:pt x="5340" y="5242"/>
                </a:moveTo>
                <a:lnTo>
                  <a:pt x="5340" y="5242"/>
                </a:lnTo>
                <a:lnTo>
                  <a:pt x="5332" y="5236"/>
                </a:lnTo>
                <a:lnTo>
                  <a:pt x="5326" y="5232"/>
                </a:lnTo>
                <a:lnTo>
                  <a:pt x="5320" y="5232"/>
                </a:lnTo>
                <a:lnTo>
                  <a:pt x="5314" y="5234"/>
                </a:lnTo>
                <a:lnTo>
                  <a:pt x="5306" y="5234"/>
                </a:lnTo>
                <a:lnTo>
                  <a:pt x="5298" y="5234"/>
                </a:lnTo>
                <a:lnTo>
                  <a:pt x="5286" y="5230"/>
                </a:lnTo>
                <a:lnTo>
                  <a:pt x="5270" y="5222"/>
                </a:lnTo>
                <a:lnTo>
                  <a:pt x="5256" y="5212"/>
                </a:lnTo>
                <a:lnTo>
                  <a:pt x="5246" y="5204"/>
                </a:lnTo>
                <a:lnTo>
                  <a:pt x="5240" y="5198"/>
                </a:lnTo>
                <a:lnTo>
                  <a:pt x="5236" y="5192"/>
                </a:lnTo>
                <a:lnTo>
                  <a:pt x="5230" y="5178"/>
                </a:lnTo>
                <a:lnTo>
                  <a:pt x="5224" y="5172"/>
                </a:lnTo>
                <a:lnTo>
                  <a:pt x="5214" y="5162"/>
                </a:lnTo>
                <a:lnTo>
                  <a:pt x="5194" y="5144"/>
                </a:lnTo>
                <a:lnTo>
                  <a:pt x="5186" y="5136"/>
                </a:lnTo>
                <a:lnTo>
                  <a:pt x="5176" y="5130"/>
                </a:lnTo>
                <a:lnTo>
                  <a:pt x="5166" y="5126"/>
                </a:lnTo>
                <a:lnTo>
                  <a:pt x="5156" y="5124"/>
                </a:lnTo>
                <a:lnTo>
                  <a:pt x="5144" y="5122"/>
                </a:lnTo>
                <a:lnTo>
                  <a:pt x="5128" y="5124"/>
                </a:lnTo>
                <a:lnTo>
                  <a:pt x="5114" y="5126"/>
                </a:lnTo>
                <a:lnTo>
                  <a:pt x="5100" y="5126"/>
                </a:lnTo>
                <a:lnTo>
                  <a:pt x="5086" y="5124"/>
                </a:lnTo>
                <a:lnTo>
                  <a:pt x="5074" y="5122"/>
                </a:lnTo>
                <a:lnTo>
                  <a:pt x="5052" y="5114"/>
                </a:lnTo>
                <a:lnTo>
                  <a:pt x="5032" y="5106"/>
                </a:lnTo>
                <a:lnTo>
                  <a:pt x="5026" y="5104"/>
                </a:lnTo>
                <a:lnTo>
                  <a:pt x="5022" y="5104"/>
                </a:lnTo>
                <a:lnTo>
                  <a:pt x="5014" y="5108"/>
                </a:lnTo>
                <a:lnTo>
                  <a:pt x="5004" y="5114"/>
                </a:lnTo>
                <a:lnTo>
                  <a:pt x="4996" y="5120"/>
                </a:lnTo>
                <a:lnTo>
                  <a:pt x="4984" y="5134"/>
                </a:lnTo>
                <a:lnTo>
                  <a:pt x="4980" y="5136"/>
                </a:lnTo>
                <a:lnTo>
                  <a:pt x="4978" y="5136"/>
                </a:lnTo>
                <a:lnTo>
                  <a:pt x="4976" y="5136"/>
                </a:lnTo>
                <a:lnTo>
                  <a:pt x="4974" y="5130"/>
                </a:lnTo>
                <a:lnTo>
                  <a:pt x="4976" y="5126"/>
                </a:lnTo>
                <a:lnTo>
                  <a:pt x="4980" y="5112"/>
                </a:lnTo>
                <a:lnTo>
                  <a:pt x="4984" y="5100"/>
                </a:lnTo>
                <a:lnTo>
                  <a:pt x="4984" y="5094"/>
                </a:lnTo>
                <a:lnTo>
                  <a:pt x="4982" y="5092"/>
                </a:lnTo>
                <a:lnTo>
                  <a:pt x="4980" y="5086"/>
                </a:lnTo>
                <a:lnTo>
                  <a:pt x="4978" y="5082"/>
                </a:lnTo>
                <a:lnTo>
                  <a:pt x="4974" y="5072"/>
                </a:lnTo>
                <a:lnTo>
                  <a:pt x="4972" y="5068"/>
                </a:lnTo>
                <a:lnTo>
                  <a:pt x="4968" y="5064"/>
                </a:lnTo>
                <a:lnTo>
                  <a:pt x="4960" y="5060"/>
                </a:lnTo>
                <a:lnTo>
                  <a:pt x="4952" y="5058"/>
                </a:lnTo>
                <a:lnTo>
                  <a:pt x="4942" y="5054"/>
                </a:lnTo>
                <a:lnTo>
                  <a:pt x="4934" y="5050"/>
                </a:lnTo>
                <a:lnTo>
                  <a:pt x="4924" y="5042"/>
                </a:lnTo>
                <a:lnTo>
                  <a:pt x="4916" y="5036"/>
                </a:lnTo>
                <a:lnTo>
                  <a:pt x="4912" y="5034"/>
                </a:lnTo>
                <a:lnTo>
                  <a:pt x="4906" y="5032"/>
                </a:lnTo>
                <a:lnTo>
                  <a:pt x="4896" y="5032"/>
                </a:lnTo>
                <a:lnTo>
                  <a:pt x="4888" y="5028"/>
                </a:lnTo>
                <a:lnTo>
                  <a:pt x="4878" y="5024"/>
                </a:lnTo>
                <a:lnTo>
                  <a:pt x="4858" y="5020"/>
                </a:lnTo>
                <a:lnTo>
                  <a:pt x="4852" y="5022"/>
                </a:lnTo>
                <a:lnTo>
                  <a:pt x="4846" y="5022"/>
                </a:lnTo>
                <a:lnTo>
                  <a:pt x="4836" y="5028"/>
                </a:lnTo>
                <a:lnTo>
                  <a:pt x="4828" y="5036"/>
                </a:lnTo>
                <a:lnTo>
                  <a:pt x="4822" y="5046"/>
                </a:lnTo>
                <a:lnTo>
                  <a:pt x="4814" y="5060"/>
                </a:lnTo>
                <a:lnTo>
                  <a:pt x="4810" y="5060"/>
                </a:lnTo>
                <a:lnTo>
                  <a:pt x="4808" y="5056"/>
                </a:lnTo>
                <a:lnTo>
                  <a:pt x="4806" y="5048"/>
                </a:lnTo>
                <a:lnTo>
                  <a:pt x="4810" y="5040"/>
                </a:lnTo>
                <a:lnTo>
                  <a:pt x="4818" y="5026"/>
                </a:lnTo>
                <a:lnTo>
                  <a:pt x="4822" y="5018"/>
                </a:lnTo>
                <a:lnTo>
                  <a:pt x="4822" y="5012"/>
                </a:lnTo>
                <a:lnTo>
                  <a:pt x="4822" y="5008"/>
                </a:lnTo>
                <a:lnTo>
                  <a:pt x="4820" y="5006"/>
                </a:lnTo>
                <a:lnTo>
                  <a:pt x="4810" y="5000"/>
                </a:lnTo>
                <a:lnTo>
                  <a:pt x="4792" y="4996"/>
                </a:lnTo>
                <a:lnTo>
                  <a:pt x="4784" y="4998"/>
                </a:lnTo>
                <a:lnTo>
                  <a:pt x="4774" y="4998"/>
                </a:lnTo>
                <a:lnTo>
                  <a:pt x="4752" y="4996"/>
                </a:lnTo>
                <a:lnTo>
                  <a:pt x="4742" y="4994"/>
                </a:lnTo>
                <a:lnTo>
                  <a:pt x="4736" y="4998"/>
                </a:lnTo>
                <a:lnTo>
                  <a:pt x="4730" y="5002"/>
                </a:lnTo>
                <a:lnTo>
                  <a:pt x="4728" y="5010"/>
                </a:lnTo>
                <a:lnTo>
                  <a:pt x="4726" y="5018"/>
                </a:lnTo>
                <a:lnTo>
                  <a:pt x="4724" y="5026"/>
                </a:lnTo>
                <a:lnTo>
                  <a:pt x="4726" y="5040"/>
                </a:lnTo>
                <a:lnTo>
                  <a:pt x="4722" y="5036"/>
                </a:lnTo>
                <a:lnTo>
                  <a:pt x="4720" y="5036"/>
                </a:lnTo>
                <a:lnTo>
                  <a:pt x="4712" y="5042"/>
                </a:lnTo>
                <a:lnTo>
                  <a:pt x="4710" y="5044"/>
                </a:lnTo>
                <a:lnTo>
                  <a:pt x="4708" y="5044"/>
                </a:lnTo>
                <a:lnTo>
                  <a:pt x="4708" y="5042"/>
                </a:lnTo>
                <a:lnTo>
                  <a:pt x="4710" y="5034"/>
                </a:lnTo>
                <a:lnTo>
                  <a:pt x="4712" y="5026"/>
                </a:lnTo>
                <a:lnTo>
                  <a:pt x="4710" y="5020"/>
                </a:lnTo>
                <a:lnTo>
                  <a:pt x="4706" y="5020"/>
                </a:lnTo>
                <a:lnTo>
                  <a:pt x="4702" y="5020"/>
                </a:lnTo>
                <a:lnTo>
                  <a:pt x="4694" y="5024"/>
                </a:lnTo>
                <a:lnTo>
                  <a:pt x="4696" y="5020"/>
                </a:lnTo>
                <a:lnTo>
                  <a:pt x="4698" y="5014"/>
                </a:lnTo>
                <a:lnTo>
                  <a:pt x="4698" y="5010"/>
                </a:lnTo>
                <a:lnTo>
                  <a:pt x="4700" y="5004"/>
                </a:lnTo>
                <a:lnTo>
                  <a:pt x="4700" y="5000"/>
                </a:lnTo>
                <a:lnTo>
                  <a:pt x="4702" y="4996"/>
                </a:lnTo>
                <a:lnTo>
                  <a:pt x="4706" y="4994"/>
                </a:lnTo>
                <a:lnTo>
                  <a:pt x="4714" y="4990"/>
                </a:lnTo>
                <a:lnTo>
                  <a:pt x="4720" y="4986"/>
                </a:lnTo>
                <a:lnTo>
                  <a:pt x="4726" y="4980"/>
                </a:lnTo>
                <a:lnTo>
                  <a:pt x="4736" y="4964"/>
                </a:lnTo>
                <a:lnTo>
                  <a:pt x="4746" y="4950"/>
                </a:lnTo>
                <a:lnTo>
                  <a:pt x="4750" y="4944"/>
                </a:lnTo>
                <a:lnTo>
                  <a:pt x="4756" y="4940"/>
                </a:lnTo>
                <a:lnTo>
                  <a:pt x="4760" y="4938"/>
                </a:lnTo>
                <a:lnTo>
                  <a:pt x="4762" y="4932"/>
                </a:lnTo>
                <a:lnTo>
                  <a:pt x="4762" y="4926"/>
                </a:lnTo>
                <a:lnTo>
                  <a:pt x="4762" y="4918"/>
                </a:lnTo>
                <a:lnTo>
                  <a:pt x="4760" y="4912"/>
                </a:lnTo>
                <a:lnTo>
                  <a:pt x="4756" y="4906"/>
                </a:lnTo>
                <a:lnTo>
                  <a:pt x="4752" y="4902"/>
                </a:lnTo>
                <a:lnTo>
                  <a:pt x="4748" y="4902"/>
                </a:lnTo>
                <a:lnTo>
                  <a:pt x="4740" y="4902"/>
                </a:lnTo>
                <a:lnTo>
                  <a:pt x="4736" y="4900"/>
                </a:lnTo>
                <a:lnTo>
                  <a:pt x="4736" y="4896"/>
                </a:lnTo>
                <a:lnTo>
                  <a:pt x="4734" y="4892"/>
                </a:lnTo>
                <a:lnTo>
                  <a:pt x="4732" y="4886"/>
                </a:lnTo>
                <a:lnTo>
                  <a:pt x="4730" y="4884"/>
                </a:lnTo>
                <a:lnTo>
                  <a:pt x="4730" y="4882"/>
                </a:lnTo>
                <a:lnTo>
                  <a:pt x="4730" y="4878"/>
                </a:lnTo>
                <a:lnTo>
                  <a:pt x="4728" y="4874"/>
                </a:lnTo>
                <a:lnTo>
                  <a:pt x="4726" y="4870"/>
                </a:lnTo>
                <a:lnTo>
                  <a:pt x="4724" y="4868"/>
                </a:lnTo>
                <a:lnTo>
                  <a:pt x="4722" y="4864"/>
                </a:lnTo>
                <a:lnTo>
                  <a:pt x="4722" y="4860"/>
                </a:lnTo>
                <a:lnTo>
                  <a:pt x="4722" y="4854"/>
                </a:lnTo>
                <a:lnTo>
                  <a:pt x="4718" y="4848"/>
                </a:lnTo>
                <a:lnTo>
                  <a:pt x="4716" y="4828"/>
                </a:lnTo>
                <a:lnTo>
                  <a:pt x="4714" y="4806"/>
                </a:lnTo>
                <a:lnTo>
                  <a:pt x="4714" y="4800"/>
                </a:lnTo>
                <a:lnTo>
                  <a:pt x="4712" y="4800"/>
                </a:lnTo>
                <a:lnTo>
                  <a:pt x="4710" y="4798"/>
                </a:lnTo>
                <a:lnTo>
                  <a:pt x="4708" y="4794"/>
                </a:lnTo>
                <a:lnTo>
                  <a:pt x="4702" y="4780"/>
                </a:lnTo>
                <a:lnTo>
                  <a:pt x="4698" y="4776"/>
                </a:lnTo>
                <a:lnTo>
                  <a:pt x="4696" y="4776"/>
                </a:lnTo>
                <a:lnTo>
                  <a:pt x="4694" y="4778"/>
                </a:lnTo>
                <a:lnTo>
                  <a:pt x="4694" y="4780"/>
                </a:lnTo>
                <a:lnTo>
                  <a:pt x="4694" y="4784"/>
                </a:lnTo>
                <a:lnTo>
                  <a:pt x="4690" y="4792"/>
                </a:lnTo>
                <a:lnTo>
                  <a:pt x="4688" y="4790"/>
                </a:lnTo>
                <a:lnTo>
                  <a:pt x="4688" y="4786"/>
                </a:lnTo>
                <a:lnTo>
                  <a:pt x="4688" y="4782"/>
                </a:lnTo>
                <a:lnTo>
                  <a:pt x="4688" y="4778"/>
                </a:lnTo>
                <a:lnTo>
                  <a:pt x="4684" y="4764"/>
                </a:lnTo>
                <a:lnTo>
                  <a:pt x="4684" y="4762"/>
                </a:lnTo>
                <a:lnTo>
                  <a:pt x="4682" y="4764"/>
                </a:lnTo>
                <a:lnTo>
                  <a:pt x="4680" y="4766"/>
                </a:lnTo>
                <a:lnTo>
                  <a:pt x="4676" y="4764"/>
                </a:lnTo>
                <a:lnTo>
                  <a:pt x="4674" y="4758"/>
                </a:lnTo>
                <a:lnTo>
                  <a:pt x="4672" y="4754"/>
                </a:lnTo>
                <a:lnTo>
                  <a:pt x="4668" y="4752"/>
                </a:lnTo>
                <a:lnTo>
                  <a:pt x="4662" y="4748"/>
                </a:lnTo>
                <a:lnTo>
                  <a:pt x="4654" y="4744"/>
                </a:lnTo>
                <a:lnTo>
                  <a:pt x="4650" y="4740"/>
                </a:lnTo>
                <a:lnTo>
                  <a:pt x="4648" y="4734"/>
                </a:lnTo>
                <a:lnTo>
                  <a:pt x="4644" y="4730"/>
                </a:lnTo>
                <a:lnTo>
                  <a:pt x="4640" y="4726"/>
                </a:lnTo>
                <a:lnTo>
                  <a:pt x="4632" y="4722"/>
                </a:lnTo>
                <a:lnTo>
                  <a:pt x="4622" y="4718"/>
                </a:lnTo>
                <a:lnTo>
                  <a:pt x="4610" y="4712"/>
                </a:lnTo>
                <a:lnTo>
                  <a:pt x="4598" y="4708"/>
                </a:lnTo>
                <a:lnTo>
                  <a:pt x="4568" y="4698"/>
                </a:lnTo>
                <a:lnTo>
                  <a:pt x="4558" y="4696"/>
                </a:lnTo>
                <a:lnTo>
                  <a:pt x="4552" y="4696"/>
                </a:lnTo>
                <a:lnTo>
                  <a:pt x="4550" y="4700"/>
                </a:lnTo>
                <a:lnTo>
                  <a:pt x="4546" y="4700"/>
                </a:lnTo>
                <a:lnTo>
                  <a:pt x="4536" y="4698"/>
                </a:lnTo>
                <a:lnTo>
                  <a:pt x="4524" y="4698"/>
                </a:lnTo>
                <a:lnTo>
                  <a:pt x="4520" y="4700"/>
                </a:lnTo>
                <a:lnTo>
                  <a:pt x="4518" y="4702"/>
                </a:lnTo>
                <a:lnTo>
                  <a:pt x="4518" y="4704"/>
                </a:lnTo>
                <a:lnTo>
                  <a:pt x="4514" y="4706"/>
                </a:lnTo>
                <a:lnTo>
                  <a:pt x="4502" y="4702"/>
                </a:lnTo>
                <a:lnTo>
                  <a:pt x="4494" y="4700"/>
                </a:lnTo>
                <a:lnTo>
                  <a:pt x="4486" y="4698"/>
                </a:lnTo>
                <a:lnTo>
                  <a:pt x="4478" y="4698"/>
                </a:lnTo>
                <a:lnTo>
                  <a:pt x="4472" y="4702"/>
                </a:lnTo>
                <a:lnTo>
                  <a:pt x="4470" y="4700"/>
                </a:lnTo>
                <a:lnTo>
                  <a:pt x="4468" y="4698"/>
                </a:lnTo>
                <a:lnTo>
                  <a:pt x="4466" y="4692"/>
                </a:lnTo>
                <a:lnTo>
                  <a:pt x="4462" y="4684"/>
                </a:lnTo>
                <a:lnTo>
                  <a:pt x="4460" y="4682"/>
                </a:lnTo>
                <a:lnTo>
                  <a:pt x="4458" y="4682"/>
                </a:lnTo>
                <a:lnTo>
                  <a:pt x="4454" y="4680"/>
                </a:lnTo>
                <a:lnTo>
                  <a:pt x="4452" y="4678"/>
                </a:lnTo>
                <a:lnTo>
                  <a:pt x="4450" y="4670"/>
                </a:lnTo>
                <a:lnTo>
                  <a:pt x="4448" y="4666"/>
                </a:lnTo>
                <a:lnTo>
                  <a:pt x="4444" y="4664"/>
                </a:lnTo>
                <a:lnTo>
                  <a:pt x="4440" y="4660"/>
                </a:lnTo>
                <a:lnTo>
                  <a:pt x="4430" y="4656"/>
                </a:lnTo>
                <a:lnTo>
                  <a:pt x="4418" y="4654"/>
                </a:lnTo>
                <a:lnTo>
                  <a:pt x="4412" y="4650"/>
                </a:lnTo>
                <a:lnTo>
                  <a:pt x="4412" y="4646"/>
                </a:lnTo>
                <a:lnTo>
                  <a:pt x="4416" y="4638"/>
                </a:lnTo>
                <a:lnTo>
                  <a:pt x="4416" y="4630"/>
                </a:lnTo>
                <a:lnTo>
                  <a:pt x="4414" y="4624"/>
                </a:lnTo>
                <a:lnTo>
                  <a:pt x="4410" y="4618"/>
                </a:lnTo>
                <a:lnTo>
                  <a:pt x="4404" y="4612"/>
                </a:lnTo>
                <a:lnTo>
                  <a:pt x="4388" y="4598"/>
                </a:lnTo>
                <a:lnTo>
                  <a:pt x="4364" y="4582"/>
                </a:lnTo>
                <a:lnTo>
                  <a:pt x="4358" y="4576"/>
                </a:lnTo>
                <a:lnTo>
                  <a:pt x="4348" y="4572"/>
                </a:lnTo>
                <a:lnTo>
                  <a:pt x="4338" y="4570"/>
                </a:lnTo>
                <a:lnTo>
                  <a:pt x="4326" y="4572"/>
                </a:lnTo>
                <a:lnTo>
                  <a:pt x="4316" y="4574"/>
                </a:lnTo>
                <a:lnTo>
                  <a:pt x="4300" y="4576"/>
                </a:lnTo>
                <a:lnTo>
                  <a:pt x="4298" y="4576"/>
                </a:lnTo>
                <a:lnTo>
                  <a:pt x="4300" y="4572"/>
                </a:lnTo>
                <a:lnTo>
                  <a:pt x="4304" y="4568"/>
                </a:lnTo>
                <a:lnTo>
                  <a:pt x="4306" y="4564"/>
                </a:lnTo>
                <a:lnTo>
                  <a:pt x="4308" y="4554"/>
                </a:lnTo>
                <a:lnTo>
                  <a:pt x="4310" y="4546"/>
                </a:lnTo>
                <a:lnTo>
                  <a:pt x="4314" y="4544"/>
                </a:lnTo>
                <a:lnTo>
                  <a:pt x="4318" y="4540"/>
                </a:lnTo>
                <a:lnTo>
                  <a:pt x="4322" y="4536"/>
                </a:lnTo>
                <a:lnTo>
                  <a:pt x="4322" y="4534"/>
                </a:lnTo>
                <a:lnTo>
                  <a:pt x="4322" y="4532"/>
                </a:lnTo>
                <a:lnTo>
                  <a:pt x="4320" y="4530"/>
                </a:lnTo>
                <a:lnTo>
                  <a:pt x="4312" y="4526"/>
                </a:lnTo>
                <a:lnTo>
                  <a:pt x="4308" y="4522"/>
                </a:lnTo>
                <a:lnTo>
                  <a:pt x="4304" y="4518"/>
                </a:lnTo>
                <a:lnTo>
                  <a:pt x="4300" y="4514"/>
                </a:lnTo>
                <a:lnTo>
                  <a:pt x="4296" y="4512"/>
                </a:lnTo>
                <a:lnTo>
                  <a:pt x="4288" y="4510"/>
                </a:lnTo>
                <a:lnTo>
                  <a:pt x="4280" y="4510"/>
                </a:lnTo>
                <a:lnTo>
                  <a:pt x="4278" y="4508"/>
                </a:lnTo>
                <a:lnTo>
                  <a:pt x="4274" y="4504"/>
                </a:lnTo>
                <a:lnTo>
                  <a:pt x="4270" y="4500"/>
                </a:lnTo>
                <a:lnTo>
                  <a:pt x="4262" y="4496"/>
                </a:lnTo>
                <a:lnTo>
                  <a:pt x="4248" y="4488"/>
                </a:lnTo>
                <a:lnTo>
                  <a:pt x="4244" y="4484"/>
                </a:lnTo>
                <a:lnTo>
                  <a:pt x="4242" y="4480"/>
                </a:lnTo>
                <a:lnTo>
                  <a:pt x="4244" y="4478"/>
                </a:lnTo>
                <a:lnTo>
                  <a:pt x="4252" y="4476"/>
                </a:lnTo>
                <a:lnTo>
                  <a:pt x="4270" y="4472"/>
                </a:lnTo>
                <a:lnTo>
                  <a:pt x="4278" y="4468"/>
                </a:lnTo>
                <a:lnTo>
                  <a:pt x="4278" y="4466"/>
                </a:lnTo>
                <a:lnTo>
                  <a:pt x="4274" y="4464"/>
                </a:lnTo>
                <a:lnTo>
                  <a:pt x="4258" y="4460"/>
                </a:lnTo>
                <a:lnTo>
                  <a:pt x="4242" y="4460"/>
                </a:lnTo>
                <a:lnTo>
                  <a:pt x="4232" y="4464"/>
                </a:lnTo>
                <a:lnTo>
                  <a:pt x="4222" y="4466"/>
                </a:lnTo>
                <a:lnTo>
                  <a:pt x="4202" y="4468"/>
                </a:lnTo>
                <a:lnTo>
                  <a:pt x="4192" y="4468"/>
                </a:lnTo>
                <a:lnTo>
                  <a:pt x="4184" y="4470"/>
                </a:lnTo>
                <a:lnTo>
                  <a:pt x="4180" y="4472"/>
                </a:lnTo>
                <a:lnTo>
                  <a:pt x="4178" y="4474"/>
                </a:lnTo>
                <a:lnTo>
                  <a:pt x="4176" y="4480"/>
                </a:lnTo>
                <a:lnTo>
                  <a:pt x="4176" y="4484"/>
                </a:lnTo>
                <a:lnTo>
                  <a:pt x="4172" y="4486"/>
                </a:lnTo>
                <a:lnTo>
                  <a:pt x="4158" y="4492"/>
                </a:lnTo>
                <a:lnTo>
                  <a:pt x="4152" y="4494"/>
                </a:lnTo>
                <a:lnTo>
                  <a:pt x="4144" y="4496"/>
                </a:lnTo>
                <a:lnTo>
                  <a:pt x="4136" y="4494"/>
                </a:lnTo>
                <a:lnTo>
                  <a:pt x="4126" y="4492"/>
                </a:lnTo>
                <a:lnTo>
                  <a:pt x="4120" y="4486"/>
                </a:lnTo>
                <a:lnTo>
                  <a:pt x="4112" y="4476"/>
                </a:lnTo>
                <a:lnTo>
                  <a:pt x="4108" y="4472"/>
                </a:lnTo>
                <a:lnTo>
                  <a:pt x="4104" y="4470"/>
                </a:lnTo>
                <a:lnTo>
                  <a:pt x="4098" y="4468"/>
                </a:lnTo>
                <a:lnTo>
                  <a:pt x="4090" y="4468"/>
                </a:lnTo>
                <a:lnTo>
                  <a:pt x="4076" y="4470"/>
                </a:lnTo>
                <a:lnTo>
                  <a:pt x="4060" y="4474"/>
                </a:lnTo>
                <a:lnTo>
                  <a:pt x="4044" y="4476"/>
                </a:lnTo>
                <a:lnTo>
                  <a:pt x="4032" y="4478"/>
                </a:lnTo>
                <a:lnTo>
                  <a:pt x="4026" y="4476"/>
                </a:lnTo>
                <a:lnTo>
                  <a:pt x="4022" y="4472"/>
                </a:lnTo>
                <a:lnTo>
                  <a:pt x="4020" y="4468"/>
                </a:lnTo>
                <a:lnTo>
                  <a:pt x="4020" y="4460"/>
                </a:lnTo>
                <a:lnTo>
                  <a:pt x="4018" y="4448"/>
                </a:lnTo>
                <a:lnTo>
                  <a:pt x="4012" y="4438"/>
                </a:lnTo>
                <a:lnTo>
                  <a:pt x="4004" y="4434"/>
                </a:lnTo>
                <a:lnTo>
                  <a:pt x="3996" y="4430"/>
                </a:lnTo>
                <a:lnTo>
                  <a:pt x="3986" y="4426"/>
                </a:lnTo>
                <a:lnTo>
                  <a:pt x="3978" y="4422"/>
                </a:lnTo>
                <a:lnTo>
                  <a:pt x="3970" y="4416"/>
                </a:lnTo>
                <a:lnTo>
                  <a:pt x="3964" y="4406"/>
                </a:lnTo>
                <a:lnTo>
                  <a:pt x="3960" y="4396"/>
                </a:lnTo>
                <a:lnTo>
                  <a:pt x="3956" y="4390"/>
                </a:lnTo>
                <a:lnTo>
                  <a:pt x="3950" y="4390"/>
                </a:lnTo>
                <a:lnTo>
                  <a:pt x="3946" y="4394"/>
                </a:lnTo>
                <a:lnTo>
                  <a:pt x="3944" y="4398"/>
                </a:lnTo>
                <a:lnTo>
                  <a:pt x="3940" y="4406"/>
                </a:lnTo>
                <a:lnTo>
                  <a:pt x="3940" y="4412"/>
                </a:lnTo>
                <a:lnTo>
                  <a:pt x="3940" y="4416"/>
                </a:lnTo>
                <a:lnTo>
                  <a:pt x="3946" y="4424"/>
                </a:lnTo>
                <a:lnTo>
                  <a:pt x="3948" y="4430"/>
                </a:lnTo>
                <a:lnTo>
                  <a:pt x="3948" y="4434"/>
                </a:lnTo>
                <a:lnTo>
                  <a:pt x="3944" y="4436"/>
                </a:lnTo>
                <a:lnTo>
                  <a:pt x="3928" y="4440"/>
                </a:lnTo>
                <a:lnTo>
                  <a:pt x="3916" y="4444"/>
                </a:lnTo>
                <a:lnTo>
                  <a:pt x="3906" y="4448"/>
                </a:lnTo>
                <a:lnTo>
                  <a:pt x="3900" y="4452"/>
                </a:lnTo>
                <a:lnTo>
                  <a:pt x="3894" y="4458"/>
                </a:lnTo>
                <a:lnTo>
                  <a:pt x="3888" y="4464"/>
                </a:lnTo>
                <a:lnTo>
                  <a:pt x="3886" y="4462"/>
                </a:lnTo>
                <a:lnTo>
                  <a:pt x="3886" y="4456"/>
                </a:lnTo>
                <a:lnTo>
                  <a:pt x="3882" y="4448"/>
                </a:lnTo>
                <a:lnTo>
                  <a:pt x="3878" y="4440"/>
                </a:lnTo>
                <a:lnTo>
                  <a:pt x="3874" y="4434"/>
                </a:lnTo>
                <a:lnTo>
                  <a:pt x="3872" y="4430"/>
                </a:lnTo>
                <a:lnTo>
                  <a:pt x="3874" y="4426"/>
                </a:lnTo>
                <a:lnTo>
                  <a:pt x="3878" y="4422"/>
                </a:lnTo>
                <a:lnTo>
                  <a:pt x="3888" y="4416"/>
                </a:lnTo>
                <a:lnTo>
                  <a:pt x="3898" y="4410"/>
                </a:lnTo>
                <a:lnTo>
                  <a:pt x="3900" y="4410"/>
                </a:lnTo>
                <a:lnTo>
                  <a:pt x="3902" y="4406"/>
                </a:lnTo>
                <a:lnTo>
                  <a:pt x="3906" y="4402"/>
                </a:lnTo>
                <a:lnTo>
                  <a:pt x="3908" y="4398"/>
                </a:lnTo>
                <a:lnTo>
                  <a:pt x="3906" y="4394"/>
                </a:lnTo>
                <a:lnTo>
                  <a:pt x="3904" y="4390"/>
                </a:lnTo>
                <a:lnTo>
                  <a:pt x="3902" y="4386"/>
                </a:lnTo>
                <a:lnTo>
                  <a:pt x="3894" y="4384"/>
                </a:lnTo>
                <a:lnTo>
                  <a:pt x="3886" y="4384"/>
                </a:lnTo>
                <a:lnTo>
                  <a:pt x="3874" y="4386"/>
                </a:lnTo>
                <a:lnTo>
                  <a:pt x="3870" y="4390"/>
                </a:lnTo>
                <a:lnTo>
                  <a:pt x="3866" y="4392"/>
                </a:lnTo>
                <a:lnTo>
                  <a:pt x="3858" y="4402"/>
                </a:lnTo>
                <a:lnTo>
                  <a:pt x="3852" y="4410"/>
                </a:lnTo>
                <a:lnTo>
                  <a:pt x="3840" y="4418"/>
                </a:lnTo>
                <a:lnTo>
                  <a:pt x="3824" y="4428"/>
                </a:lnTo>
                <a:lnTo>
                  <a:pt x="3812" y="4434"/>
                </a:lnTo>
                <a:lnTo>
                  <a:pt x="3802" y="4436"/>
                </a:lnTo>
                <a:lnTo>
                  <a:pt x="3794" y="4434"/>
                </a:lnTo>
                <a:lnTo>
                  <a:pt x="3790" y="4432"/>
                </a:lnTo>
                <a:lnTo>
                  <a:pt x="3786" y="4432"/>
                </a:lnTo>
                <a:lnTo>
                  <a:pt x="3782" y="4434"/>
                </a:lnTo>
                <a:lnTo>
                  <a:pt x="3780" y="4442"/>
                </a:lnTo>
                <a:lnTo>
                  <a:pt x="3776" y="4448"/>
                </a:lnTo>
                <a:lnTo>
                  <a:pt x="3772" y="4452"/>
                </a:lnTo>
                <a:lnTo>
                  <a:pt x="3768" y="4450"/>
                </a:lnTo>
                <a:lnTo>
                  <a:pt x="3762" y="4450"/>
                </a:lnTo>
                <a:lnTo>
                  <a:pt x="3752" y="4446"/>
                </a:lnTo>
                <a:lnTo>
                  <a:pt x="3748" y="4446"/>
                </a:lnTo>
                <a:lnTo>
                  <a:pt x="3746" y="4450"/>
                </a:lnTo>
                <a:lnTo>
                  <a:pt x="3744" y="4456"/>
                </a:lnTo>
                <a:lnTo>
                  <a:pt x="3742" y="4460"/>
                </a:lnTo>
                <a:lnTo>
                  <a:pt x="3734" y="4470"/>
                </a:lnTo>
                <a:lnTo>
                  <a:pt x="3730" y="4476"/>
                </a:lnTo>
                <a:lnTo>
                  <a:pt x="3728" y="4484"/>
                </a:lnTo>
                <a:lnTo>
                  <a:pt x="3726" y="4492"/>
                </a:lnTo>
                <a:lnTo>
                  <a:pt x="3726" y="4506"/>
                </a:lnTo>
                <a:lnTo>
                  <a:pt x="3726" y="4518"/>
                </a:lnTo>
                <a:lnTo>
                  <a:pt x="3724" y="4524"/>
                </a:lnTo>
                <a:lnTo>
                  <a:pt x="3720" y="4528"/>
                </a:lnTo>
                <a:lnTo>
                  <a:pt x="3716" y="4530"/>
                </a:lnTo>
                <a:lnTo>
                  <a:pt x="3712" y="4530"/>
                </a:lnTo>
                <a:lnTo>
                  <a:pt x="3708" y="4530"/>
                </a:lnTo>
                <a:lnTo>
                  <a:pt x="3704" y="4534"/>
                </a:lnTo>
                <a:lnTo>
                  <a:pt x="3702" y="4540"/>
                </a:lnTo>
                <a:lnTo>
                  <a:pt x="3700" y="4548"/>
                </a:lnTo>
                <a:lnTo>
                  <a:pt x="3696" y="4554"/>
                </a:lnTo>
                <a:lnTo>
                  <a:pt x="3684" y="4560"/>
                </a:lnTo>
                <a:lnTo>
                  <a:pt x="3680" y="4562"/>
                </a:lnTo>
                <a:lnTo>
                  <a:pt x="3676" y="4566"/>
                </a:lnTo>
                <a:lnTo>
                  <a:pt x="3674" y="4572"/>
                </a:lnTo>
                <a:lnTo>
                  <a:pt x="3676" y="4580"/>
                </a:lnTo>
                <a:lnTo>
                  <a:pt x="3678" y="4592"/>
                </a:lnTo>
                <a:lnTo>
                  <a:pt x="3678" y="4598"/>
                </a:lnTo>
                <a:lnTo>
                  <a:pt x="3674" y="4596"/>
                </a:lnTo>
                <a:lnTo>
                  <a:pt x="3654" y="4566"/>
                </a:lnTo>
                <a:lnTo>
                  <a:pt x="3642" y="4552"/>
                </a:lnTo>
                <a:lnTo>
                  <a:pt x="3630" y="4540"/>
                </a:lnTo>
                <a:lnTo>
                  <a:pt x="3622" y="4534"/>
                </a:lnTo>
                <a:lnTo>
                  <a:pt x="3614" y="4530"/>
                </a:lnTo>
                <a:lnTo>
                  <a:pt x="3606" y="4528"/>
                </a:lnTo>
                <a:lnTo>
                  <a:pt x="3598" y="4528"/>
                </a:lnTo>
                <a:lnTo>
                  <a:pt x="3588" y="4528"/>
                </a:lnTo>
                <a:lnTo>
                  <a:pt x="3588" y="4526"/>
                </a:lnTo>
                <a:lnTo>
                  <a:pt x="3586" y="4524"/>
                </a:lnTo>
                <a:lnTo>
                  <a:pt x="3576" y="4520"/>
                </a:lnTo>
                <a:lnTo>
                  <a:pt x="3562" y="4520"/>
                </a:lnTo>
                <a:lnTo>
                  <a:pt x="3560" y="4522"/>
                </a:lnTo>
                <a:lnTo>
                  <a:pt x="3560" y="4524"/>
                </a:lnTo>
                <a:lnTo>
                  <a:pt x="3556" y="4530"/>
                </a:lnTo>
                <a:lnTo>
                  <a:pt x="3554" y="4534"/>
                </a:lnTo>
                <a:lnTo>
                  <a:pt x="3546" y="4536"/>
                </a:lnTo>
                <a:lnTo>
                  <a:pt x="3524" y="4546"/>
                </a:lnTo>
                <a:lnTo>
                  <a:pt x="3518" y="4552"/>
                </a:lnTo>
                <a:lnTo>
                  <a:pt x="3514" y="4556"/>
                </a:lnTo>
                <a:lnTo>
                  <a:pt x="3498" y="4562"/>
                </a:lnTo>
                <a:lnTo>
                  <a:pt x="3492" y="4562"/>
                </a:lnTo>
                <a:lnTo>
                  <a:pt x="3488" y="4560"/>
                </a:lnTo>
                <a:lnTo>
                  <a:pt x="3480" y="4552"/>
                </a:lnTo>
                <a:lnTo>
                  <a:pt x="3476" y="4546"/>
                </a:lnTo>
                <a:lnTo>
                  <a:pt x="3474" y="4544"/>
                </a:lnTo>
                <a:lnTo>
                  <a:pt x="3472" y="4542"/>
                </a:lnTo>
                <a:lnTo>
                  <a:pt x="3470" y="4542"/>
                </a:lnTo>
                <a:lnTo>
                  <a:pt x="3470" y="4544"/>
                </a:lnTo>
                <a:lnTo>
                  <a:pt x="3470" y="4548"/>
                </a:lnTo>
                <a:lnTo>
                  <a:pt x="3470" y="4550"/>
                </a:lnTo>
                <a:lnTo>
                  <a:pt x="3468" y="4552"/>
                </a:lnTo>
                <a:lnTo>
                  <a:pt x="3464" y="4552"/>
                </a:lnTo>
                <a:lnTo>
                  <a:pt x="3460" y="4550"/>
                </a:lnTo>
                <a:lnTo>
                  <a:pt x="3456" y="4546"/>
                </a:lnTo>
                <a:lnTo>
                  <a:pt x="3458" y="4544"/>
                </a:lnTo>
                <a:lnTo>
                  <a:pt x="3460" y="4542"/>
                </a:lnTo>
                <a:lnTo>
                  <a:pt x="3460" y="4540"/>
                </a:lnTo>
                <a:lnTo>
                  <a:pt x="3458" y="4538"/>
                </a:lnTo>
                <a:lnTo>
                  <a:pt x="3456" y="4540"/>
                </a:lnTo>
                <a:lnTo>
                  <a:pt x="3454" y="4538"/>
                </a:lnTo>
                <a:lnTo>
                  <a:pt x="3452" y="4534"/>
                </a:lnTo>
                <a:lnTo>
                  <a:pt x="3452" y="4530"/>
                </a:lnTo>
                <a:lnTo>
                  <a:pt x="3450" y="4528"/>
                </a:lnTo>
                <a:lnTo>
                  <a:pt x="3444" y="4524"/>
                </a:lnTo>
                <a:lnTo>
                  <a:pt x="3440" y="4516"/>
                </a:lnTo>
                <a:lnTo>
                  <a:pt x="3432" y="4508"/>
                </a:lnTo>
                <a:lnTo>
                  <a:pt x="3422" y="4498"/>
                </a:lnTo>
                <a:lnTo>
                  <a:pt x="3412" y="4484"/>
                </a:lnTo>
                <a:lnTo>
                  <a:pt x="3408" y="4474"/>
                </a:lnTo>
                <a:lnTo>
                  <a:pt x="3406" y="4466"/>
                </a:lnTo>
                <a:lnTo>
                  <a:pt x="3404" y="4460"/>
                </a:lnTo>
                <a:lnTo>
                  <a:pt x="3400" y="4456"/>
                </a:lnTo>
                <a:lnTo>
                  <a:pt x="3398" y="4452"/>
                </a:lnTo>
                <a:lnTo>
                  <a:pt x="3394" y="4444"/>
                </a:lnTo>
                <a:lnTo>
                  <a:pt x="3392" y="4436"/>
                </a:lnTo>
                <a:lnTo>
                  <a:pt x="3394" y="4430"/>
                </a:lnTo>
                <a:lnTo>
                  <a:pt x="3396" y="4426"/>
                </a:lnTo>
                <a:lnTo>
                  <a:pt x="3398" y="4424"/>
                </a:lnTo>
                <a:lnTo>
                  <a:pt x="3400" y="4422"/>
                </a:lnTo>
                <a:lnTo>
                  <a:pt x="3400" y="4416"/>
                </a:lnTo>
                <a:lnTo>
                  <a:pt x="3400" y="4412"/>
                </a:lnTo>
                <a:lnTo>
                  <a:pt x="3398" y="4410"/>
                </a:lnTo>
                <a:lnTo>
                  <a:pt x="3396" y="4410"/>
                </a:lnTo>
                <a:lnTo>
                  <a:pt x="3396" y="4408"/>
                </a:lnTo>
                <a:lnTo>
                  <a:pt x="3396" y="4404"/>
                </a:lnTo>
                <a:lnTo>
                  <a:pt x="3400" y="4390"/>
                </a:lnTo>
                <a:lnTo>
                  <a:pt x="3402" y="4384"/>
                </a:lnTo>
                <a:lnTo>
                  <a:pt x="3404" y="4384"/>
                </a:lnTo>
                <a:lnTo>
                  <a:pt x="3408" y="4384"/>
                </a:lnTo>
                <a:lnTo>
                  <a:pt x="3408" y="4378"/>
                </a:lnTo>
                <a:lnTo>
                  <a:pt x="3406" y="4364"/>
                </a:lnTo>
                <a:lnTo>
                  <a:pt x="3404" y="4344"/>
                </a:lnTo>
                <a:lnTo>
                  <a:pt x="3404" y="4334"/>
                </a:lnTo>
                <a:lnTo>
                  <a:pt x="3404" y="4330"/>
                </a:lnTo>
                <a:lnTo>
                  <a:pt x="3406" y="4326"/>
                </a:lnTo>
                <a:lnTo>
                  <a:pt x="3408" y="4318"/>
                </a:lnTo>
                <a:lnTo>
                  <a:pt x="3410" y="4306"/>
                </a:lnTo>
                <a:lnTo>
                  <a:pt x="3414" y="4296"/>
                </a:lnTo>
                <a:lnTo>
                  <a:pt x="3418" y="4288"/>
                </a:lnTo>
                <a:lnTo>
                  <a:pt x="3420" y="4284"/>
                </a:lnTo>
                <a:lnTo>
                  <a:pt x="3418" y="4280"/>
                </a:lnTo>
                <a:lnTo>
                  <a:pt x="3416" y="4274"/>
                </a:lnTo>
                <a:lnTo>
                  <a:pt x="3416" y="4268"/>
                </a:lnTo>
                <a:lnTo>
                  <a:pt x="3418" y="4262"/>
                </a:lnTo>
                <a:lnTo>
                  <a:pt x="3422" y="4256"/>
                </a:lnTo>
                <a:lnTo>
                  <a:pt x="3420" y="4254"/>
                </a:lnTo>
                <a:lnTo>
                  <a:pt x="3418" y="4250"/>
                </a:lnTo>
                <a:lnTo>
                  <a:pt x="3414" y="4244"/>
                </a:lnTo>
                <a:lnTo>
                  <a:pt x="3406" y="4238"/>
                </a:lnTo>
                <a:lnTo>
                  <a:pt x="3390" y="4230"/>
                </a:lnTo>
                <a:lnTo>
                  <a:pt x="3380" y="4220"/>
                </a:lnTo>
                <a:lnTo>
                  <a:pt x="3372" y="4214"/>
                </a:lnTo>
                <a:lnTo>
                  <a:pt x="3360" y="4210"/>
                </a:lnTo>
                <a:lnTo>
                  <a:pt x="3350" y="4206"/>
                </a:lnTo>
                <a:lnTo>
                  <a:pt x="3344" y="4208"/>
                </a:lnTo>
                <a:lnTo>
                  <a:pt x="3340" y="4210"/>
                </a:lnTo>
                <a:lnTo>
                  <a:pt x="3334" y="4210"/>
                </a:lnTo>
                <a:lnTo>
                  <a:pt x="3328" y="4210"/>
                </a:lnTo>
                <a:lnTo>
                  <a:pt x="3320" y="4206"/>
                </a:lnTo>
                <a:lnTo>
                  <a:pt x="3308" y="4204"/>
                </a:lnTo>
                <a:lnTo>
                  <a:pt x="3306" y="4204"/>
                </a:lnTo>
                <a:lnTo>
                  <a:pt x="3308" y="4206"/>
                </a:lnTo>
                <a:lnTo>
                  <a:pt x="3308" y="4208"/>
                </a:lnTo>
                <a:lnTo>
                  <a:pt x="3304" y="4212"/>
                </a:lnTo>
                <a:lnTo>
                  <a:pt x="3294" y="4216"/>
                </a:lnTo>
                <a:lnTo>
                  <a:pt x="3278" y="4216"/>
                </a:lnTo>
                <a:lnTo>
                  <a:pt x="3268" y="4214"/>
                </a:lnTo>
                <a:lnTo>
                  <a:pt x="3258" y="4214"/>
                </a:lnTo>
                <a:lnTo>
                  <a:pt x="3248" y="4214"/>
                </a:lnTo>
                <a:lnTo>
                  <a:pt x="3244" y="4214"/>
                </a:lnTo>
                <a:lnTo>
                  <a:pt x="3242" y="4214"/>
                </a:lnTo>
                <a:lnTo>
                  <a:pt x="3242" y="4210"/>
                </a:lnTo>
                <a:lnTo>
                  <a:pt x="3240" y="4208"/>
                </a:lnTo>
                <a:lnTo>
                  <a:pt x="3236" y="4208"/>
                </a:lnTo>
                <a:lnTo>
                  <a:pt x="3232" y="4210"/>
                </a:lnTo>
                <a:lnTo>
                  <a:pt x="3228" y="4216"/>
                </a:lnTo>
                <a:lnTo>
                  <a:pt x="3222" y="4220"/>
                </a:lnTo>
                <a:lnTo>
                  <a:pt x="3220" y="4222"/>
                </a:lnTo>
                <a:lnTo>
                  <a:pt x="3216" y="4220"/>
                </a:lnTo>
                <a:lnTo>
                  <a:pt x="3206" y="4210"/>
                </a:lnTo>
                <a:lnTo>
                  <a:pt x="3202" y="4208"/>
                </a:lnTo>
                <a:lnTo>
                  <a:pt x="3200" y="4208"/>
                </a:lnTo>
                <a:lnTo>
                  <a:pt x="3202" y="4210"/>
                </a:lnTo>
                <a:lnTo>
                  <a:pt x="3204" y="4214"/>
                </a:lnTo>
                <a:lnTo>
                  <a:pt x="3202" y="4218"/>
                </a:lnTo>
                <a:lnTo>
                  <a:pt x="3200" y="4220"/>
                </a:lnTo>
                <a:lnTo>
                  <a:pt x="3198" y="4218"/>
                </a:lnTo>
                <a:lnTo>
                  <a:pt x="3194" y="4214"/>
                </a:lnTo>
                <a:lnTo>
                  <a:pt x="3188" y="4210"/>
                </a:lnTo>
                <a:lnTo>
                  <a:pt x="3188" y="4206"/>
                </a:lnTo>
                <a:lnTo>
                  <a:pt x="3190" y="4202"/>
                </a:lnTo>
                <a:lnTo>
                  <a:pt x="3196" y="4196"/>
                </a:lnTo>
                <a:lnTo>
                  <a:pt x="3202" y="4188"/>
                </a:lnTo>
                <a:lnTo>
                  <a:pt x="3210" y="4182"/>
                </a:lnTo>
                <a:lnTo>
                  <a:pt x="3212" y="4176"/>
                </a:lnTo>
                <a:lnTo>
                  <a:pt x="3214" y="4166"/>
                </a:lnTo>
                <a:lnTo>
                  <a:pt x="3216" y="4144"/>
                </a:lnTo>
                <a:lnTo>
                  <a:pt x="3218" y="4120"/>
                </a:lnTo>
                <a:lnTo>
                  <a:pt x="3222" y="4098"/>
                </a:lnTo>
                <a:lnTo>
                  <a:pt x="3222" y="4092"/>
                </a:lnTo>
                <a:lnTo>
                  <a:pt x="3222" y="4090"/>
                </a:lnTo>
                <a:lnTo>
                  <a:pt x="3220" y="4088"/>
                </a:lnTo>
                <a:lnTo>
                  <a:pt x="3218" y="4088"/>
                </a:lnTo>
                <a:lnTo>
                  <a:pt x="3214" y="4090"/>
                </a:lnTo>
                <a:lnTo>
                  <a:pt x="3212" y="4090"/>
                </a:lnTo>
                <a:lnTo>
                  <a:pt x="3212" y="4084"/>
                </a:lnTo>
                <a:lnTo>
                  <a:pt x="3220" y="4066"/>
                </a:lnTo>
                <a:lnTo>
                  <a:pt x="3224" y="4064"/>
                </a:lnTo>
                <a:lnTo>
                  <a:pt x="3226" y="4068"/>
                </a:lnTo>
                <a:lnTo>
                  <a:pt x="3224" y="4074"/>
                </a:lnTo>
                <a:lnTo>
                  <a:pt x="3222" y="4078"/>
                </a:lnTo>
                <a:lnTo>
                  <a:pt x="3224" y="4082"/>
                </a:lnTo>
                <a:lnTo>
                  <a:pt x="3228" y="4086"/>
                </a:lnTo>
                <a:lnTo>
                  <a:pt x="3230" y="4094"/>
                </a:lnTo>
                <a:lnTo>
                  <a:pt x="3232" y="4094"/>
                </a:lnTo>
                <a:lnTo>
                  <a:pt x="3234" y="4092"/>
                </a:lnTo>
                <a:lnTo>
                  <a:pt x="3238" y="4076"/>
                </a:lnTo>
                <a:lnTo>
                  <a:pt x="3242" y="4058"/>
                </a:lnTo>
                <a:lnTo>
                  <a:pt x="3246" y="4044"/>
                </a:lnTo>
                <a:lnTo>
                  <a:pt x="3246" y="4042"/>
                </a:lnTo>
                <a:lnTo>
                  <a:pt x="3244" y="4040"/>
                </a:lnTo>
                <a:lnTo>
                  <a:pt x="3240" y="4042"/>
                </a:lnTo>
                <a:lnTo>
                  <a:pt x="3238" y="4042"/>
                </a:lnTo>
                <a:lnTo>
                  <a:pt x="3242" y="4036"/>
                </a:lnTo>
                <a:lnTo>
                  <a:pt x="3250" y="4028"/>
                </a:lnTo>
                <a:lnTo>
                  <a:pt x="3250" y="4026"/>
                </a:lnTo>
                <a:lnTo>
                  <a:pt x="3244" y="4028"/>
                </a:lnTo>
                <a:lnTo>
                  <a:pt x="3238" y="4028"/>
                </a:lnTo>
                <a:lnTo>
                  <a:pt x="3236" y="4026"/>
                </a:lnTo>
                <a:lnTo>
                  <a:pt x="3238" y="4022"/>
                </a:lnTo>
                <a:lnTo>
                  <a:pt x="3242" y="4018"/>
                </a:lnTo>
                <a:lnTo>
                  <a:pt x="3246" y="4016"/>
                </a:lnTo>
                <a:lnTo>
                  <a:pt x="3248" y="4012"/>
                </a:lnTo>
                <a:lnTo>
                  <a:pt x="3248" y="4002"/>
                </a:lnTo>
                <a:lnTo>
                  <a:pt x="3252" y="3988"/>
                </a:lnTo>
                <a:lnTo>
                  <a:pt x="3256" y="3980"/>
                </a:lnTo>
                <a:lnTo>
                  <a:pt x="3264" y="3970"/>
                </a:lnTo>
                <a:lnTo>
                  <a:pt x="3274" y="3956"/>
                </a:lnTo>
                <a:lnTo>
                  <a:pt x="3276" y="3950"/>
                </a:lnTo>
                <a:lnTo>
                  <a:pt x="3274" y="3946"/>
                </a:lnTo>
                <a:lnTo>
                  <a:pt x="3274" y="3940"/>
                </a:lnTo>
                <a:lnTo>
                  <a:pt x="3274" y="3936"/>
                </a:lnTo>
                <a:lnTo>
                  <a:pt x="3272" y="3934"/>
                </a:lnTo>
                <a:lnTo>
                  <a:pt x="3270" y="3932"/>
                </a:lnTo>
                <a:lnTo>
                  <a:pt x="3266" y="3928"/>
                </a:lnTo>
                <a:lnTo>
                  <a:pt x="3264" y="3926"/>
                </a:lnTo>
                <a:lnTo>
                  <a:pt x="3262" y="3924"/>
                </a:lnTo>
                <a:lnTo>
                  <a:pt x="3256" y="3926"/>
                </a:lnTo>
                <a:lnTo>
                  <a:pt x="3252" y="3928"/>
                </a:lnTo>
                <a:lnTo>
                  <a:pt x="3254" y="3928"/>
                </a:lnTo>
                <a:lnTo>
                  <a:pt x="3260" y="3930"/>
                </a:lnTo>
                <a:lnTo>
                  <a:pt x="3260" y="3932"/>
                </a:lnTo>
                <a:lnTo>
                  <a:pt x="3256" y="3934"/>
                </a:lnTo>
                <a:lnTo>
                  <a:pt x="3254" y="3934"/>
                </a:lnTo>
                <a:lnTo>
                  <a:pt x="3250" y="3934"/>
                </a:lnTo>
                <a:lnTo>
                  <a:pt x="3242" y="3930"/>
                </a:lnTo>
                <a:lnTo>
                  <a:pt x="3230" y="3926"/>
                </a:lnTo>
                <a:lnTo>
                  <a:pt x="3222" y="3926"/>
                </a:lnTo>
                <a:lnTo>
                  <a:pt x="3214" y="3926"/>
                </a:lnTo>
                <a:lnTo>
                  <a:pt x="3202" y="3928"/>
                </a:lnTo>
                <a:lnTo>
                  <a:pt x="3196" y="3932"/>
                </a:lnTo>
                <a:lnTo>
                  <a:pt x="3192" y="3934"/>
                </a:lnTo>
                <a:lnTo>
                  <a:pt x="3180" y="3936"/>
                </a:lnTo>
                <a:lnTo>
                  <a:pt x="3162" y="3940"/>
                </a:lnTo>
                <a:lnTo>
                  <a:pt x="3146" y="3944"/>
                </a:lnTo>
                <a:lnTo>
                  <a:pt x="3140" y="3948"/>
                </a:lnTo>
                <a:lnTo>
                  <a:pt x="3134" y="3950"/>
                </a:lnTo>
                <a:lnTo>
                  <a:pt x="3132" y="3954"/>
                </a:lnTo>
                <a:lnTo>
                  <a:pt x="3130" y="3960"/>
                </a:lnTo>
                <a:lnTo>
                  <a:pt x="3130" y="3966"/>
                </a:lnTo>
                <a:lnTo>
                  <a:pt x="3126" y="3972"/>
                </a:lnTo>
                <a:lnTo>
                  <a:pt x="3124" y="3980"/>
                </a:lnTo>
                <a:lnTo>
                  <a:pt x="3126" y="3994"/>
                </a:lnTo>
                <a:lnTo>
                  <a:pt x="3126" y="4006"/>
                </a:lnTo>
                <a:lnTo>
                  <a:pt x="3124" y="4010"/>
                </a:lnTo>
                <a:lnTo>
                  <a:pt x="3122" y="4010"/>
                </a:lnTo>
                <a:lnTo>
                  <a:pt x="3118" y="4016"/>
                </a:lnTo>
                <a:lnTo>
                  <a:pt x="3118" y="4020"/>
                </a:lnTo>
                <a:lnTo>
                  <a:pt x="3116" y="4026"/>
                </a:lnTo>
                <a:lnTo>
                  <a:pt x="3114" y="4034"/>
                </a:lnTo>
                <a:lnTo>
                  <a:pt x="3112" y="4042"/>
                </a:lnTo>
                <a:lnTo>
                  <a:pt x="3108" y="4046"/>
                </a:lnTo>
                <a:lnTo>
                  <a:pt x="3104" y="4050"/>
                </a:lnTo>
                <a:lnTo>
                  <a:pt x="3094" y="4058"/>
                </a:lnTo>
                <a:lnTo>
                  <a:pt x="3086" y="4062"/>
                </a:lnTo>
                <a:lnTo>
                  <a:pt x="3084" y="4064"/>
                </a:lnTo>
                <a:lnTo>
                  <a:pt x="3084" y="4066"/>
                </a:lnTo>
                <a:lnTo>
                  <a:pt x="3088" y="4068"/>
                </a:lnTo>
                <a:lnTo>
                  <a:pt x="3092" y="4070"/>
                </a:lnTo>
                <a:lnTo>
                  <a:pt x="3092" y="4074"/>
                </a:lnTo>
                <a:lnTo>
                  <a:pt x="3092" y="4076"/>
                </a:lnTo>
                <a:lnTo>
                  <a:pt x="3086" y="4082"/>
                </a:lnTo>
                <a:lnTo>
                  <a:pt x="3080" y="4084"/>
                </a:lnTo>
                <a:lnTo>
                  <a:pt x="3072" y="4084"/>
                </a:lnTo>
                <a:lnTo>
                  <a:pt x="3070" y="4082"/>
                </a:lnTo>
                <a:lnTo>
                  <a:pt x="3070" y="4080"/>
                </a:lnTo>
                <a:lnTo>
                  <a:pt x="3068" y="4074"/>
                </a:lnTo>
                <a:lnTo>
                  <a:pt x="3066" y="4072"/>
                </a:lnTo>
                <a:lnTo>
                  <a:pt x="3058" y="4070"/>
                </a:lnTo>
                <a:lnTo>
                  <a:pt x="3046" y="4072"/>
                </a:lnTo>
                <a:lnTo>
                  <a:pt x="3038" y="4074"/>
                </a:lnTo>
                <a:lnTo>
                  <a:pt x="3034" y="4076"/>
                </a:lnTo>
                <a:lnTo>
                  <a:pt x="3028" y="4080"/>
                </a:lnTo>
                <a:lnTo>
                  <a:pt x="3012" y="4084"/>
                </a:lnTo>
                <a:lnTo>
                  <a:pt x="2996" y="4086"/>
                </a:lnTo>
                <a:lnTo>
                  <a:pt x="2986" y="4090"/>
                </a:lnTo>
                <a:lnTo>
                  <a:pt x="2978" y="4096"/>
                </a:lnTo>
                <a:lnTo>
                  <a:pt x="2968" y="4098"/>
                </a:lnTo>
                <a:lnTo>
                  <a:pt x="2964" y="4098"/>
                </a:lnTo>
                <a:lnTo>
                  <a:pt x="2962" y="4096"/>
                </a:lnTo>
                <a:lnTo>
                  <a:pt x="2956" y="4088"/>
                </a:lnTo>
                <a:lnTo>
                  <a:pt x="2954" y="4082"/>
                </a:lnTo>
                <a:lnTo>
                  <a:pt x="2948" y="4078"/>
                </a:lnTo>
                <a:lnTo>
                  <a:pt x="2938" y="4072"/>
                </a:lnTo>
                <a:lnTo>
                  <a:pt x="2924" y="4070"/>
                </a:lnTo>
                <a:lnTo>
                  <a:pt x="2912" y="4066"/>
                </a:lnTo>
                <a:lnTo>
                  <a:pt x="2904" y="4060"/>
                </a:lnTo>
                <a:lnTo>
                  <a:pt x="2900" y="4052"/>
                </a:lnTo>
                <a:lnTo>
                  <a:pt x="2894" y="4042"/>
                </a:lnTo>
                <a:lnTo>
                  <a:pt x="2884" y="4016"/>
                </a:lnTo>
                <a:lnTo>
                  <a:pt x="2876" y="4000"/>
                </a:lnTo>
                <a:lnTo>
                  <a:pt x="2866" y="3986"/>
                </a:lnTo>
                <a:lnTo>
                  <a:pt x="2858" y="3976"/>
                </a:lnTo>
                <a:lnTo>
                  <a:pt x="2854" y="3966"/>
                </a:lnTo>
                <a:lnTo>
                  <a:pt x="2848" y="3950"/>
                </a:lnTo>
                <a:lnTo>
                  <a:pt x="2846" y="3936"/>
                </a:lnTo>
                <a:lnTo>
                  <a:pt x="2844" y="3932"/>
                </a:lnTo>
                <a:lnTo>
                  <a:pt x="2842" y="3932"/>
                </a:lnTo>
                <a:lnTo>
                  <a:pt x="2840" y="3930"/>
                </a:lnTo>
                <a:lnTo>
                  <a:pt x="2838" y="3926"/>
                </a:lnTo>
                <a:lnTo>
                  <a:pt x="2834" y="3916"/>
                </a:lnTo>
                <a:lnTo>
                  <a:pt x="2832" y="3886"/>
                </a:lnTo>
                <a:lnTo>
                  <a:pt x="2830" y="3876"/>
                </a:lnTo>
                <a:lnTo>
                  <a:pt x="2828" y="3874"/>
                </a:lnTo>
                <a:lnTo>
                  <a:pt x="2828" y="3872"/>
                </a:lnTo>
                <a:lnTo>
                  <a:pt x="2830" y="3866"/>
                </a:lnTo>
                <a:lnTo>
                  <a:pt x="2832" y="3856"/>
                </a:lnTo>
                <a:lnTo>
                  <a:pt x="2832" y="3846"/>
                </a:lnTo>
                <a:lnTo>
                  <a:pt x="2832" y="3826"/>
                </a:lnTo>
                <a:lnTo>
                  <a:pt x="2834" y="3792"/>
                </a:lnTo>
                <a:lnTo>
                  <a:pt x="2840" y="3760"/>
                </a:lnTo>
                <a:lnTo>
                  <a:pt x="2846" y="3738"/>
                </a:lnTo>
                <a:lnTo>
                  <a:pt x="2852" y="3724"/>
                </a:lnTo>
                <a:lnTo>
                  <a:pt x="2856" y="3706"/>
                </a:lnTo>
                <a:lnTo>
                  <a:pt x="2854" y="3688"/>
                </a:lnTo>
                <a:lnTo>
                  <a:pt x="2850" y="3668"/>
                </a:lnTo>
                <a:lnTo>
                  <a:pt x="2848" y="3650"/>
                </a:lnTo>
                <a:lnTo>
                  <a:pt x="2846" y="3636"/>
                </a:lnTo>
                <a:lnTo>
                  <a:pt x="2850" y="3626"/>
                </a:lnTo>
                <a:lnTo>
                  <a:pt x="2854" y="3618"/>
                </a:lnTo>
                <a:lnTo>
                  <a:pt x="2860" y="3610"/>
                </a:lnTo>
                <a:lnTo>
                  <a:pt x="2864" y="3602"/>
                </a:lnTo>
                <a:lnTo>
                  <a:pt x="2866" y="3596"/>
                </a:lnTo>
                <a:lnTo>
                  <a:pt x="2870" y="3592"/>
                </a:lnTo>
                <a:lnTo>
                  <a:pt x="2880" y="3586"/>
                </a:lnTo>
                <a:lnTo>
                  <a:pt x="2886" y="3582"/>
                </a:lnTo>
                <a:lnTo>
                  <a:pt x="2888" y="3578"/>
                </a:lnTo>
                <a:lnTo>
                  <a:pt x="2888" y="3576"/>
                </a:lnTo>
                <a:lnTo>
                  <a:pt x="2880" y="3568"/>
                </a:lnTo>
                <a:lnTo>
                  <a:pt x="2878" y="3566"/>
                </a:lnTo>
                <a:lnTo>
                  <a:pt x="2882" y="3566"/>
                </a:lnTo>
                <a:lnTo>
                  <a:pt x="2888" y="3568"/>
                </a:lnTo>
                <a:lnTo>
                  <a:pt x="2890" y="3566"/>
                </a:lnTo>
                <a:lnTo>
                  <a:pt x="2892" y="3566"/>
                </a:lnTo>
                <a:lnTo>
                  <a:pt x="2894" y="3566"/>
                </a:lnTo>
                <a:lnTo>
                  <a:pt x="2898" y="3568"/>
                </a:lnTo>
                <a:lnTo>
                  <a:pt x="2902" y="3568"/>
                </a:lnTo>
                <a:lnTo>
                  <a:pt x="2914" y="3564"/>
                </a:lnTo>
                <a:lnTo>
                  <a:pt x="2926" y="3556"/>
                </a:lnTo>
                <a:lnTo>
                  <a:pt x="2936" y="3546"/>
                </a:lnTo>
                <a:lnTo>
                  <a:pt x="2942" y="3538"/>
                </a:lnTo>
                <a:lnTo>
                  <a:pt x="2948" y="3534"/>
                </a:lnTo>
                <a:lnTo>
                  <a:pt x="2966" y="3522"/>
                </a:lnTo>
                <a:lnTo>
                  <a:pt x="2982" y="3512"/>
                </a:lnTo>
                <a:lnTo>
                  <a:pt x="2990" y="3508"/>
                </a:lnTo>
                <a:lnTo>
                  <a:pt x="3006" y="3508"/>
                </a:lnTo>
                <a:lnTo>
                  <a:pt x="3014" y="3508"/>
                </a:lnTo>
                <a:lnTo>
                  <a:pt x="3022" y="3510"/>
                </a:lnTo>
                <a:lnTo>
                  <a:pt x="3032" y="3514"/>
                </a:lnTo>
                <a:lnTo>
                  <a:pt x="3042" y="3518"/>
                </a:lnTo>
                <a:lnTo>
                  <a:pt x="3046" y="3520"/>
                </a:lnTo>
                <a:lnTo>
                  <a:pt x="3052" y="3520"/>
                </a:lnTo>
                <a:lnTo>
                  <a:pt x="3060" y="3518"/>
                </a:lnTo>
                <a:lnTo>
                  <a:pt x="3066" y="3520"/>
                </a:lnTo>
                <a:lnTo>
                  <a:pt x="3068" y="3522"/>
                </a:lnTo>
                <a:lnTo>
                  <a:pt x="3074" y="3520"/>
                </a:lnTo>
                <a:lnTo>
                  <a:pt x="3074" y="3518"/>
                </a:lnTo>
                <a:lnTo>
                  <a:pt x="3072" y="3516"/>
                </a:lnTo>
                <a:lnTo>
                  <a:pt x="3066" y="3514"/>
                </a:lnTo>
                <a:lnTo>
                  <a:pt x="3060" y="3512"/>
                </a:lnTo>
                <a:lnTo>
                  <a:pt x="3058" y="3510"/>
                </a:lnTo>
                <a:lnTo>
                  <a:pt x="3062" y="3508"/>
                </a:lnTo>
                <a:lnTo>
                  <a:pt x="3070" y="3506"/>
                </a:lnTo>
                <a:lnTo>
                  <a:pt x="3076" y="3506"/>
                </a:lnTo>
                <a:lnTo>
                  <a:pt x="3080" y="3512"/>
                </a:lnTo>
                <a:lnTo>
                  <a:pt x="3082" y="3516"/>
                </a:lnTo>
                <a:lnTo>
                  <a:pt x="3084" y="3520"/>
                </a:lnTo>
                <a:lnTo>
                  <a:pt x="3086" y="3520"/>
                </a:lnTo>
                <a:lnTo>
                  <a:pt x="3092" y="3522"/>
                </a:lnTo>
                <a:lnTo>
                  <a:pt x="3096" y="3526"/>
                </a:lnTo>
                <a:lnTo>
                  <a:pt x="3096" y="3528"/>
                </a:lnTo>
                <a:lnTo>
                  <a:pt x="3094" y="3530"/>
                </a:lnTo>
                <a:lnTo>
                  <a:pt x="3092" y="3532"/>
                </a:lnTo>
                <a:lnTo>
                  <a:pt x="3094" y="3534"/>
                </a:lnTo>
                <a:lnTo>
                  <a:pt x="3102" y="3538"/>
                </a:lnTo>
                <a:lnTo>
                  <a:pt x="3112" y="3540"/>
                </a:lnTo>
                <a:lnTo>
                  <a:pt x="3118" y="3540"/>
                </a:lnTo>
                <a:lnTo>
                  <a:pt x="3122" y="3536"/>
                </a:lnTo>
                <a:lnTo>
                  <a:pt x="3126" y="3534"/>
                </a:lnTo>
                <a:lnTo>
                  <a:pt x="3130" y="3534"/>
                </a:lnTo>
                <a:lnTo>
                  <a:pt x="3134" y="3540"/>
                </a:lnTo>
                <a:lnTo>
                  <a:pt x="3136" y="3542"/>
                </a:lnTo>
                <a:lnTo>
                  <a:pt x="3138" y="3542"/>
                </a:lnTo>
                <a:lnTo>
                  <a:pt x="3142" y="3540"/>
                </a:lnTo>
                <a:lnTo>
                  <a:pt x="3144" y="3534"/>
                </a:lnTo>
                <a:lnTo>
                  <a:pt x="3144" y="3532"/>
                </a:lnTo>
                <a:lnTo>
                  <a:pt x="3144" y="3528"/>
                </a:lnTo>
                <a:lnTo>
                  <a:pt x="3142" y="3522"/>
                </a:lnTo>
                <a:lnTo>
                  <a:pt x="3146" y="3522"/>
                </a:lnTo>
                <a:lnTo>
                  <a:pt x="3152" y="3526"/>
                </a:lnTo>
                <a:lnTo>
                  <a:pt x="3160" y="3532"/>
                </a:lnTo>
                <a:lnTo>
                  <a:pt x="3166" y="3542"/>
                </a:lnTo>
                <a:lnTo>
                  <a:pt x="3168" y="3548"/>
                </a:lnTo>
                <a:lnTo>
                  <a:pt x="3168" y="3550"/>
                </a:lnTo>
                <a:lnTo>
                  <a:pt x="3170" y="3550"/>
                </a:lnTo>
                <a:lnTo>
                  <a:pt x="3178" y="3546"/>
                </a:lnTo>
                <a:lnTo>
                  <a:pt x="3182" y="3542"/>
                </a:lnTo>
                <a:lnTo>
                  <a:pt x="3182" y="3538"/>
                </a:lnTo>
                <a:lnTo>
                  <a:pt x="3182" y="3536"/>
                </a:lnTo>
                <a:lnTo>
                  <a:pt x="3182" y="3534"/>
                </a:lnTo>
                <a:lnTo>
                  <a:pt x="3174" y="3528"/>
                </a:lnTo>
                <a:lnTo>
                  <a:pt x="3164" y="3522"/>
                </a:lnTo>
                <a:lnTo>
                  <a:pt x="3160" y="3520"/>
                </a:lnTo>
                <a:lnTo>
                  <a:pt x="3158" y="3516"/>
                </a:lnTo>
                <a:lnTo>
                  <a:pt x="3160" y="3514"/>
                </a:lnTo>
                <a:lnTo>
                  <a:pt x="3164" y="3512"/>
                </a:lnTo>
                <a:lnTo>
                  <a:pt x="3170" y="3508"/>
                </a:lnTo>
                <a:lnTo>
                  <a:pt x="3172" y="3504"/>
                </a:lnTo>
                <a:lnTo>
                  <a:pt x="3172" y="3500"/>
                </a:lnTo>
                <a:lnTo>
                  <a:pt x="3170" y="3496"/>
                </a:lnTo>
                <a:lnTo>
                  <a:pt x="3168" y="3494"/>
                </a:lnTo>
                <a:lnTo>
                  <a:pt x="3166" y="3496"/>
                </a:lnTo>
                <a:lnTo>
                  <a:pt x="3162" y="3500"/>
                </a:lnTo>
                <a:lnTo>
                  <a:pt x="3160" y="3502"/>
                </a:lnTo>
                <a:lnTo>
                  <a:pt x="3156" y="3500"/>
                </a:lnTo>
                <a:lnTo>
                  <a:pt x="3154" y="3498"/>
                </a:lnTo>
                <a:lnTo>
                  <a:pt x="3158" y="3494"/>
                </a:lnTo>
                <a:lnTo>
                  <a:pt x="3158" y="3492"/>
                </a:lnTo>
                <a:lnTo>
                  <a:pt x="3154" y="3490"/>
                </a:lnTo>
                <a:lnTo>
                  <a:pt x="3148" y="3490"/>
                </a:lnTo>
                <a:lnTo>
                  <a:pt x="3146" y="3492"/>
                </a:lnTo>
                <a:lnTo>
                  <a:pt x="3142" y="3494"/>
                </a:lnTo>
                <a:lnTo>
                  <a:pt x="3134" y="3492"/>
                </a:lnTo>
                <a:lnTo>
                  <a:pt x="3130" y="3490"/>
                </a:lnTo>
                <a:lnTo>
                  <a:pt x="3128" y="3486"/>
                </a:lnTo>
                <a:lnTo>
                  <a:pt x="3128" y="3484"/>
                </a:lnTo>
                <a:lnTo>
                  <a:pt x="3130" y="3480"/>
                </a:lnTo>
                <a:lnTo>
                  <a:pt x="3132" y="3478"/>
                </a:lnTo>
                <a:lnTo>
                  <a:pt x="3138" y="3476"/>
                </a:lnTo>
                <a:lnTo>
                  <a:pt x="3142" y="3476"/>
                </a:lnTo>
                <a:lnTo>
                  <a:pt x="3148" y="3478"/>
                </a:lnTo>
                <a:lnTo>
                  <a:pt x="3158" y="3482"/>
                </a:lnTo>
                <a:lnTo>
                  <a:pt x="3164" y="3484"/>
                </a:lnTo>
                <a:lnTo>
                  <a:pt x="3170" y="3482"/>
                </a:lnTo>
                <a:lnTo>
                  <a:pt x="3178" y="3478"/>
                </a:lnTo>
                <a:lnTo>
                  <a:pt x="3184" y="3476"/>
                </a:lnTo>
                <a:lnTo>
                  <a:pt x="3190" y="3474"/>
                </a:lnTo>
                <a:lnTo>
                  <a:pt x="3204" y="3476"/>
                </a:lnTo>
                <a:lnTo>
                  <a:pt x="3216" y="3478"/>
                </a:lnTo>
                <a:lnTo>
                  <a:pt x="3220" y="3476"/>
                </a:lnTo>
                <a:lnTo>
                  <a:pt x="3222" y="3474"/>
                </a:lnTo>
                <a:lnTo>
                  <a:pt x="3224" y="3460"/>
                </a:lnTo>
                <a:lnTo>
                  <a:pt x="3226" y="3462"/>
                </a:lnTo>
                <a:lnTo>
                  <a:pt x="3232" y="3472"/>
                </a:lnTo>
                <a:lnTo>
                  <a:pt x="3232" y="3476"/>
                </a:lnTo>
                <a:lnTo>
                  <a:pt x="3232" y="3480"/>
                </a:lnTo>
                <a:lnTo>
                  <a:pt x="3226" y="3484"/>
                </a:lnTo>
                <a:lnTo>
                  <a:pt x="3226" y="3486"/>
                </a:lnTo>
                <a:lnTo>
                  <a:pt x="3234" y="3482"/>
                </a:lnTo>
                <a:lnTo>
                  <a:pt x="3268" y="3476"/>
                </a:lnTo>
                <a:lnTo>
                  <a:pt x="3284" y="3476"/>
                </a:lnTo>
                <a:lnTo>
                  <a:pt x="3296" y="3478"/>
                </a:lnTo>
                <a:lnTo>
                  <a:pt x="3314" y="3484"/>
                </a:lnTo>
                <a:lnTo>
                  <a:pt x="3318" y="3486"/>
                </a:lnTo>
                <a:lnTo>
                  <a:pt x="3320" y="3490"/>
                </a:lnTo>
                <a:lnTo>
                  <a:pt x="3324" y="3494"/>
                </a:lnTo>
                <a:lnTo>
                  <a:pt x="3326" y="3496"/>
                </a:lnTo>
                <a:lnTo>
                  <a:pt x="3330" y="3498"/>
                </a:lnTo>
                <a:lnTo>
                  <a:pt x="3332" y="3506"/>
                </a:lnTo>
                <a:lnTo>
                  <a:pt x="3332" y="3510"/>
                </a:lnTo>
                <a:lnTo>
                  <a:pt x="3336" y="3510"/>
                </a:lnTo>
                <a:lnTo>
                  <a:pt x="3342" y="3510"/>
                </a:lnTo>
                <a:lnTo>
                  <a:pt x="3348" y="3508"/>
                </a:lnTo>
                <a:lnTo>
                  <a:pt x="3360" y="3504"/>
                </a:lnTo>
                <a:lnTo>
                  <a:pt x="3368" y="3500"/>
                </a:lnTo>
                <a:lnTo>
                  <a:pt x="3372" y="3500"/>
                </a:lnTo>
                <a:lnTo>
                  <a:pt x="3372" y="3498"/>
                </a:lnTo>
                <a:lnTo>
                  <a:pt x="3374" y="3496"/>
                </a:lnTo>
                <a:lnTo>
                  <a:pt x="3376" y="3492"/>
                </a:lnTo>
                <a:lnTo>
                  <a:pt x="3382" y="3490"/>
                </a:lnTo>
                <a:lnTo>
                  <a:pt x="3388" y="3492"/>
                </a:lnTo>
                <a:lnTo>
                  <a:pt x="3394" y="3498"/>
                </a:lnTo>
                <a:lnTo>
                  <a:pt x="3408" y="3514"/>
                </a:lnTo>
                <a:lnTo>
                  <a:pt x="3420" y="3530"/>
                </a:lnTo>
                <a:lnTo>
                  <a:pt x="3424" y="3536"/>
                </a:lnTo>
                <a:lnTo>
                  <a:pt x="3428" y="3538"/>
                </a:lnTo>
                <a:lnTo>
                  <a:pt x="3432" y="3540"/>
                </a:lnTo>
                <a:lnTo>
                  <a:pt x="3436" y="3542"/>
                </a:lnTo>
                <a:lnTo>
                  <a:pt x="3440" y="3554"/>
                </a:lnTo>
                <a:lnTo>
                  <a:pt x="3440" y="3570"/>
                </a:lnTo>
                <a:lnTo>
                  <a:pt x="3438" y="3584"/>
                </a:lnTo>
                <a:lnTo>
                  <a:pt x="3434" y="3598"/>
                </a:lnTo>
                <a:lnTo>
                  <a:pt x="3434" y="3610"/>
                </a:lnTo>
                <a:lnTo>
                  <a:pt x="3438" y="3616"/>
                </a:lnTo>
                <a:lnTo>
                  <a:pt x="3440" y="3616"/>
                </a:lnTo>
                <a:lnTo>
                  <a:pt x="3442" y="3616"/>
                </a:lnTo>
                <a:lnTo>
                  <a:pt x="3446" y="3610"/>
                </a:lnTo>
                <a:lnTo>
                  <a:pt x="3450" y="3610"/>
                </a:lnTo>
                <a:lnTo>
                  <a:pt x="3452" y="3610"/>
                </a:lnTo>
                <a:lnTo>
                  <a:pt x="3452" y="3612"/>
                </a:lnTo>
                <a:lnTo>
                  <a:pt x="3448" y="3618"/>
                </a:lnTo>
                <a:lnTo>
                  <a:pt x="3446" y="3622"/>
                </a:lnTo>
                <a:lnTo>
                  <a:pt x="3444" y="3626"/>
                </a:lnTo>
                <a:lnTo>
                  <a:pt x="3446" y="3638"/>
                </a:lnTo>
                <a:lnTo>
                  <a:pt x="3450" y="3648"/>
                </a:lnTo>
                <a:lnTo>
                  <a:pt x="3456" y="3658"/>
                </a:lnTo>
                <a:lnTo>
                  <a:pt x="3458" y="3660"/>
                </a:lnTo>
                <a:lnTo>
                  <a:pt x="3460" y="3660"/>
                </a:lnTo>
                <a:lnTo>
                  <a:pt x="3462" y="3658"/>
                </a:lnTo>
                <a:lnTo>
                  <a:pt x="3464" y="3666"/>
                </a:lnTo>
                <a:lnTo>
                  <a:pt x="3466" y="3674"/>
                </a:lnTo>
                <a:lnTo>
                  <a:pt x="3470" y="3678"/>
                </a:lnTo>
                <a:lnTo>
                  <a:pt x="3474" y="3682"/>
                </a:lnTo>
                <a:lnTo>
                  <a:pt x="3476" y="3694"/>
                </a:lnTo>
                <a:lnTo>
                  <a:pt x="3478" y="3700"/>
                </a:lnTo>
                <a:lnTo>
                  <a:pt x="3480" y="3704"/>
                </a:lnTo>
                <a:lnTo>
                  <a:pt x="3484" y="3706"/>
                </a:lnTo>
                <a:lnTo>
                  <a:pt x="3486" y="3708"/>
                </a:lnTo>
                <a:lnTo>
                  <a:pt x="3494" y="3712"/>
                </a:lnTo>
                <a:lnTo>
                  <a:pt x="3496" y="3714"/>
                </a:lnTo>
                <a:lnTo>
                  <a:pt x="3498" y="3720"/>
                </a:lnTo>
                <a:lnTo>
                  <a:pt x="3502" y="3732"/>
                </a:lnTo>
                <a:lnTo>
                  <a:pt x="3504" y="3734"/>
                </a:lnTo>
                <a:lnTo>
                  <a:pt x="3506" y="3736"/>
                </a:lnTo>
                <a:lnTo>
                  <a:pt x="3504" y="3738"/>
                </a:lnTo>
                <a:lnTo>
                  <a:pt x="3502" y="3744"/>
                </a:lnTo>
                <a:lnTo>
                  <a:pt x="3504" y="3748"/>
                </a:lnTo>
                <a:lnTo>
                  <a:pt x="3508" y="3748"/>
                </a:lnTo>
                <a:lnTo>
                  <a:pt x="3518" y="3746"/>
                </a:lnTo>
                <a:lnTo>
                  <a:pt x="3522" y="3744"/>
                </a:lnTo>
                <a:lnTo>
                  <a:pt x="3524" y="3746"/>
                </a:lnTo>
                <a:lnTo>
                  <a:pt x="3526" y="3748"/>
                </a:lnTo>
                <a:lnTo>
                  <a:pt x="3526" y="3750"/>
                </a:lnTo>
                <a:lnTo>
                  <a:pt x="3530" y="3744"/>
                </a:lnTo>
                <a:lnTo>
                  <a:pt x="3536" y="3734"/>
                </a:lnTo>
                <a:lnTo>
                  <a:pt x="3536" y="3730"/>
                </a:lnTo>
                <a:lnTo>
                  <a:pt x="3536" y="3726"/>
                </a:lnTo>
                <a:lnTo>
                  <a:pt x="3540" y="3718"/>
                </a:lnTo>
                <a:lnTo>
                  <a:pt x="3544" y="3708"/>
                </a:lnTo>
                <a:lnTo>
                  <a:pt x="3544" y="3698"/>
                </a:lnTo>
                <a:lnTo>
                  <a:pt x="3546" y="3686"/>
                </a:lnTo>
                <a:lnTo>
                  <a:pt x="3546" y="3670"/>
                </a:lnTo>
                <a:lnTo>
                  <a:pt x="3546" y="3662"/>
                </a:lnTo>
                <a:lnTo>
                  <a:pt x="3544" y="3650"/>
                </a:lnTo>
                <a:lnTo>
                  <a:pt x="3536" y="3626"/>
                </a:lnTo>
                <a:lnTo>
                  <a:pt x="3528" y="3602"/>
                </a:lnTo>
                <a:lnTo>
                  <a:pt x="3526" y="3590"/>
                </a:lnTo>
                <a:lnTo>
                  <a:pt x="3526" y="3580"/>
                </a:lnTo>
                <a:lnTo>
                  <a:pt x="3526" y="3576"/>
                </a:lnTo>
                <a:lnTo>
                  <a:pt x="3524" y="3568"/>
                </a:lnTo>
                <a:lnTo>
                  <a:pt x="3514" y="3550"/>
                </a:lnTo>
                <a:lnTo>
                  <a:pt x="3508" y="3536"/>
                </a:lnTo>
                <a:lnTo>
                  <a:pt x="3502" y="3522"/>
                </a:lnTo>
                <a:lnTo>
                  <a:pt x="3496" y="3504"/>
                </a:lnTo>
                <a:lnTo>
                  <a:pt x="3492" y="3482"/>
                </a:lnTo>
                <a:lnTo>
                  <a:pt x="3490" y="3460"/>
                </a:lnTo>
                <a:lnTo>
                  <a:pt x="3492" y="3440"/>
                </a:lnTo>
                <a:lnTo>
                  <a:pt x="3496" y="3422"/>
                </a:lnTo>
                <a:lnTo>
                  <a:pt x="3502" y="3408"/>
                </a:lnTo>
                <a:lnTo>
                  <a:pt x="3508" y="3396"/>
                </a:lnTo>
                <a:lnTo>
                  <a:pt x="3514" y="3388"/>
                </a:lnTo>
                <a:lnTo>
                  <a:pt x="3526" y="3376"/>
                </a:lnTo>
                <a:lnTo>
                  <a:pt x="3528" y="3374"/>
                </a:lnTo>
                <a:lnTo>
                  <a:pt x="3530" y="3370"/>
                </a:lnTo>
                <a:lnTo>
                  <a:pt x="3528" y="3368"/>
                </a:lnTo>
                <a:lnTo>
                  <a:pt x="3528" y="3366"/>
                </a:lnTo>
                <a:lnTo>
                  <a:pt x="3536" y="3364"/>
                </a:lnTo>
                <a:lnTo>
                  <a:pt x="3542" y="3362"/>
                </a:lnTo>
                <a:lnTo>
                  <a:pt x="3548" y="3360"/>
                </a:lnTo>
                <a:lnTo>
                  <a:pt x="3556" y="3352"/>
                </a:lnTo>
                <a:lnTo>
                  <a:pt x="3564" y="3342"/>
                </a:lnTo>
                <a:lnTo>
                  <a:pt x="3568" y="3340"/>
                </a:lnTo>
                <a:lnTo>
                  <a:pt x="3572" y="3338"/>
                </a:lnTo>
                <a:lnTo>
                  <a:pt x="3574" y="3336"/>
                </a:lnTo>
                <a:lnTo>
                  <a:pt x="3576" y="3334"/>
                </a:lnTo>
                <a:lnTo>
                  <a:pt x="3582" y="3322"/>
                </a:lnTo>
                <a:lnTo>
                  <a:pt x="3588" y="3308"/>
                </a:lnTo>
                <a:lnTo>
                  <a:pt x="3592" y="3302"/>
                </a:lnTo>
                <a:lnTo>
                  <a:pt x="3600" y="3296"/>
                </a:lnTo>
                <a:lnTo>
                  <a:pt x="3606" y="3292"/>
                </a:lnTo>
                <a:lnTo>
                  <a:pt x="3614" y="3290"/>
                </a:lnTo>
                <a:lnTo>
                  <a:pt x="3624" y="3290"/>
                </a:lnTo>
                <a:lnTo>
                  <a:pt x="3628" y="3290"/>
                </a:lnTo>
                <a:lnTo>
                  <a:pt x="3632" y="3288"/>
                </a:lnTo>
                <a:lnTo>
                  <a:pt x="3634" y="3286"/>
                </a:lnTo>
                <a:lnTo>
                  <a:pt x="3636" y="3280"/>
                </a:lnTo>
                <a:lnTo>
                  <a:pt x="3638" y="3274"/>
                </a:lnTo>
                <a:lnTo>
                  <a:pt x="3642" y="3268"/>
                </a:lnTo>
                <a:lnTo>
                  <a:pt x="3654" y="3256"/>
                </a:lnTo>
                <a:lnTo>
                  <a:pt x="3666" y="3250"/>
                </a:lnTo>
                <a:lnTo>
                  <a:pt x="3680" y="3246"/>
                </a:lnTo>
                <a:lnTo>
                  <a:pt x="3690" y="3244"/>
                </a:lnTo>
                <a:lnTo>
                  <a:pt x="3698" y="3238"/>
                </a:lnTo>
                <a:lnTo>
                  <a:pt x="3700" y="3234"/>
                </a:lnTo>
                <a:lnTo>
                  <a:pt x="3698" y="3232"/>
                </a:lnTo>
                <a:lnTo>
                  <a:pt x="3696" y="3230"/>
                </a:lnTo>
                <a:lnTo>
                  <a:pt x="3694" y="3228"/>
                </a:lnTo>
                <a:lnTo>
                  <a:pt x="3692" y="3230"/>
                </a:lnTo>
                <a:lnTo>
                  <a:pt x="3686" y="3232"/>
                </a:lnTo>
                <a:lnTo>
                  <a:pt x="3680" y="3236"/>
                </a:lnTo>
                <a:lnTo>
                  <a:pt x="3678" y="3236"/>
                </a:lnTo>
                <a:lnTo>
                  <a:pt x="3674" y="3234"/>
                </a:lnTo>
                <a:lnTo>
                  <a:pt x="3672" y="3232"/>
                </a:lnTo>
                <a:lnTo>
                  <a:pt x="3674" y="3232"/>
                </a:lnTo>
                <a:lnTo>
                  <a:pt x="3680" y="3230"/>
                </a:lnTo>
                <a:lnTo>
                  <a:pt x="3682" y="3228"/>
                </a:lnTo>
                <a:lnTo>
                  <a:pt x="3686" y="3224"/>
                </a:lnTo>
                <a:lnTo>
                  <a:pt x="3686" y="3220"/>
                </a:lnTo>
                <a:lnTo>
                  <a:pt x="3684" y="3216"/>
                </a:lnTo>
                <a:lnTo>
                  <a:pt x="3680" y="3210"/>
                </a:lnTo>
                <a:lnTo>
                  <a:pt x="3676" y="3208"/>
                </a:lnTo>
                <a:lnTo>
                  <a:pt x="3682" y="3208"/>
                </a:lnTo>
                <a:lnTo>
                  <a:pt x="3692" y="3210"/>
                </a:lnTo>
                <a:lnTo>
                  <a:pt x="3698" y="3214"/>
                </a:lnTo>
                <a:lnTo>
                  <a:pt x="3700" y="3214"/>
                </a:lnTo>
                <a:lnTo>
                  <a:pt x="3702" y="3214"/>
                </a:lnTo>
                <a:lnTo>
                  <a:pt x="3706" y="3208"/>
                </a:lnTo>
                <a:lnTo>
                  <a:pt x="3712" y="3202"/>
                </a:lnTo>
                <a:lnTo>
                  <a:pt x="3714" y="3202"/>
                </a:lnTo>
                <a:lnTo>
                  <a:pt x="3716" y="3200"/>
                </a:lnTo>
                <a:lnTo>
                  <a:pt x="3718" y="3194"/>
                </a:lnTo>
                <a:lnTo>
                  <a:pt x="3720" y="3186"/>
                </a:lnTo>
                <a:lnTo>
                  <a:pt x="3718" y="3182"/>
                </a:lnTo>
                <a:lnTo>
                  <a:pt x="3716" y="3180"/>
                </a:lnTo>
                <a:lnTo>
                  <a:pt x="3712" y="3182"/>
                </a:lnTo>
                <a:lnTo>
                  <a:pt x="3710" y="3184"/>
                </a:lnTo>
                <a:lnTo>
                  <a:pt x="3708" y="3182"/>
                </a:lnTo>
                <a:lnTo>
                  <a:pt x="3704" y="3180"/>
                </a:lnTo>
                <a:lnTo>
                  <a:pt x="3696" y="3180"/>
                </a:lnTo>
                <a:lnTo>
                  <a:pt x="3684" y="3182"/>
                </a:lnTo>
                <a:lnTo>
                  <a:pt x="3680" y="3180"/>
                </a:lnTo>
                <a:lnTo>
                  <a:pt x="3678" y="3176"/>
                </a:lnTo>
                <a:lnTo>
                  <a:pt x="3678" y="3170"/>
                </a:lnTo>
                <a:lnTo>
                  <a:pt x="3678" y="3168"/>
                </a:lnTo>
                <a:lnTo>
                  <a:pt x="3682" y="3172"/>
                </a:lnTo>
                <a:lnTo>
                  <a:pt x="3684" y="3174"/>
                </a:lnTo>
                <a:lnTo>
                  <a:pt x="3686" y="3176"/>
                </a:lnTo>
                <a:lnTo>
                  <a:pt x="3692" y="3176"/>
                </a:lnTo>
                <a:lnTo>
                  <a:pt x="3696" y="3172"/>
                </a:lnTo>
                <a:lnTo>
                  <a:pt x="3704" y="3170"/>
                </a:lnTo>
                <a:lnTo>
                  <a:pt x="3710" y="3170"/>
                </a:lnTo>
                <a:lnTo>
                  <a:pt x="3714" y="3172"/>
                </a:lnTo>
                <a:lnTo>
                  <a:pt x="3718" y="3176"/>
                </a:lnTo>
                <a:lnTo>
                  <a:pt x="3724" y="3184"/>
                </a:lnTo>
                <a:lnTo>
                  <a:pt x="3726" y="3186"/>
                </a:lnTo>
                <a:lnTo>
                  <a:pt x="3728" y="3188"/>
                </a:lnTo>
                <a:lnTo>
                  <a:pt x="3728" y="3186"/>
                </a:lnTo>
                <a:lnTo>
                  <a:pt x="3728" y="3184"/>
                </a:lnTo>
                <a:lnTo>
                  <a:pt x="3724" y="3176"/>
                </a:lnTo>
                <a:lnTo>
                  <a:pt x="3718" y="3160"/>
                </a:lnTo>
                <a:lnTo>
                  <a:pt x="3712" y="3136"/>
                </a:lnTo>
                <a:lnTo>
                  <a:pt x="3708" y="3128"/>
                </a:lnTo>
                <a:lnTo>
                  <a:pt x="3706" y="3126"/>
                </a:lnTo>
                <a:lnTo>
                  <a:pt x="3704" y="3126"/>
                </a:lnTo>
                <a:lnTo>
                  <a:pt x="3700" y="3126"/>
                </a:lnTo>
                <a:lnTo>
                  <a:pt x="3694" y="3130"/>
                </a:lnTo>
                <a:lnTo>
                  <a:pt x="3692" y="3130"/>
                </a:lnTo>
                <a:lnTo>
                  <a:pt x="3696" y="3126"/>
                </a:lnTo>
                <a:lnTo>
                  <a:pt x="3698" y="3120"/>
                </a:lnTo>
                <a:lnTo>
                  <a:pt x="3698" y="3116"/>
                </a:lnTo>
                <a:lnTo>
                  <a:pt x="3694" y="3112"/>
                </a:lnTo>
                <a:lnTo>
                  <a:pt x="3690" y="3110"/>
                </a:lnTo>
                <a:lnTo>
                  <a:pt x="3694" y="3108"/>
                </a:lnTo>
                <a:lnTo>
                  <a:pt x="3696" y="3108"/>
                </a:lnTo>
                <a:lnTo>
                  <a:pt x="3698" y="3106"/>
                </a:lnTo>
                <a:lnTo>
                  <a:pt x="3698" y="3102"/>
                </a:lnTo>
                <a:lnTo>
                  <a:pt x="3698" y="3096"/>
                </a:lnTo>
                <a:lnTo>
                  <a:pt x="3696" y="3084"/>
                </a:lnTo>
                <a:lnTo>
                  <a:pt x="3698" y="3078"/>
                </a:lnTo>
                <a:lnTo>
                  <a:pt x="3696" y="3076"/>
                </a:lnTo>
                <a:lnTo>
                  <a:pt x="3692" y="3070"/>
                </a:lnTo>
                <a:lnTo>
                  <a:pt x="3678" y="3058"/>
                </a:lnTo>
                <a:lnTo>
                  <a:pt x="3678" y="3056"/>
                </a:lnTo>
                <a:lnTo>
                  <a:pt x="3680" y="3056"/>
                </a:lnTo>
                <a:lnTo>
                  <a:pt x="3686" y="3060"/>
                </a:lnTo>
                <a:lnTo>
                  <a:pt x="3694" y="3064"/>
                </a:lnTo>
                <a:lnTo>
                  <a:pt x="3696" y="3064"/>
                </a:lnTo>
                <a:lnTo>
                  <a:pt x="3696" y="3062"/>
                </a:lnTo>
                <a:lnTo>
                  <a:pt x="3692" y="3048"/>
                </a:lnTo>
                <a:lnTo>
                  <a:pt x="3688" y="3032"/>
                </a:lnTo>
                <a:lnTo>
                  <a:pt x="3690" y="3016"/>
                </a:lnTo>
                <a:lnTo>
                  <a:pt x="3694" y="3002"/>
                </a:lnTo>
                <a:lnTo>
                  <a:pt x="3696" y="2998"/>
                </a:lnTo>
                <a:lnTo>
                  <a:pt x="3702" y="2992"/>
                </a:lnTo>
                <a:lnTo>
                  <a:pt x="3706" y="2990"/>
                </a:lnTo>
                <a:lnTo>
                  <a:pt x="3704" y="2992"/>
                </a:lnTo>
                <a:lnTo>
                  <a:pt x="3700" y="2998"/>
                </a:lnTo>
                <a:lnTo>
                  <a:pt x="3698" y="3004"/>
                </a:lnTo>
                <a:lnTo>
                  <a:pt x="3694" y="3016"/>
                </a:lnTo>
                <a:lnTo>
                  <a:pt x="3694" y="3020"/>
                </a:lnTo>
                <a:lnTo>
                  <a:pt x="3696" y="3024"/>
                </a:lnTo>
                <a:lnTo>
                  <a:pt x="3696" y="3028"/>
                </a:lnTo>
                <a:lnTo>
                  <a:pt x="3696" y="3030"/>
                </a:lnTo>
                <a:lnTo>
                  <a:pt x="3694" y="3034"/>
                </a:lnTo>
                <a:lnTo>
                  <a:pt x="3696" y="3038"/>
                </a:lnTo>
                <a:lnTo>
                  <a:pt x="3698" y="3042"/>
                </a:lnTo>
                <a:lnTo>
                  <a:pt x="3696" y="3046"/>
                </a:lnTo>
                <a:lnTo>
                  <a:pt x="3696" y="3048"/>
                </a:lnTo>
                <a:lnTo>
                  <a:pt x="3700" y="3052"/>
                </a:lnTo>
                <a:lnTo>
                  <a:pt x="3706" y="3056"/>
                </a:lnTo>
                <a:lnTo>
                  <a:pt x="3708" y="3054"/>
                </a:lnTo>
                <a:lnTo>
                  <a:pt x="3710" y="3054"/>
                </a:lnTo>
                <a:lnTo>
                  <a:pt x="3712" y="3058"/>
                </a:lnTo>
                <a:lnTo>
                  <a:pt x="3714" y="3066"/>
                </a:lnTo>
                <a:lnTo>
                  <a:pt x="3712" y="3070"/>
                </a:lnTo>
                <a:lnTo>
                  <a:pt x="3712" y="3072"/>
                </a:lnTo>
                <a:lnTo>
                  <a:pt x="3716" y="3074"/>
                </a:lnTo>
                <a:lnTo>
                  <a:pt x="3718" y="3076"/>
                </a:lnTo>
                <a:lnTo>
                  <a:pt x="3716" y="3080"/>
                </a:lnTo>
                <a:lnTo>
                  <a:pt x="3712" y="3092"/>
                </a:lnTo>
                <a:lnTo>
                  <a:pt x="3706" y="3106"/>
                </a:lnTo>
                <a:lnTo>
                  <a:pt x="3706" y="3112"/>
                </a:lnTo>
                <a:lnTo>
                  <a:pt x="3710" y="3116"/>
                </a:lnTo>
                <a:lnTo>
                  <a:pt x="3712" y="3114"/>
                </a:lnTo>
                <a:lnTo>
                  <a:pt x="3714" y="3110"/>
                </a:lnTo>
                <a:lnTo>
                  <a:pt x="3720" y="3096"/>
                </a:lnTo>
                <a:lnTo>
                  <a:pt x="3728" y="3078"/>
                </a:lnTo>
                <a:lnTo>
                  <a:pt x="3738" y="3060"/>
                </a:lnTo>
                <a:lnTo>
                  <a:pt x="3744" y="3054"/>
                </a:lnTo>
                <a:lnTo>
                  <a:pt x="3746" y="3046"/>
                </a:lnTo>
                <a:lnTo>
                  <a:pt x="3748" y="3040"/>
                </a:lnTo>
                <a:lnTo>
                  <a:pt x="3748" y="3036"/>
                </a:lnTo>
                <a:lnTo>
                  <a:pt x="3748" y="3030"/>
                </a:lnTo>
                <a:lnTo>
                  <a:pt x="3746" y="3028"/>
                </a:lnTo>
                <a:lnTo>
                  <a:pt x="3744" y="3026"/>
                </a:lnTo>
                <a:lnTo>
                  <a:pt x="3740" y="3024"/>
                </a:lnTo>
                <a:lnTo>
                  <a:pt x="3738" y="3024"/>
                </a:lnTo>
                <a:lnTo>
                  <a:pt x="3736" y="3022"/>
                </a:lnTo>
                <a:lnTo>
                  <a:pt x="3732" y="3014"/>
                </a:lnTo>
                <a:lnTo>
                  <a:pt x="3726" y="2992"/>
                </a:lnTo>
                <a:lnTo>
                  <a:pt x="3724" y="2984"/>
                </a:lnTo>
                <a:lnTo>
                  <a:pt x="3726" y="2976"/>
                </a:lnTo>
                <a:lnTo>
                  <a:pt x="3730" y="2970"/>
                </a:lnTo>
                <a:lnTo>
                  <a:pt x="3738" y="2964"/>
                </a:lnTo>
                <a:lnTo>
                  <a:pt x="3742" y="2964"/>
                </a:lnTo>
                <a:lnTo>
                  <a:pt x="3736" y="2968"/>
                </a:lnTo>
                <a:lnTo>
                  <a:pt x="3732" y="2972"/>
                </a:lnTo>
                <a:lnTo>
                  <a:pt x="3730" y="2978"/>
                </a:lnTo>
                <a:lnTo>
                  <a:pt x="3730" y="2986"/>
                </a:lnTo>
                <a:lnTo>
                  <a:pt x="3732" y="2992"/>
                </a:lnTo>
                <a:lnTo>
                  <a:pt x="3738" y="2998"/>
                </a:lnTo>
                <a:lnTo>
                  <a:pt x="3742" y="3002"/>
                </a:lnTo>
                <a:lnTo>
                  <a:pt x="3748" y="3004"/>
                </a:lnTo>
                <a:lnTo>
                  <a:pt x="3752" y="3004"/>
                </a:lnTo>
                <a:lnTo>
                  <a:pt x="3752" y="3012"/>
                </a:lnTo>
                <a:lnTo>
                  <a:pt x="3752" y="3016"/>
                </a:lnTo>
                <a:lnTo>
                  <a:pt x="3752" y="3018"/>
                </a:lnTo>
                <a:lnTo>
                  <a:pt x="3754" y="3016"/>
                </a:lnTo>
                <a:lnTo>
                  <a:pt x="3758" y="3014"/>
                </a:lnTo>
                <a:lnTo>
                  <a:pt x="3766" y="3002"/>
                </a:lnTo>
                <a:lnTo>
                  <a:pt x="3776" y="2986"/>
                </a:lnTo>
                <a:lnTo>
                  <a:pt x="3784" y="2970"/>
                </a:lnTo>
                <a:lnTo>
                  <a:pt x="3790" y="2954"/>
                </a:lnTo>
                <a:lnTo>
                  <a:pt x="3792" y="2948"/>
                </a:lnTo>
                <a:lnTo>
                  <a:pt x="3792" y="2942"/>
                </a:lnTo>
                <a:lnTo>
                  <a:pt x="3790" y="2938"/>
                </a:lnTo>
                <a:lnTo>
                  <a:pt x="3786" y="2938"/>
                </a:lnTo>
                <a:lnTo>
                  <a:pt x="3778" y="2936"/>
                </a:lnTo>
                <a:lnTo>
                  <a:pt x="3778" y="2934"/>
                </a:lnTo>
                <a:lnTo>
                  <a:pt x="3776" y="2932"/>
                </a:lnTo>
                <a:lnTo>
                  <a:pt x="3778" y="2926"/>
                </a:lnTo>
                <a:lnTo>
                  <a:pt x="3786" y="2918"/>
                </a:lnTo>
                <a:lnTo>
                  <a:pt x="3796" y="2910"/>
                </a:lnTo>
                <a:lnTo>
                  <a:pt x="3810" y="2902"/>
                </a:lnTo>
                <a:lnTo>
                  <a:pt x="3824" y="2894"/>
                </a:lnTo>
                <a:lnTo>
                  <a:pt x="3838" y="2890"/>
                </a:lnTo>
                <a:lnTo>
                  <a:pt x="3854" y="2888"/>
                </a:lnTo>
                <a:lnTo>
                  <a:pt x="3872" y="2886"/>
                </a:lnTo>
                <a:lnTo>
                  <a:pt x="3886" y="2884"/>
                </a:lnTo>
                <a:lnTo>
                  <a:pt x="3890" y="2882"/>
                </a:lnTo>
                <a:lnTo>
                  <a:pt x="3892" y="2880"/>
                </a:lnTo>
                <a:lnTo>
                  <a:pt x="3894" y="2866"/>
                </a:lnTo>
                <a:lnTo>
                  <a:pt x="3896" y="2862"/>
                </a:lnTo>
                <a:lnTo>
                  <a:pt x="3898" y="2868"/>
                </a:lnTo>
                <a:lnTo>
                  <a:pt x="3902" y="2876"/>
                </a:lnTo>
                <a:lnTo>
                  <a:pt x="3904" y="2880"/>
                </a:lnTo>
                <a:lnTo>
                  <a:pt x="3906" y="2880"/>
                </a:lnTo>
                <a:lnTo>
                  <a:pt x="3908" y="2878"/>
                </a:lnTo>
                <a:lnTo>
                  <a:pt x="3916" y="2872"/>
                </a:lnTo>
                <a:lnTo>
                  <a:pt x="3920" y="2868"/>
                </a:lnTo>
                <a:lnTo>
                  <a:pt x="3922" y="2866"/>
                </a:lnTo>
                <a:lnTo>
                  <a:pt x="3924" y="2868"/>
                </a:lnTo>
                <a:lnTo>
                  <a:pt x="3924" y="2870"/>
                </a:lnTo>
                <a:lnTo>
                  <a:pt x="3924" y="2876"/>
                </a:lnTo>
                <a:lnTo>
                  <a:pt x="3926" y="2876"/>
                </a:lnTo>
                <a:lnTo>
                  <a:pt x="3928" y="2874"/>
                </a:lnTo>
                <a:lnTo>
                  <a:pt x="3932" y="2872"/>
                </a:lnTo>
                <a:lnTo>
                  <a:pt x="3938" y="2870"/>
                </a:lnTo>
                <a:lnTo>
                  <a:pt x="3946" y="2868"/>
                </a:lnTo>
                <a:lnTo>
                  <a:pt x="3952" y="2866"/>
                </a:lnTo>
                <a:lnTo>
                  <a:pt x="3952" y="2864"/>
                </a:lnTo>
                <a:lnTo>
                  <a:pt x="3952" y="2860"/>
                </a:lnTo>
                <a:lnTo>
                  <a:pt x="3948" y="2846"/>
                </a:lnTo>
                <a:lnTo>
                  <a:pt x="3946" y="2844"/>
                </a:lnTo>
                <a:lnTo>
                  <a:pt x="3942" y="2842"/>
                </a:lnTo>
                <a:lnTo>
                  <a:pt x="3940" y="2844"/>
                </a:lnTo>
                <a:lnTo>
                  <a:pt x="3942" y="2846"/>
                </a:lnTo>
                <a:lnTo>
                  <a:pt x="3946" y="2848"/>
                </a:lnTo>
                <a:lnTo>
                  <a:pt x="3948" y="2854"/>
                </a:lnTo>
                <a:lnTo>
                  <a:pt x="3946" y="2860"/>
                </a:lnTo>
                <a:lnTo>
                  <a:pt x="3940" y="2864"/>
                </a:lnTo>
                <a:lnTo>
                  <a:pt x="3936" y="2866"/>
                </a:lnTo>
                <a:lnTo>
                  <a:pt x="3934" y="2864"/>
                </a:lnTo>
                <a:lnTo>
                  <a:pt x="3930" y="2862"/>
                </a:lnTo>
                <a:lnTo>
                  <a:pt x="3928" y="2858"/>
                </a:lnTo>
                <a:lnTo>
                  <a:pt x="3926" y="2848"/>
                </a:lnTo>
                <a:lnTo>
                  <a:pt x="3924" y="2840"/>
                </a:lnTo>
                <a:lnTo>
                  <a:pt x="3920" y="2836"/>
                </a:lnTo>
                <a:lnTo>
                  <a:pt x="3914" y="2834"/>
                </a:lnTo>
                <a:lnTo>
                  <a:pt x="3910" y="2832"/>
                </a:lnTo>
                <a:lnTo>
                  <a:pt x="3910" y="2830"/>
                </a:lnTo>
                <a:lnTo>
                  <a:pt x="3918" y="2824"/>
                </a:lnTo>
                <a:lnTo>
                  <a:pt x="3926" y="2816"/>
                </a:lnTo>
                <a:lnTo>
                  <a:pt x="3926" y="2812"/>
                </a:lnTo>
                <a:lnTo>
                  <a:pt x="3924" y="2810"/>
                </a:lnTo>
                <a:lnTo>
                  <a:pt x="3922" y="2808"/>
                </a:lnTo>
                <a:lnTo>
                  <a:pt x="3920" y="2804"/>
                </a:lnTo>
                <a:lnTo>
                  <a:pt x="3922" y="2790"/>
                </a:lnTo>
                <a:lnTo>
                  <a:pt x="3928" y="2776"/>
                </a:lnTo>
                <a:lnTo>
                  <a:pt x="3936" y="2766"/>
                </a:lnTo>
                <a:lnTo>
                  <a:pt x="3940" y="2760"/>
                </a:lnTo>
                <a:lnTo>
                  <a:pt x="3940" y="2756"/>
                </a:lnTo>
                <a:lnTo>
                  <a:pt x="3940" y="2752"/>
                </a:lnTo>
                <a:lnTo>
                  <a:pt x="3942" y="2748"/>
                </a:lnTo>
                <a:lnTo>
                  <a:pt x="3944" y="2748"/>
                </a:lnTo>
                <a:lnTo>
                  <a:pt x="3946" y="2748"/>
                </a:lnTo>
                <a:lnTo>
                  <a:pt x="3948" y="2750"/>
                </a:lnTo>
                <a:lnTo>
                  <a:pt x="3952" y="2752"/>
                </a:lnTo>
                <a:lnTo>
                  <a:pt x="3954" y="2752"/>
                </a:lnTo>
                <a:lnTo>
                  <a:pt x="3960" y="2750"/>
                </a:lnTo>
                <a:lnTo>
                  <a:pt x="3966" y="2746"/>
                </a:lnTo>
                <a:lnTo>
                  <a:pt x="3970" y="2742"/>
                </a:lnTo>
                <a:lnTo>
                  <a:pt x="3974" y="2740"/>
                </a:lnTo>
                <a:lnTo>
                  <a:pt x="3978" y="2738"/>
                </a:lnTo>
                <a:lnTo>
                  <a:pt x="3982" y="2738"/>
                </a:lnTo>
                <a:lnTo>
                  <a:pt x="3986" y="2734"/>
                </a:lnTo>
                <a:lnTo>
                  <a:pt x="3988" y="2726"/>
                </a:lnTo>
                <a:lnTo>
                  <a:pt x="3992" y="2718"/>
                </a:lnTo>
                <a:lnTo>
                  <a:pt x="3996" y="2716"/>
                </a:lnTo>
                <a:lnTo>
                  <a:pt x="4000" y="2718"/>
                </a:lnTo>
                <a:lnTo>
                  <a:pt x="4008" y="2720"/>
                </a:lnTo>
                <a:lnTo>
                  <a:pt x="4010" y="2720"/>
                </a:lnTo>
                <a:lnTo>
                  <a:pt x="4012" y="2716"/>
                </a:lnTo>
                <a:lnTo>
                  <a:pt x="4016" y="2712"/>
                </a:lnTo>
                <a:lnTo>
                  <a:pt x="4022" y="2712"/>
                </a:lnTo>
                <a:lnTo>
                  <a:pt x="4026" y="2714"/>
                </a:lnTo>
                <a:lnTo>
                  <a:pt x="4028" y="2714"/>
                </a:lnTo>
                <a:lnTo>
                  <a:pt x="4036" y="2712"/>
                </a:lnTo>
                <a:lnTo>
                  <a:pt x="4044" y="2706"/>
                </a:lnTo>
                <a:lnTo>
                  <a:pt x="4054" y="2704"/>
                </a:lnTo>
                <a:lnTo>
                  <a:pt x="4060" y="2702"/>
                </a:lnTo>
                <a:lnTo>
                  <a:pt x="4066" y="2696"/>
                </a:lnTo>
                <a:lnTo>
                  <a:pt x="4070" y="2690"/>
                </a:lnTo>
                <a:lnTo>
                  <a:pt x="4070" y="2688"/>
                </a:lnTo>
                <a:lnTo>
                  <a:pt x="4068" y="2686"/>
                </a:lnTo>
                <a:lnTo>
                  <a:pt x="4066" y="2682"/>
                </a:lnTo>
                <a:lnTo>
                  <a:pt x="4064" y="2676"/>
                </a:lnTo>
                <a:lnTo>
                  <a:pt x="4062" y="2674"/>
                </a:lnTo>
                <a:lnTo>
                  <a:pt x="4054" y="2670"/>
                </a:lnTo>
                <a:lnTo>
                  <a:pt x="4052" y="2666"/>
                </a:lnTo>
                <a:lnTo>
                  <a:pt x="4050" y="2658"/>
                </a:lnTo>
                <a:lnTo>
                  <a:pt x="4052" y="2642"/>
                </a:lnTo>
                <a:lnTo>
                  <a:pt x="4054" y="2644"/>
                </a:lnTo>
                <a:lnTo>
                  <a:pt x="4054" y="2648"/>
                </a:lnTo>
                <a:lnTo>
                  <a:pt x="4054" y="2656"/>
                </a:lnTo>
                <a:lnTo>
                  <a:pt x="4054" y="2660"/>
                </a:lnTo>
                <a:lnTo>
                  <a:pt x="4056" y="2664"/>
                </a:lnTo>
                <a:lnTo>
                  <a:pt x="4060" y="2666"/>
                </a:lnTo>
                <a:lnTo>
                  <a:pt x="4066" y="2670"/>
                </a:lnTo>
                <a:lnTo>
                  <a:pt x="4078" y="2672"/>
                </a:lnTo>
                <a:lnTo>
                  <a:pt x="4088" y="2674"/>
                </a:lnTo>
                <a:lnTo>
                  <a:pt x="4096" y="2674"/>
                </a:lnTo>
                <a:lnTo>
                  <a:pt x="4106" y="2672"/>
                </a:lnTo>
                <a:lnTo>
                  <a:pt x="4124" y="2664"/>
                </a:lnTo>
                <a:lnTo>
                  <a:pt x="4144" y="2652"/>
                </a:lnTo>
                <a:lnTo>
                  <a:pt x="4152" y="2648"/>
                </a:lnTo>
                <a:lnTo>
                  <a:pt x="4156" y="2648"/>
                </a:lnTo>
                <a:lnTo>
                  <a:pt x="4158" y="2648"/>
                </a:lnTo>
                <a:lnTo>
                  <a:pt x="4158" y="2650"/>
                </a:lnTo>
                <a:lnTo>
                  <a:pt x="4160" y="2654"/>
                </a:lnTo>
                <a:lnTo>
                  <a:pt x="4164" y="2656"/>
                </a:lnTo>
                <a:lnTo>
                  <a:pt x="4174" y="2658"/>
                </a:lnTo>
                <a:lnTo>
                  <a:pt x="4190" y="2656"/>
                </a:lnTo>
                <a:lnTo>
                  <a:pt x="4204" y="2654"/>
                </a:lnTo>
                <a:lnTo>
                  <a:pt x="4194" y="2660"/>
                </a:lnTo>
                <a:lnTo>
                  <a:pt x="4172" y="2668"/>
                </a:lnTo>
                <a:lnTo>
                  <a:pt x="4148" y="2678"/>
                </a:lnTo>
                <a:lnTo>
                  <a:pt x="4136" y="2686"/>
                </a:lnTo>
                <a:lnTo>
                  <a:pt x="4126" y="2692"/>
                </a:lnTo>
                <a:lnTo>
                  <a:pt x="4118" y="2700"/>
                </a:lnTo>
                <a:lnTo>
                  <a:pt x="4110" y="2710"/>
                </a:lnTo>
                <a:lnTo>
                  <a:pt x="4106" y="2720"/>
                </a:lnTo>
                <a:lnTo>
                  <a:pt x="4104" y="2730"/>
                </a:lnTo>
                <a:lnTo>
                  <a:pt x="4106" y="2740"/>
                </a:lnTo>
                <a:lnTo>
                  <a:pt x="4110" y="2752"/>
                </a:lnTo>
                <a:lnTo>
                  <a:pt x="4118" y="2762"/>
                </a:lnTo>
                <a:lnTo>
                  <a:pt x="4124" y="2766"/>
                </a:lnTo>
                <a:lnTo>
                  <a:pt x="4132" y="2766"/>
                </a:lnTo>
                <a:lnTo>
                  <a:pt x="4138" y="2764"/>
                </a:lnTo>
                <a:lnTo>
                  <a:pt x="4146" y="2758"/>
                </a:lnTo>
                <a:lnTo>
                  <a:pt x="4156" y="2748"/>
                </a:lnTo>
                <a:lnTo>
                  <a:pt x="4174" y="2726"/>
                </a:lnTo>
                <a:lnTo>
                  <a:pt x="4182" y="2714"/>
                </a:lnTo>
                <a:lnTo>
                  <a:pt x="4190" y="2708"/>
                </a:lnTo>
                <a:lnTo>
                  <a:pt x="4196" y="2706"/>
                </a:lnTo>
                <a:lnTo>
                  <a:pt x="4202" y="2706"/>
                </a:lnTo>
                <a:lnTo>
                  <a:pt x="4208" y="2706"/>
                </a:lnTo>
                <a:lnTo>
                  <a:pt x="4216" y="2706"/>
                </a:lnTo>
                <a:lnTo>
                  <a:pt x="4226" y="2702"/>
                </a:lnTo>
                <a:lnTo>
                  <a:pt x="4238" y="2696"/>
                </a:lnTo>
                <a:lnTo>
                  <a:pt x="4252" y="2688"/>
                </a:lnTo>
                <a:lnTo>
                  <a:pt x="4266" y="2680"/>
                </a:lnTo>
                <a:lnTo>
                  <a:pt x="4292" y="2672"/>
                </a:lnTo>
                <a:lnTo>
                  <a:pt x="4300" y="2670"/>
                </a:lnTo>
                <a:lnTo>
                  <a:pt x="4306" y="2668"/>
                </a:lnTo>
                <a:lnTo>
                  <a:pt x="4308" y="2664"/>
                </a:lnTo>
                <a:lnTo>
                  <a:pt x="4306" y="2660"/>
                </a:lnTo>
                <a:lnTo>
                  <a:pt x="4286" y="2640"/>
                </a:lnTo>
                <a:lnTo>
                  <a:pt x="4280" y="2636"/>
                </a:lnTo>
                <a:lnTo>
                  <a:pt x="4276" y="2634"/>
                </a:lnTo>
                <a:lnTo>
                  <a:pt x="4270" y="2634"/>
                </a:lnTo>
                <a:lnTo>
                  <a:pt x="4264" y="2638"/>
                </a:lnTo>
                <a:lnTo>
                  <a:pt x="4258" y="2640"/>
                </a:lnTo>
                <a:lnTo>
                  <a:pt x="4248" y="2640"/>
                </a:lnTo>
                <a:lnTo>
                  <a:pt x="4236" y="2638"/>
                </a:lnTo>
                <a:lnTo>
                  <a:pt x="4224" y="2636"/>
                </a:lnTo>
                <a:lnTo>
                  <a:pt x="4212" y="2632"/>
                </a:lnTo>
                <a:lnTo>
                  <a:pt x="4204" y="2628"/>
                </a:lnTo>
                <a:lnTo>
                  <a:pt x="4198" y="2624"/>
                </a:lnTo>
                <a:lnTo>
                  <a:pt x="4196" y="2622"/>
                </a:lnTo>
                <a:lnTo>
                  <a:pt x="4198" y="2620"/>
                </a:lnTo>
                <a:lnTo>
                  <a:pt x="4198" y="2616"/>
                </a:lnTo>
                <a:lnTo>
                  <a:pt x="4196" y="2614"/>
                </a:lnTo>
                <a:lnTo>
                  <a:pt x="4186" y="2612"/>
                </a:lnTo>
                <a:lnTo>
                  <a:pt x="4180" y="2608"/>
                </a:lnTo>
                <a:lnTo>
                  <a:pt x="4172" y="2602"/>
                </a:lnTo>
                <a:lnTo>
                  <a:pt x="4166" y="2594"/>
                </a:lnTo>
                <a:lnTo>
                  <a:pt x="4160" y="2580"/>
                </a:lnTo>
                <a:lnTo>
                  <a:pt x="4156" y="2564"/>
                </a:lnTo>
                <a:lnTo>
                  <a:pt x="4156" y="2550"/>
                </a:lnTo>
                <a:lnTo>
                  <a:pt x="4158" y="2538"/>
                </a:lnTo>
                <a:lnTo>
                  <a:pt x="4162" y="2528"/>
                </a:lnTo>
                <a:lnTo>
                  <a:pt x="4162" y="2520"/>
                </a:lnTo>
                <a:lnTo>
                  <a:pt x="4162" y="2516"/>
                </a:lnTo>
                <a:lnTo>
                  <a:pt x="4158" y="2514"/>
                </a:lnTo>
                <a:lnTo>
                  <a:pt x="4148" y="2514"/>
                </a:lnTo>
                <a:lnTo>
                  <a:pt x="4134" y="2518"/>
                </a:lnTo>
                <a:lnTo>
                  <a:pt x="4126" y="2518"/>
                </a:lnTo>
                <a:lnTo>
                  <a:pt x="4124" y="2518"/>
                </a:lnTo>
                <a:lnTo>
                  <a:pt x="4126" y="2514"/>
                </a:lnTo>
                <a:lnTo>
                  <a:pt x="4142" y="2504"/>
                </a:lnTo>
                <a:lnTo>
                  <a:pt x="4164" y="2488"/>
                </a:lnTo>
                <a:lnTo>
                  <a:pt x="4180" y="2478"/>
                </a:lnTo>
                <a:lnTo>
                  <a:pt x="4184" y="2472"/>
                </a:lnTo>
                <a:lnTo>
                  <a:pt x="4184" y="2466"/>
                </a:lnTo>
                <a:lnTo>
                  <a:pt x="4184" y="2460"/>
                </a:lnTo>
                <a:lnTo>
                  <a:pt x="4180" y="2454"/>
                </a:lnTo>
                <a:lnTo>
                  <a:pt x="4174" y="2448"/>
                </a:lnTo>
                <a:lnTo>
                  <a:pt x="4166" y="2440"/>
                </a:lnTo>
                <a:lnTo>
                  <a:pt x="4160" y="2438"/>
                </a:lnTo>
                <a:lnTo>
                  <a:pt x="4152" y="2436"/>
                </a:lnTo>
                <a:lnTo>
                  <a:pt x="4142" y="2434"/>
                </a:lnTo>
                <a:lnTo>
                  <a:pt x="4130" y="2436"/>
                </a:lnTo>
                <a:lnTo>
                  <a:pt x="4104" y="2440"/>
                </a:lnTo>
                <a:lnTo>
                  <a:pt x="4074" y="2448"/>
                </a:lnTo>
                <a:lnTo>
                  <a:pt x="4046" y="2458"/>
                </a:lnTo>
                <a:lnTo>
                  <a:pt x="4018" y="2470"/>
                </a:lnTo>
                <a:lnTo>
                  <a:pt x="3996" y="2486"/>
                </a:lnTo>
                <a:lnTo>
                  <a:pt x="3988" y="2492"/>
                </a:lnTo>
                <a:lnTo>
                  <a:pt x="3982" y="2500"/>
                </a:lnTo>
                <a:lnTo>
                  <a:pt x="3964" y="2522"/>
                </a:lnTo>
                <a:lnTo>
                  <a:pt x="3948" y="2542"/>
                </a:lnTo>
                <a:lnTo>
                  <a:pt x="3934" y="2556"/>
                </a:lnTo>
                <a:lnTo>
                  <a:pt x="3922" y="2566"/>
                </a:lnTo>
                <a:lnTo>
                  <a:pt x="3914" y="2572"/>
                </a:lnTo>
                <a:lnTo>
                  <a:pt x="3908" y="2576"/>
                </a:lnTo>
                <a:lnTo>
                  <a:pt x="3908" y="2574"/>
                </a:lnTo>
                <a:lnTo>
                  <a:pt x="3914" y="2568"/>
                </a:lnTo>
                <a:lnTo>
                  <a:pt x="3926" y="2554"/>
                </a:lnTo>
                <a:lnTo>
                  <a:pt x="3936" y="2538"/>
                </a:lnTo>
                <a:lnTo>
                  <a:pt x="3964" y="2500"/>
                </a:lnTo>
                <a:lnTo>
                  <a:pt x="3978" y="2480"/>
                </a:lnTo>
                <a:lnTo>
                  <a:pt x="3994" y="2462"/>
                </a:lnTo>
                <a:lnTo>
                  <a:pt x="4012" y="2448"/>
                </a:lnTo>
                <a:lnTo>
                  <a:pt x="4020" y="2444"/>
                </a:lnTo>
                <a:lnTo>
                  <a:pt x="4030" y="2440"/>
                </a:lnTo>
                <a:lnTo>
                  <a:pt x="4042" y="2434"/>
                </a:lnTo>
                <a:lnTo>
                  <a:pt x="4050" y="2430"/>
                </a:lnTo>
                <a:lnTo>
                  <a:pt x="4056" y="2426"/>
                </a:lnTo>
                <a:lnTo>
                  <a:pt x="4060" y="2422"/>
                </a:lnTo>
                <a:lnTo>
                  <a:pt x="4066" y="2412"/>
                </a:lnTo>
                <a:lnTo>
                  <a:pt x="4068" y="2404"/>
                </a:lnTo>
                <a:lnTo>
                  <a:pt x="4072" y="2394"/>
                </a:lnTo>
                <a:lnTo>
                  <a:pt x="4076" y="2390"/>
                </a:lnTo>
                <a:lnTo>
                  <a:pt x="4082" y="2386"/>
                </a:lnTo>
                <a:lnTo>
                  <a:pt x="4092" y="2382"/>
                </a:lnTo>
                <a:lnTo>
                  <a:pt x="4102" y="2378"/>
                </a:lnTo>
                <a:lnTo>
                  <a:pt x="4136" y="2372"/>
                </a:lnTo>
                <a:lnTo>
                  <a:pt x="4160" y="2370"/>
                </a:lnTo>
                <a:lnTo>
                  <a:pt x="4182" y="2368"/>
                </a:lnTo>
                <a:lnTo>
                  <a:pt x="4202" y="2368"/>
                </a:lnTo>
                <a:lnTo>
                  <a:pt x="4220" y="2370"/>
                </a:lnTo>
                <a:lnTo>
                  <a:pt x="4252" y="2376"/>
                </a:lnTo>
                <a:lnTo>
                  <a:pt x="4280" y="2382"/>
                </a:lnTo>
                <a:lnTo>
                  <a:pt x="4304" y="2384"/>
                </a:lnTo>
                <a:lnTo>
                  <a:pt x="4316" y="2384"/>
                </a:lnTo>
                <a:lnTo>
                  <a:pt x="4330" y="2382"/>
                </a:lnTo>
                <a:lnTo>
                  <a:pt x="4342" y="2376"/>
                </a:lnTo>
                <a:lnTo>
                  <a:pt x="4356" y="2370"/>
                </a:lnTo>
                <a:lnTo>
                  <a:pt x="4370" y="2358"/>
                </a:lnTo>
                <a:lnTo>
                  <a:pt x="4386" y="2346"/>
                </a:lnTo>
                <a:lnTo>
                  <a:pt x="4414" y="2320"/>
                </a:lnTo>
                <a:lnTo>
                  <a:pt x="4434" y="2308"/>
                </a:lnTo>
                <a:lnTo>
                  <a:pt x="4448" y="2302"/>
                </a:lnTo>
                <a:lnTo>
                  <a:pt x="4458" y="2302"/>
                </a:lnTo>
                <a:lnTo>
                  <a:pt x="4470" y="2306"/>
                </a:lnTo>
                <a:lnTo>
                  <a:pt x="4476" y="2306"/>
                </a:lnTo>
                <a:lnTo>
                  <a:pt x="4484" y="2298"/>
                </a:lnTo>
                <a:lnTo>
                  <a:pt x="4492" y="2288"/>
                </a:lnTo>
                <a:lnTo>
                  <a:pt x="4502" y="2280"/>
                </a:lnTo>
                <a:lnTo>
                  <a:pt x="4518" y="2268"/>
                </a:lnTo>
                <a:lnTo>
                  <a:pt x="4524" y="2262"/>
                </a:lnTo>
                <a:lnTo>
                  <a:pt x="4528" y="2256"/>
                </a:lnTo>
                <a:lnTo>
                  <a:pt x="4528" y="2246"/>
                </a:lnTo>
                <a:lnTo>
                  <a:pt x="4522" y="2234"/>
                </a:lnTo>
                <a:lnTo>
                  <a:pt x="4518" y="2224"/>
                </a:lnTo>
                <a:lnTo>
                  <a:pt x="4518" y="2216"/>
                </a:lnTo>
                <a:lnTo>
                  <a:pt x="4520" y="2212"/>
                </a:lnTo>
                <a:lnTo>
                  <a:pt x="4522" y="2210"/>
                </a:lnTo>
                <a:lnTo>
                  <a:pt x="4524" y="2208"/>
                </a:lnTo>
                <a:lnTo>
                  <a:pt x="4526" y="2204"/>
                </a:lnTo>
                <a:lnTo>
                  <a:pt x="4526" y="2198"/>
                </a:lnTo>
                <a:lnTo>
                  <a:pt x="4522" y="2188"/>
                </a:lnTo>
                <a:lnTo>
                  <a:pt x="4516" y="2178"/>
                </a:lnTo>
                <a:lnTo>
                  <a:pt x="4510" y="2172"/>
                </a:lnTo>
                <a:lnTo>
                  <a:pt x="4502" y="2170"/>
                </a:lnTo>
                <a:lnTo>
                  <a:pt x="4496" y="2170"/>
                </a:lnTo>
                <a:lnTo>
                  <a:pt x="4488" y="2170"/>
                </a:lnTo>
                <a:lnTo>
                  <a:pt x="4480" y="2168"/>
                </a:lnTo>
                <a:lnTo>
                  <a:pt x="4472" y="2162"/>
                </a:lnTo>
                <a:lnTo>
                  <a:pt x="4464" y="2154"/>
                </a:lnTo>
                <a:lnTo>
                  <a:pt x="4454" y="2144"/>
                </a:lnTo>
                <a:lnTo>
                  <a:pt x="4446" y="2138"/>
                </a:lnTo>
                <a:lnTo>
                  <a:pt x="4436" y="2136"/>
                </a:lnTo>
                <a:lnTo>
                  <a:pt x="4428" y="2140"/>
                </a:lnTo>
                <a:lnTo>
                  <a:pt x="4418" y="2144"/>
                </a:lnTo>
                <a:lnTo>
                  <a:pt x="4406" y="2152"/>
                </a:lnTo>
                <a:lnTo>
                  <a:pt x="4378" y="2172"/>
                </a:lnTo>
                <a:lnTo>
                  <a:pt x="4364" y="2182"/>
                </a:lnTo>
                <a:lnTo>
                  <a:pt x="4352" y="2186"/>
                </a:lnTo>
                <a:lnTo>
                  <a:pt x="4346" y="2184"/>
                </a:lnTo>
                <a:lnTo>
                  <a:pt x="4342" y="2182"/>
                </a:lnTo>
                <a:lnTo>
                  <a:pt x="4342" y="2176"/>
                </a:lnTo>
                <a:lnTo>
                  <a:pt x="4346" y="2170"/>
                </a:lnTo>
                <a:lnTo>
                  <a:pt x="4354" y="2164"/>
                </a:lnTo>
                <a:lnTo>
                  <a:pt x="4366" y="2160"/>
                </a:lnTo>
                <a:lnTo>
                  <a:pt x="4378" y="2156"/>
                </a:lnTo>
                <a:lnTo>
                  <a:pt x="4386" y="2152"/>
                </a:lnTo>
                <a:lnTo>
                  <a:pt x="4400" y="2144"/>
                </a:lnTo>
                <a:lnTo>
                  <a:pt x="4416" y="2136"/>
                </a:lnTo>
                <a:lnTo>
                  <a:pt x="4424" y="2132"/>
                </a:lnTo>
                <a:lnTo>
                  <a:pt x="4438" y="2128"/>
                </a:lnTo>
                <a:lnTo>
                  <a:pt x="4450" y="2126"/>
                </a:lnTo>
                <a:lnTo>
                  <a:pt x="4456" y="2122"/>
                </a:lnTo>
                <a:lnTo>
                  <a:pt x="4458" y="2118"/>
                </a:lnTo>
                <a:lnTo>
                  <a:pt x="4456" y="2114"/>
                </a:lnTo>
                <a:lnTo>
                  <a:pt x="4452" y="2108"/>
                </a:lnTo>
                <a:lnTo>
                  <a:pt x="4442" y="2104"/>
                </a:lnTo>
                <a:lnTo>
                  <a:pt x="4432" y="2102"/>
                </a:lnTo>
                <a:lnTo>
                  <a:pt x="4418" y="2098"/>
                </a:lnTo>
                <a:lnTo>
                  <a:pt x="4408" y="2096"/>
                </a:lnTo>
                <a:lnTo>
                  <a:pt x="4400" y="2094"/>
                </a:lnTo>
                <a:lnTo>
                  <a:pt x="4398" y="2090"/>
                </a:lnTo>
                <a:lnTo>
                  <a:pt x="4396" y="2086"/>
                </a:lnTo>
                <a:lnTo>
                  <a:pt x="4392" y="2082"/>
                </a:lnTo>
                <a:lnTo>
                  <a:pt x="4388" y="2078"/>
                </a:lnTo>
                <a:lnTo>
                  <a:pt x="4380" y="2074"/>
                </a:lnTo>
                <a:lnTo>
                  <a:pt x="4364" y="2072"/>
                </a:lnTo>
                <a:lnTo>
                  <a:pt x="4350" y="2068"/>
                </a:lnTo>
                <a:lnTo>
                  <a:pt x="4342" y="2066"/>
                </a:lnTo>
                <a:lnTo>
                  <a:pt x="4340" y="2062"/>
                </a:lnTo>
                <a:lnTo>
                  <a:pt x="4340" y="2056"/>
                </a:lnTo>
                <a:lnTo>
                  <a:pt x="4340" y="2052"/>
                </a:lnTo>
                <a:lnTo>
                  <a:pt x="4338" y="2046"/>
                </a:lnTo>
                <a:lnTo>
                  <a:pt x="4334" y="2040"/>
                </a:lnTo>
                <a:lnTo>
                  <a:pt x="4326" y="2036"/>
                </a:lnTo>
                <a:lnTo>
                  <a:pt x="4314" y="2030"/>
                </a:lnTo>
                <a:lnTo>
                  <a:pt x="4304" y="2024"/>
                </a:lnTo>
                <a:lnTo>
                  <a:pt x="4296" y="2018"/>
                </a:lnTo>
                <a:lnTo>
                  <a:pt x="4290" y="2010"/>
                </a:lnTo>
                <a:lnTo>
                  <a:pt x="4288" y="2002"/>
                </a:lnTo>
                <a:lnTo>
                  <a:pt x="4286" y="1992"/>
                </a:lnTo>
                <a:lnTo>
                  <a:pt x="4290" y="1982"/>
                </a:lnTo>
                <a:lnTo>
                  <a:pt x="4294" y="1970"/>
                </a:lnTo>
                <a:lnTo>
                  <a:pt x="4298" y="1964"/>
                </a:lnTo>
                <a:lnTo>
                  <a:pt x="4298" y="1958"/>
                </a:lnTo>
                <a:lnTo>
                  <a:pt x="4298" y="1954"/>
                </a:lnTo>
                <a:lnTo>
                  <a:pt x="4296" y="1952"/>
                </a:lnTo>
                <a:lnTo>
                  <a:pt x="4290" y="1946"/>
                </a:lnTo>
                <a:lnTo>
                  <a:pt x="4282" y="1944"/>
                </a:lnTo>
                <a:lnTo>
                  <a:pt x="4274" y="1942"/>
                </a:lnTo>
                <a:lnTo>
                  <a:pt x="4268" y="1938"/>
                </a:lnTo>
                <a:lnTo>
                  <a:pt x="4266" y="1936"/>
                </a:lnTo>
                <a:lnTo>
                  <a:pt x="4266" y="1932"/>
                </a:lnTo>
                <a:lnTo>
                  <a:pt x="4268" y="1930"/>
                </a:lnTo>
                <a:lnTo>
                  <a:pt x="4270" y="1924"/>
                </a:lnTo>
                <a:lnTo>
                  <a:pt x="4274" y="1916"/>
                </a:lnTo>
                <a:lnTo>
                  <a:pt x="4274" y="1910"/>
                </a:lnTo>
                <a:lnTo>
                  <a:pt x="4270" y="1904"/>
                </a:lnTo>
                <a:lnTo>
                  <a:pt x="4266" y="1900"/>
                </a:lnTo>
                <a:lnTo>
                  <a:pt x="4258" y="1894"/>
                </a:lnTo>
                <a:lnTo>
                  <a:pt x="4252" y="1888"/>
                </a:lnTo>
                <a:lnTo>
                  <a:pt x="4248" y="1878"/>
                </a:lnTo>
                <a:lnTo>
                  <a:pt x="4244" y="1868"/>
                </a:lnTo>
                <a:lnTo>
                  <a:pt x="4240" y="1850"/>
                </a:lnTo>
                <a:lnTo>
                  <a:pt x="4238" y="1846"/>
                </a:lnTo>
                <a:lnTo>
                  <a:pt x="4236" y="1846"/>
                </a:lnTo>
                <a:lnTo>
                  <a:pt x="4230" y="1842"/>
                </a:lnTo>
                <a:lnTo>
                  <a:pt x="4228" y="1838"/>
                </a:lnTo>
                <a:lnTo>
                  <a:pt x="4226" y="1830"/>
                </a:lnTo>
                <a:lnTo>
                  <a:pt x="4222" y="1822"/>
                </a:lnTo>
                <a:lnTo>
                  <a:pt x="4220" y="1818"/>
                </a:lnTo>
                <a:lnTo>
                  <a:pt x="4212" y="1810"/>
                </a:lnTo>
                <a:lnTo>
                  <a:pt x="4206" y="1806"/>
                </a:lnTo>
                <a:lnTo>
                  <a:pt x="4200" y="1800"/>
                </a:lnTo>
                <a:lnTo>
                  <a:pt x="4194" y="1792"/>
                </a:lnTo>
                <a:lnTo>
                  <a:pt x="4188" y="1778"/>
                </a:lnTo>
                <a:lnTo>
                  <a:pt x="4180" y="1764"/>
                </a:lnTo>
                <a:lnTo>
                  <a:pt x="4174" y="1756"/>
                </a:lnTo>
                <a:lnTo>
                  <a:pt x="4168" y="1752"/>
                </a:lnTo>
                <a:lnTo>
                  <a:pt x="4164" y="1752"/>
                </a:lnTo>
                <a:lnTo>
                  <a:pt x="4158" y="1754"/>
                </a:lnTo>
                <a:lnTo>
                  <a:pt x="4154" y="1760"/>
                </a:lnTo>
                <a:lnTo>
                  <a:pt x="4140" y="1776"/>
                </a:lnTo>
                <a:lnTo>
                  <a:pt x="4132" y="1786"/>
                </a:lnTo>
                <a:lnTo>
                  <a:pt x="4128" y="1800"/>
                </a:lnTo>
                <a:lnTo>
                  <a:pt x="4124" y="1824"/>
                </a:lnTo>
                <a:lnTo>
                  <a:pt x="4122" y="1834"/>
                </a:lnTo>
                <a:lnTo>
                  <a:pt x="4116" y="1842"/>
                </a:lnTo>
                <a:lnTo>
                  <a:pt x="4114" y="1844"/>
                </a:lnTo>
                <a:lnTo>
                  <a:pt x="4110" y="1846"/>
                </a:lnTo>
                <a:lnTo>
                  <a:pt x="4106" y="1846"/>
                </a:lnTo>
                <a:lnTo>
                  <a:pt x="4100" y="1846"/>
                </a:lnTo>
                <a:lnTo>
                  <a:pt x="4090" y="1844"/>
                </a:lnTo>
                <a:lnTo>
                  <a:pt x="4086" y="1844"/>
                </a:lnTo>
                <a:lnTo>
                  <a:pt x="4084" y="1846"/>
                </a:lnTo>
                <a:lnTo>
                  <a:pt x="4084" y="1852"/>
                </a:lnTo>
                <a:lnTo>
                  <a:pt x="4084" y="1856"/>
                </a:lnTo>
                <a:lnTo>
                  <a:pt x="4080" y="1862"/>
                </a:lnTo>
                <a:lnTo>
                  <a:pt x="4074" y="1868"/>
                </a:lnTo>
                <a:lnTo>
                  <a:pt x="4062" y="1874"/>
                </a:lnTo>
                <a:lnTo>
                  <a:pt x="4048" y="1876"/>
                </a:lnTo>
                <a:lnTo>
                  <a:pt x="4038" y="1874"/>
                </a:lnTo>
                <a:lnTo>
                  <a:pt x="4030" y="1868"/>
                </a:lnTo>
                <a:lnTo>
                  <a:pt x="4024" y="1862"/>
                </a:lnTo>
                <a:lnTo>
                  <a:pt x="4018" y="1854"/>
                </a:lnTo>
                <a:lnTo>
                  <a:pt x="4012" y="1846"/>
                </a:lnTo>
                <a:lnTo>
                  <a:pt x="4002" y="1842"/>
                </a:lnTo>
                <a:lnTo>
                  <a:pt x="3988" y="1840"/>
                </a:lnTo>
                <a:lnTo>
                  <a:pt x="3978" y="1840"/>
                </a:lnTo>
                <a:lnTo>
                  <a:pt x="3972" y="1838"/>
                </a:lnTo>
                <a:lnTo>
                  <a:pt x="3970" y="1836"/>
                </a:lnTo>
                <a:lnTo>
                  <a:pt x="3972" y="1832"/>
                </a:lnTo>
                <a:lnTo>
                  <a:pt x="3974" y="1828"/>
                </a:lnTo>
                <a:lnTo>
                  <a:pt x="3976" y="1824"/>
                </a:lnTo>
                <a:lnTo>
                  <a:pt x="3974" y="1818"/>
                </a:lnTo>
                <a:lnTo>
                  <a:pt x="3970" y="1814"/>
                </a:lnTo>
                <a:lnTo>
                  <a:pt x="3964" y="1810"/>
                </a:lnTo>
                <a:lnTo>
                  <a:pt x="3960" y="1806"/>
                </a:lnTo>
                <a:lnTo>
                  <a:pt x="3962" y="1802"/>
                </a:lnTo>
                <a:lnTo>
                  <a:pt x="3964" y="1798"/>
                </a:lnTo>
                <a:lnTo>
                  <a:pt x="3966" y="1794"/>
                </a:lnTo>
                <a:lnTo>
                  <a:pt x="3968" y="1790"/>
                </a:lnTo>
                <a:lnTo>
                  <a:pt x="3968" y="1782"/>
                </a:lnTo>
                <a:lnTo>
                  <a:pt x="3964" y="1774"/>
                </a:lnTo>
                <a:lnTo>
                  <a:pt x="3960" y="1764"/>
                </a:lnTo>
                <a:lnTo>
                  <a:pt x="3960" y="1752"/>
                </a:lnTo>
                <a:lnTo>
                  <a:pt x="3962" y="1742"/>
                </a:lnTo>
                <a:lnTo>
                  <a:pt x="3966" y="1732"/>
                </a:lnTo>
                <a:lnTo>
                  <a:pt x="3974" y="1716"/>
                </a:lnTo>
                <a:lnTo>
                  <a:pt x="3976" y="1708"/>
                </a:lnTo>
                <a:lnTo>
                  <a:pt x="3974" y="1702"/>
                </a:lnTo>
                <a:lnTo>
                  <a:pt x="3968" y="1698"/>
                </a:lnTo>
                <a:lnTo>
                  <a:pt x="3964" y="1698"/>
                </a:lnTo>
                <a:lnTo>
                  <a:pt x="3962" y="1700"/>
                </a:lnTo>
                <a:lnTo>
                  <a:pt x="3958" y="1702"/>
                </a:lnTo>
                <a:lnTo>
                  <a:pt x="3954" y="1710"/>
                </a:lnTo>
                <a:lnTo>
                  <a:pt x="3952" y="1712"/>
                </a:lnTo>
                <a:lnTo>
                  <a:pt x="3950" y="1708"/>
                </a:lnTo>
                <a:lnTo>
                  <a:pt x="3946" y="1704"/>
                </a:lnTo>
                <a:lnTo>
                  <a:pt x="3936" y="1702"/>
                </a:lnTo>
                <a:lnTo>
                  <a:pt x="3914" y="1696"/>
                </a:lnTo>
                <a:lnTo>
                  <a:pt x="3904" y="1692"/>
                </a:lnTo>
                <a:lnTo>
                  <a:pt x="3894" y="1688"/>
                </a:lnTo>
                <a:lnTo>
                  <a:pt x="3888" y="1682"/>
                </a:lnTo>
                <a:lnTo>
                  <a:pt x="3886" y="1680"/>
                </a:lnTo>
                <a:lnTo>
                  <a:pt x="3886" y="1676"/>
                </a:lnTo>
                <a:lnTo>
                  <a:pt x="3886" y="1668"/>
                </a:lnTo>
                <a:lnTo>
                  <a:pt x="3884" y="1662"/>
                </a:lnTo>
                <a:lnTo>
                  <a:pt x="3878" y="1656"/>
                </a:lnTo>
                <a:lnTo>
                  <a:pt x="3870" y="1650"/>
                </a:lnTo>
                <a:lnTo>
                  <a:pt x="3826" y="1620"/>
                </a:lnTo>
                <a:lnTo>
                  <a:pt x="3808" y="1608"/>
                </a:lnTo>
                <a:lnTo>
                  <a:pt x="3800" y="1606"/>
                </a:lnTo>
                <a:lnTo>
                  <a:pt x="3796" y="1606"/>
                </a:lnTo>
                <a:lnTo>
                  <a:pt x="3792" y="1608"/>
                </a:lnTo>
                <a:lnTo>
                  <a:pt x="3788" y="1610"/>
                </a:lnTo>
                <a:lnTo>
                  <a:pt x="3780" y="1616"/>
                </a:lnTo>
                <a:lnTo>
                  <a:pt x="3776" y="1620"/>
                </a:lnTo>
                <a:lnTo>
                  <a:pt x="3768" y="1622"/>
                </a:lnTo>
                <a:lnTo>
                  <a:pt x="3760" y="1624"/>
                </a:lnTo>
                <a:lnTo>
                  <a:pt x="3750" y="1624"/>
                </a:lnTo>
                <a:lnTo>
                  <a:pt x="3736" y="1624"/>
                </a:lnTo>
                <a:lnTo>
                  <a:pt x="3720" y="1620"/>
                </a:lnTo>
                <a:lnTo>
                  <a:pt x="3700" y="1614"/>
                </a:lnTo>
                <a:lnTo>
                  <a:pt x="3676" y="1604"/>
                </a:lnTo>
                <a:lnTo>
                  <a:pt x="3666" y="1600"/>
                </a:lnTo>
                <a:lnTo>
                  <a:pt x="3656" y="1600"/>
                </a:lnTo>
                <a:lnTo>
                  <a:pt x="3648" y="1600"/>
                </a:lnTo>
                <a:lnTo>
                  <a:pt x="3642" y="1600"/>
                </a:lnTo>
                <a:lnTo>
                  <a:pt x="3636" y="1604"/>
                </a:lnTo>
                <a:lnTo>
                  <a:pt x="3632" y="1606"/>
                </a:lnTo>
                <a:lnTo>
                  <a:pt x="3626" y="1616"/>
                </a:lnTo>
                <a:lnTo>
                  <a:pt x="3622" y="1628"/>
                </a:lnTo>
                <a:lnTo>
                  <a:pt x="3624" y="1640"/>
                </a:lnTo>
                <a:lnTo>
                  <a:pt x="3626" y="1652"/>
                </a:lnTo>
                <a:lnTo>
                  <a:pt x="3630" y="1658"/>
                </a:lnTo>
                <a:lnTo>
                  <a:pt x="3634" y="1664"/>
                </a:lnTo>
                <a:lnTo>
                  <a:pt x="3636" y="1672"/>
                </a:lnTo>
                <a:lnTo>
                  <a:pt x="3638" y="1678"/>
                </a:lnTo>
                <a:lnTo>
                  <a:pt x="3638" y="1686"/>
                </a:lnTo>
                <a:lnTo>
                  <a:pt x="3634" y="1700"/>
                </a:lnTo>
                <a:lnTo>
                  <a:pt x="3626" y="1712"/>
                </a:lnTo>
                <a:lnTo>
                  <a:pt x="3624" y="1716"/>
                </a:lnTo>
                <a:lnTo>
                  <a:pt x="3622" y="1718"/>
                </a:lnTo>
                <a:lnTo>
                  <a:pt x="3624" y="1722"/>
                </a:lnTo>
                <a:lnTo>
                  <a:pt x="3626" y="1724"/>
                </a:lnTo>
                <a:lnTo>
                  <a:pt x="3634" y="1734"/>
                </a:lnTo>
                <a:lnTo>
                  <a:pt x="3640" y="1742"/>
                </a:lnTo>
                <a:lnTo>
                  <a:pt x="3644" y="1752"/>
                </a:lnTo>
                <a:lnTo>
                  <a:pt x="3648" y="1764"/>
                </a:lnTo>
                <a:lnTo>
                  <a:pt x="3650" y="1772"/>
                </a:lnTo>
                <a:lnTo>
                  <a:pt x="3650" y="1778"/>
                </a:lnTo>
                <a:lnTo>
                  <a:pt x="3648" y="1784"/>
                </a:lnTo>
                <a:lnTo>
                  <a:pt x="3642" y="1794"/>
                </a:lnTo>
                <a:lnTo>
                  <a:pt x="3636" y="1808"/>
                </a:lnTo>
                <a:lnTo>
                  <a:pt x="3634" y="1816"/>
                </a:lnTo>
                <a:lnTo>
                  <a:pt x="3630" y="1822"/>
                </a:lnTo>
                <a:lnTo>
                  <a:pt x="3620" y="1828"/>
                </a:lnTo>
                <a:lnTo>
                  <a:pt x="3616" y="1830"/>
                </a:lnTo>
                <a:lnTo>
                  <a:pt x="3612" y="1834"/>
                </a:lnTo>
                <a:lnTo>
                  <a:pt x="3610" y="1840"/>
                </a:lnTo>
                <a:lnTo>
                  <a:pt x="3608" y="1850"/>
                </a:lnTo>
                <a:lnTo>
                  <a:pt x="3608" y="1854"/>
                </a:lnTo>
                <a:lnTo>
                  <a:pt x="3608" y="1858"/>
                </a:lnTo>
                <a:lnTo>
                  <a:pt x="3614" y="1866"/>
                </a:lnTo>
                <a:lnTo>
                  <a:pt x="3624" y="1872"/>
                </a:lnTo>
                <a:lnTo>
                  <a:pt x="3634" y="1880"/>
                </a:lnTo>
                <a:lnTo>
                  <a:pt x="3648" y="1890"/>
                </a:lnTo>
                <a:lnTo>
                  <a:pt x="3660" y="1902"/>
                </a:lnTo>
                <a:lnTo>
                  <a:pt x="3668" y="1912"/>
                </a:lnTo>
                <a:lnTo>
                  <a:pt x="3674" y="1922"/>
                </a:lnTo>
                <a:lnTo>
                  <a:pt x="3678" y="1934"/>
                </a:lnTo>
                <a:lnTo>
                  <a:pt x="3684" y="1950"/>
                </a:lnTo>
                <a:lnTo>
                  <a:pt x="3686" y="1964"/>
                </a:lnTo>
                <a:lnTo>
                  <a:pt x="3688" y="1978"/>
                </a:lnTo>
                <a:lnTo>
                  <a:pt x="3688" y="1992"/>
                </a:lnTo>
                <a:lnTo>
                  <a:pt x="3684" y="2004"/>
                </a:lnTo>
                <a:lnTo>
                  <a:pt x="3680" y="2016"/>
                </a:lnTo>
                <a:lnTo>
                  <a:pt x="3676" y="2028"/>
                </a:lnTo>
                <a:lnTo>
                  <a:pt x="3668" y="2038"/>
                </a:lnTo>
                <a:lnTo>
                  <a:pt x="3660" y="2048"/>
                </a:lnTo>
                <a:lnTo>
                  <a:pt x="3644" y="2064"/>
                </a:lnTo>
                <a:lnTo>
                  <a:pt x="3624" y="2078"/>
                </a:lnTo>
                <a:lnTo>
                  <a:pt x="3604" y="2090"/>
                </a:lnTo>
                <a:lnTo>
                  <a:pt x="3584" y="2098"/>
                </a:lnTo>
                <a:lnTo>
                  <a:pt x="3570" y="2104"/>
                </a:lnTo>
                <a:lnTo>
                  <a:pt x="3564" y="2110"/>
                </a:lnTo>
                <a:lnTo>
                  <a:pt x="3562" y="2114"/>
                </a:lnTo>
                <a:lnTo>
                  <a:pt x="3562" y="2116"/>
                </a:lnTo>
                <a:lnTo>
                  <a:pt x="3566" y="2122"/>
                </a:lnTo>
                <a:lnTo>
                  <a:pt x="3572" y="2130"/>
                </a:lnTo>
                <a:lnTo>
                  <a:pt x="3578" y="2140"/>
                </a:lnTo>
                <a:lnTo>
                  <a:pt x="3584" y="2152"/>
                </a:lnTo>
                <a:lnTo>
                  <a:pt x="3584" y="2160"/>
                </a:lnTo>
                <a:lnTo>
                  <a:pt x="3584" y="2168"/>
                </a:lnTo>
                <a:lnTo>
                  <a:pt x="3586" y="2184"/>
                </a:lnTo>
                <a:lnTo>
                  <a:pt x="3590" y="2198"/>
                </a:lnTo>
                <a:lnTo>
                  <a:pt x="3600" y="2228"/>
                </a:lnTo>
                <a:lnTo>
                  <a:pt x="3604" y="2242"/>
                </a:lnTo>
                <a:lnTo>
                  <a:pt x="3604" y="2254"/>
                </a:lnTo>
                <a:lnTo>
                  <a:pt x="3604" y="2264"/>
                </a:lnTo>
                <a:lnTo>
                  <a:pt x="3602" y="2266"/>
                </a:lnTo>
                <a:lnTo>
                  <a:pt x="3598" y="2270"/>
                </a:lnTo>
                <a:lnTo>
                  <a:pt x="3594" y="2272"/>
                </a:lnTo>
                <a:lnTo>
                  <a:pt x="3592" y="2276"/>
                </a:lnTo>
                <a:lnTo>
                  <a:pt x="3590" y="2282"/>
                </a:lnTo>
                <a:lnTo>
                  <a:pt x="3592" y="2290"/>
                </a:lnTo>
                <a:lnTo>
                  <a:pt x="3594" y="2298"/>
                </a:lnTo>
                <a:lnTo>
                  <a:pt x="3596" y="2302"/>
                </a:lnTo>
                <a:lnTo>
                  <a:pt x="3596" y="2304"/>
                </a:lnTo>
                <a:lnTo>
                  <a:pt x="3590" y="2304"/>
                </a:lnTo>
                <a:lnTo>
                  <a:pt x="3582" y="2298"/>
                </a:lnTo>
                <a:lnTo>
                  <a:pt x="3570" y="2294"/>
                </a:lnTo>
                <a:lnTo>
                  <a:pt x="3568" y="2294"/>
                </a:lnTo>
                <a:lnTo>
                  <a:pt x="3566" y="2296"/>
                </a:lnTo>
                <a:lnTo>
                  <a:pt x="3564" y="2302"/>
                </a:lnTo>
                <a:lnTo>
                  <a:pt x="3562" y="2308"/>
                </a:lnTo>
                <a:lnTo>
                  <a:pt x="3562" y="2316"/>
                </a:lnTo>
                <a:lnTo>
                  <a:pt x="3560" y="2322"/>
                </a:lnTo>
                <a:lnTo>
                  <a:pt x="3558" y="2322"/>
                </a:lnTo>
                <a:lnTo>
                  <a:pt x="3554" y="2324"/>
                </a:lnTo>
                <a:lnTo>
                  <a:pt x="3546" y="2318"/>
                </a:lnTo>
                <a:lnTo>
                  <a:pt x="3536" y="2312"/>
                </a:lnTo>
                <a:lnTo>
                  <a:pt x="3530" y="2306"/>
                </a:lnTo>
                <a:lnTo>
                  <a:pt x="3522" y="2292"/>
                </a:lnTo>
                <a:lnTo>
                  <a:pt x="3516" y="2282"/>
                </a:lnTo>
                <a:lnTo>
                  <a:pt x="3508" y="2270"/>
                </a:lnTo>
                <a:lnTo>
                  <a:pt x="3494" y="2256"/>
                </a:lnTo>
                <a:lnTo>
                  <a:pt x="3474" y="2238"/>
                </a:lnTo>
                <a:lnTo>
                  <a:pt x="3464" y="2226"/>
                </a:lnTo>
                <a:lnTo>
                  <a:pt x="3458" y="2216"/>
                </a:lnTo>
                <a:lnTo>
                  <a:pt x="3456" y="2204"/>
                </a:lnTo>
                <a:lnTo>
                  <a:pt x="3456" y="2194"/>
                </a:lnTo>
                <a:lnTo>
                  <a:pt x="3458" y="2172"/>
                </a:lnTo>
                <a:lnTo>
                  <a:pt x="3456" y="2160"/>
                </a:lnTo>
                <a:lnTo>
                  <a:pt x="3454" y="2148"/>
                </a:lnTo>
                <a:lnTo>
                  <a:pt x="3450" y="2134"/>
                </a:lnTo>
                <a:lnTo>
                  <a:pt x="3452" y="2122"/>
                </a:lnTo>
                <a:lnTo>
                  <a:pt x="3454" y="2110"/>
                </a:lnTo>
                <a:lnTo>
                  <a:pt x="3456" y="2102"/>
                </a:lnTo>
                <a:lnTo>
                  <a:pt x="3458" y="2094"/>
                </a:lnTo>
                <a:lnTo>
                  <a:pt x="3456" y="2088"/>
                </a:lnTo>
                <a:lnTo>
                  <a:pt x="3452" y="2082"/>
                </a:lnTo>
                <a:lnTo>
                  <a:pt x="3440" y="2078"/>
                </a:lnTo>
                <a:lnTo>
                  <a:pt x="3414" y="2072"/>
                </a:lnTo>
                <a:lnTo>
                  <a:pt x="3394" y="2070"/>
                </a:lnTo>
                <a:lnTo>
                  <a:pt x="3378" y="2070"/>
                </a:lnTo>
                <a:lnTo>
                  <a:pt x="3368" y="2070"/>
                </a:lnTo>
                <a:lnTo>
                  <a:pt x="3354" y="2072"/>
                </a:lnTo>
                <a:lnTo>
                  <a:pt x="3348" y="2072"/>
                </a:lnTo>
                <a:lnTo>
                  <a:pt x="3340" y="2070"/>
                </a:lnTo>
                <a:lnTo>
                  <a:pt x="3334" y="2068"/>
                </a:lnTo>
                <a:lnTo>
                  <a:pt x="3330" y="2064"/>
                </a:lnTo>
                <a:lnTo>
                  <a:pt x="3322" y="2054"/>
                </a:lnTo>
                <a:lnTo>
                  <a:pt x="3316" y="2050"/>
                </a:lnTo>
                <a:lnTo>
                  <a:pt x="3306" y="2044"/>
                </a:lnTo>
                <a:lnTo>
                  <a:pt x="3290" y="2038"/>
                </a:lnTo>
                <a:lnTo>
                  <a:pt x="3268" y="2030"/>
                </a:lnTo>
                <a:lnTo>
                  <a:pt x="3248" y="2024"/>
                </a:lnTo>
                <a:lnTo>
                  <a:pt x="3236" y="2018"/>
                </a:lnTo>
                <a:lnTo>
                  <a:pt x="3232" y="2012"/>
                </a:lnTo>
                <a:lnTo>
                  <a:pt x="3230" y="2004"/>
                </a:lnTo>
                <a:lnTo>
                  <a:pt x="3226" y="1996"/>
                </a:lnTo>
                <a:lnTo>
                  <a:pt x="3216" y="1988"/>
                </a:lnTo>
                <a:lnTo>
                  <a:pt x="3198" y="1976"/>
                </a:lnTo>
                <a:lnTo>
                  <a:pt x="3166" y="1962"/>
                </a:lnTo>
                <a:lnTo>
                  <a:pt x="3146" y="1956"/>
                </a:lnTo>
                <a:lnTo>
                  <a:pt x="3130" y="1952"/>
                </a:lnTo>
                <a:lnTo>
                  <a:pt x="3114" y="1950"/>
                </a:lnTo>
                <a:lnTo>
                  <a:pt x="3102" y="1950"/>
                </a:lnTo>
                <a:lnTo>
                  <a:pt x="3090" y="1950"/>
                </a:lnTo>
                <a:lnTo>
                  <a:pt x="3080" y="1952"/>
                </a:lnTo>
                <a:lnTo>
                  <a:pt x="3064" y="1958"/>
                </a:lnTo>
                <a:lnTo>
                  <a:pt x="3052" y="1964"/>
                </a:lnTo>
                <a:lnTo>
                  <a:pt x="3046" y="1966"/>
                </a:lnTo>
                <a:lnTo>
                  <a:pt x="3044" y="1966"/>
                </a:lnTo>
                <a:lnTo>
                  <a:pt x="3042" y="1962"/>
                </a:lnTo>
                <a:lnTo>
                  <a:pt x="3040" y="1948"/>
                </a:lnTo>
                <a:lnTo>
                  <a:pt x="3040" y="1930"/>
                </a:lnTo>
                <a:lnTo>
                  <a:pt x="3038" y="1918"/>
                </a:lnTo>
                <a:lnTo>
                  <a:pt x="3032" y="1902"/>
                </a:lnTo>
                <a:lnTo>
                  <a:pt x="3026" y="1888"/>
                </a:lnTo>
                <a:lnTo>
                  <a:pt x="3024" y="1878"/>
                </a:lnTo>
                <a:lnTo>
                  <a:pt x="3020" y="1866"/>
                </a:lnTo>
                <a:lnTo>
                  <a:pt x="3020" y="1860"/>
                </a:lnTo>
                <a:lnTo>
                  <a:pt x="3016" y="1856"/>
                </a:lnTo>
                <a:lnTo>
                  <a:pt x="3012" y="1854"/>
                </a:lnTo>
                <a:lnTo>
                  <a:pt x="3008" y="1852"/>
                </a:lnTo>
                <a:lnTo>
                  <a:pt x="2998" y="1852"/>
                </a:lnTo>
                <a:lnTo>
                  <a:pt x="2986" y="1852"/>
                </a:lnTo>
                <a:lnTo>
                  <a:pt x="2974" y="1850"/>
                </a:lnTo>
                <a:lnTo>
                  <a:pt x="2968" y="1846"/>
                </a:lnTo>
                <a:lnTo>
                  <a:pt x="2964" y="1844"/>
                </a:lnTo>
                <a:lnTo>
                  <a:pt x="2958" y="1838"/>
                </a:lnTo>
                <a:lnTo>
                  <a:pt x="2954" y="1830"/>
                </a:lnTo>
                <a:lnTo>
                  <a:pt x="2952" y="1820"/>
                </a:lnTo>
                <a:lnTo>
                  <a:pt x="2948" y="1808"/>
                </a:lnTo>
                <a:lnTo>
                  <a:pt x="2948" y="1794"/>
                </a:lnTo>
                <a:lnTo>
                  <a:pt x="2950" y="1778"/>
                </a:lnTo>
                <a:lnTo>
                  <a:pt x="2952" y="1764"/>
                </a:lnTo>
                <a:lnTo>
                  <a:pt x="2956" y="1748"/>
                </a:lnTo>
                <a:lnTo>
                  <a:pt x="2968" y="1718"/>
                </a:lnTo>
                <a:lnTo>
                  <a:pt x="2982" y="1688"/>
                </a:lnTo>
                <a:lnTo>
                  <a:pt x="2998" y="1664"/>
                </a:lnTo>
                <a:lnTo>
                  <a:pt x="3014" y="1644"/>
                </a:lnTo>
                <a:lnTo>
                  <a:pt x="3026" y="1632"/>
                </a:lnTo>
                <a:lnTo>
                  <a:pt x="3032" y="1630"/>
                </a:lnTo>
                <a:lnTo>
                  <a:pt x="3034" y="1628"/>
                </a:lnTo>
                <a:lnTo>
                  <a:pt x="3040" y="1628"/>
                </a:lnTo>
                <a:lnTo>
                  <a:pt x="3042" y="1624"/>
                </a:lnTo>
                <a:lnTo>
                  <a:pt x="3046" y="1610"/>
                </a:lnTo>
                <a:lnTo>
                  <a:pt x="3048" y="1602"/>
                </a:lnTo>
                <a:lnTo>
                  <a:pt x="3052" y="1594"/>
                </a:lnTo>
                <a:lnTo>
                  <a:pt x="3060" y="1588"/>
                </a:lnTo>
                <a:lnTo>
                  <a:pt x="3072" y="1586"/>
                </a:lnTo>
                <a:lnTo>
                  <a:pt x="3096" y="1582"/>
                </a:lnTo>
                <a:lnTo>
                  <a:pt x="3108" y="1580"/>
                </a:lnTo>
                <a:lnTo>
                  <a:pt x="3116" y="1576"/>
                </a:lnTo>
                <a:lnTo>
                  <a:pt x="3120" y="1570"/>
                </a:lnTo>
                <a:lnTo>
                  <a:pt x="3122" y="1562"/>
                </a:lnTo>
                <a:lnTo>
                  <a:pt x="3116" y="1554"/>
                </a:lnTo>
                <a:lnTo>
                  <a:pt x="3106" y="1544"/>
                </a:lnTo>
                <a:lnTo>
                  <a:pt x="3098" y="1536"/>
                </a:lnTo>
                <a:lnTo>
                  <a:pt x="3098" y="1532"/>
                </a:lnTo>
                <a:lnTo>
                  <a:pt x="3104" y="1530"/>
                </a:lnTo>
                <a:lnTo>
                  <a:pt x="3114" y="1530"/>
                </a:lnTo>
                <a:lnTo>
                  <a:pt x="3124" y="1528"/>
                </a:lnTo>
                <a:lnTo>
                  <a:pt x="3136" y="1526"/>
                </a:lnTo>
                <a:lnTo>
                  <a:pt x="3142" y="1524"/>
                </a:lnTo>
                <a:lnTo>
                  <a:pt x="3146" y="1520"/>
                </a:lnTo>
                <a:lnTo>
                  <a:pt x="3148" y="1514"/>
                </a:lnTo>
                <a:lnTo>
                  <a:pt x="3150" y="1508"/>
                </a:lnTo>
                <a:lnTo>
                  <a:pt x="3152" y="1502"/>
                </a:lnTo>
                <a:lnTo>
                  <a:pt x="3154" y="1498"/>
                </a:lnTo>
                <a:lnTo>
                  <a:pt x="3156" y="1496"/>
                </a:lnTo>
                <a:lnTo>
                  <a:pt x="3160" y="1496"/>
                </a:lnTo>
                <a:lnTo>
                  <a:pt x="3168" y="1500"/>
                </a:lnTo>
                <a:lnTo>
                  <a:pt x="3176" y="1506"/>
                </a:lnTo>
                <a:lnTo>
                  <a:pt x="3188" y="1510"/>
                </a:lnTo>
                <a:lnTo>
                  <a:pt x="3194" y="1510"/>
                </a:lnTo>
                <a:lnTo>
                  <a:pt x="3200" y="1510"/>
                </a:lnTo>
                <a:lnTo>
                  <a:pt x="3206" y="1506"/>
                </a:lnTo>
                <a:lnTo>
                  <a:pt x="3214" y="1502"/>
                </a:lnTo>
                <a:lnTo>
                  <a:pt x="3222" y="1494"/>
                </a:lnTo>
                <a:lnTo>
                  <a:pt x="3228" y="1482"/>
                </a:lnTo>
                <a:lnTo>
                  <a:pt x="3242" y="1460"/>
                </a:lnTo>
                <a:lnTo>
                  <a:pt x="3252" y="1446"/>
                </a:lnTo>
                <a:lnTo>
                  <a:pt x="3258" y="1436"/>
                </a:lnTo>
                <a:lnTo>
                  <a:pt x="3260" y="1430"/>
                </a:lnTo>
                <a:lnTo>
                  <a:pt x="3258" y="1428"/>
                </a:lnTo>
                <a:lnTo>
                  <a:pt x="3256" y="1428"/>
                </a:lnTo>
                <a:lnTo>
                  <a:pt x="3246" y="1426"/>
                </a:lnTo>
                <a:lnTo>
                  <a:pt x="3228" y="1422"/>
                </a:lnTo>
                <a:lnTo>
                  <a:pt x="3204" y="1418"/>
                </a:lnTo>
                <a:lnTo>
                  <a:pt x="3188" y="1414"/>
                </a:lnTo>
                <a:lnTo>
                  <a:pt x="3176" y="1408"/>
                </a:lnTo>
                <a:lnTo>
                  <a:pt x="3170" y="1404"/>
                </a:lnTo>
                <a:lnTo>
                  <a:pt x="3164" y="1400"/>
                </a:lnTo>
                <a:lnTo>
                  <a:pt x="3154" y="1390"/>
                </a:lnTo>
                <a:lnTo>
                  <a:pt x="3146" y="1384"/>
                </a:lnTo>
                <a:lnTo>
                  <a:pt x="3132" y="1378"/>
                </a:lnTo>
                <a:lnTo>
                  <a:pt x="3140" y="1376"/>
                </a:lnTo>
                <a:lnTo>
                  <a:pt x="3150" y="1376"/>
                </a:lnTo>
                <a:lnTo>
                  <a:pt x="3158" y="1378"/>
                </a:lnTo>
                <a:lnTo>
                  <a:pt x="3168" y="1382"/>
                </a:lnTo>
                <a:lnTo>
                  <a:pt x="3186" y="1392"/>
                </a:lnTo>
                <a:lnTo>
                  <a:pt x="3204" y="1400"/>
                </a:lnTo>
                <a:lnTo>
                  <a:pt x="3220" y="1410"/>
                </a:lnTo>
                <a:lnTo>
                  <a:pt x="3230" y="1412"/>
                </a:lnTo>
                <a:lnTo>
                  <a:pt x="3238" y="1414"/>
                </a:lnTo>
                <a:lnTo>
                  <a:pt x="3246" y="1412"/>
                </a:lnTo>
                <a:lnTo>
                  <a:pt x="3256" y="1410"/>
                </a:lnTo>
                <a:lnTo>
                  <a:pt x="3264" y="1406"/>
                </a:lnTo>
                <a:lnTo>
                  <a:pt x="3272" y="1398"/>
                </a:lnTo>
                <a:lnTo>
                  <a:pt x="3296" y="1372"/>
                </a:lnTo>
                <a:lnTo>
                  <a:pt x="3302" y="1366"/>
                </a:lnTo>
                <a:lnTo>
                  <a:pt x="3304" y="1360"/>
                </a:lnTo>
                <a:lnTo>
                  <a:pt x="3304" y="1356"/>
                </a:lnTo>
                <a:lnTo>
                  <a:pt x="3300" y="1352"/>
                </a:lnTo>
                <a:lnTo>
                  <a:pt x="3280" y="1340"/>
                </a:lnTo>
                <a:lnTo>
                  <a:pt x="3270" y="1334"/>
                </a:lnTo>
                <a:lnTo>
                  <a:pt x="3270" y="1332"/>
                </a:lnTo>
                <a:lnTo>
                  <a:pt x="3270" y="1330"/>
                </a:lnTo>
                <a:lnTo>
                  <a:pt x="3278" y="1326"/>
                </a:lnTo>
                <a:lnTo>
                  <a:pt x="3290" y="1326"/>
                </a:lnTo>
                <a:lnTo>
                  <a:pt x="3302" y="1328"/>
                </a:lnTo>
                <a:lnTo>
                  <a:pt x="3316" y="1330"/>
                </a:lnTo>
                <a:lnTo>
                  <a:pt x="3328" y="1334"/>
                </a:lnTo>
                <a:lnTo>
                  <a:pt x="3336" y="1340"/>
                </a:lnTo>
                <a:lnTo>
                  <a:pt x="3346" y="1348"/>
                </a:lnTo>
                <a:lnTo>
                  <a:pt x="3356" y="1358"/>
                </a:lnTo>
                <a:lnTo>
                  <a:pt x="3366" y="1366"/>
                </a:lnTo>
                <a:lnTo>
                  <a:pt x="3374" y="1376"/>
                </a:lnTo>
                <a:lnTo>
                  <a:pt x="3382" y="1386"/>
                </a:lnTo>
                <a:lnTo>
                  <a:pt x="3388" y="1392"/>
                </a:lnTo>
                <a:lnTo>
                  <a:pt x="3398" y="1394"/>
                </a:lnTo>
                <a:lnTo>
                  <a:pt x="3410" y="1390"/>
                </a:lnTo>
                <a:lnTo>
                  <a:pt x="3412" y="1390"/>
                </a:lnTo>
                <a:lnTo>
                  <a:pt x="3414" y="1388"/>
                </a:lnTo>
                <a:lnTo>
                  <a:pt x="3412" y="1384"/>
                </a:lnTo>
                <a:lnTo>
                  <a:pt x="3400" y="1376"/>
                </a:lnTo>
                <a:lnTo>
                  <a:pt x="3392" y="1370"/>
                </a:lnTo>
                <a:lnTo>
                  <a:pt x="3386" y="1366"/>
                </a:lnTo>
                <a:lnTo>
                  <a:pt x="3386" y="1362"/>
                </a:lnTo>
                <a:lnTo>
                  <a:pt x="3386" y="1360"/>
                </a:lnTo>
                <a:lnTo>
                  <a:pt x="3386" y="1358"/>
                </a:lnTo>
                <a:lnTo>
                  <a:pt x="3390" y="1356"/>
                </a:lnTo>
                <a:lnTo>
                  <a:pt x="3398" y="1352"/>
                </a:lnTo>
                <a:lnTo>
                  <a:pt x="3404" y="1346"/>
                </a:lnTo>
                <a:lnTo>
                  <a:pt x="3416" y="1336"/>
                </a:lnTo>
                <a:lnTo>
                  <a:pt x="3426" y="1328"/>
                </a:lnTo>
                <a:lnTo>
                  <a:pt x="3432" y="1326"/>
                </a:lnTo>
                <a:lnTo>
                  <a:pt x="3438" y="1326"/>
                </a:lnTo>
                <a:lnTo>
                  <a:pt x="3446" y="1326"/>
                </a:lnTo>
                <a:lnTo>
                  <a:pt x="3450" y="1322"/>
                </a:lnTo>
                <a:lnTo>
                  <a:pt x="3456" y="1318"/>
                </a:lnTo>
                <a:lnTo>
                  <a:pt x="3460" y="1314"/>
                </a:lnTo>
                <a:lnTo>
                  <a:pt x="3468" y="1304"/>
                </a:lnTo>
                <a:lnTo>
                  <a:pt x="3474" y="1300"/>
                </a:lnTo>
                <a:lnTo>
                  <a:pt x="3480" y="1298"/>
                </a:lnTo>
                <a:lnTo>
                  <a:pt x="3486" y="1296"/>
                </a:lnTo>
                <a:lnTo>
                  <a:pt x="3490" y="1294"/>
                </a:lnTo>
                <a:lnTo>
                  <a:pt x="3492" y="1288"/>
                </a:lnTo>
                <a:lnTo>
                  <a:pt x="3494" y="1280"/>
                </a:lnTo>
                <a:lnTo>
                  <a:pt x="3494" y="1274"/>
                </a:lnTo>
                <a:lnTo>
                  <a:pt x="3490" y="1264"/>
                </a:lnTo>
                <a:lnTo>
                  <a:pt x="3482" y="1254"/>
                </a:lnTo>
                <a:lnTo>
                  <a:pt x="3472" y="1246"/>
                </a:lnTo>
                <a:lnTo>
                  <a:pt x="3464" y="1238"/>
                </a:lnTo>
                <a:lnTo>
                  <a:pt x="3460" y="1232"/>
                </a:lnTo>
                <a:lnTo>
                  <a:pt x="3460" y="1226"/>
                </a:lnTo>
                <a:lnTo>
                  <a:pt x="3462" y="1224"/>
                </a:lnTo>
                <a:lnTo>
                  <a:pt x="3466" y="1220"/>
                </a:lnTo>
                <a:lnTo>
                  <a:pt x="3466" y="1216"/>
                </a:lnTo>
                <a:lnTo>
                  <a:pt x="3464" y="1212"/>
                </a:lnTo>
                <a:lnTo>
                  <a:pt x="3458" y="1206"/>
                </a:lnTo>
                <a:lnTo>
                  <a:pt x="3452" y="1200"/>
                </a:lnTo>
                <a:lnTo>
                  <a:pt x="3452" y="1198"/>
                </a:lnTo>
                <a:lnTo>
                  <a:pt x="3454" y="1196"/>
                </a:lnTo>
                <a:lnTo>
                  <a:pt x="3458" y="1196"/>
                </a:lnTo>
                <a:lnTo>
                  <a:pt x="3466" y="1196"/>
                </a:lnTo>
                <a:lnTo>
                  <a:pt x="3476" y="1196"/>
                </a:lnTo>
                <a:lnTo>
                  <a:pt x="3484" y="1194"/>
                </a:lnTo>
                <a:lnTo>
                  <a:pt x="3492" y="1190"/>
                </a:lnTo>
                <a:lnTo>
                  <a:pt x="3496" y="1186"/>
                </a:lnTo>
                <a:lnTo>
                  <a:pt x="3496" y="1182"/>
                </a:lnTo>
                <a:lnTo>
                  <a:pt x="3498" y="1174"/>
                </a:lnTo>
                <a:lnTo>
                  <a:pt x="3496" y="1170"/>
                </a:lnTo>
                <a:lnTo>
                  <a:pt x="3492" y="1166"/>
                </a:lnTo>
                <a:lnTo>
                  <a:pt x="3490" y="1164"/>
                </a:lnTo>
                <a:lnTo>
                  <a:pt x="3486" y="1164"/>
                </a:lnTo>
                <a:lnTo>
                  <a:pt x="3484" y="1162"/>
                </a:lnTo>
                <a:lnTo>
                  <a:pt x="3486" y="1158"/>
                </a:lnTo>
                <a:lnTo>
                  <a:pt x="3490" y="1152"/>
                </a:lnTo>
                <a:lnTo>
                  <a:pt x="3494" y="1146"/>
                </a:lnTo>
                <a:lnTo>
                  <a:pt x="3492" y="1142"/>
                </a:lnTo>
                <a:lnTo>
                  <a:pt x="3488" y="1140"/>
                </a:lnTo>
                <a:lnTo>
                  <a:pt x="3480" y="1140"/>
                </a:lnTo>
                <a:lnTo>
                  <a:pt x="3472" y="1138"/>
                </a:lnTo>
                <a:lnTo>
                  <a:pt x="3466" y="1136"/>
                </a:lnTo>
                <a:lnTo>
                  <a:pt x="3458" y="1130"/>
                </a:lnTo>
                <a:lnTo>
                  <a:pt x="3456" y="1122"/>
                </a:lnTo>
                <a:lnTo>
                  <a:pt x="3452" y="1114"/>
                </a:lnTo>
                <a:lnTo>
                  <a:pt x="3446" y="1110"/>
                </a:lnTo>
                <a:lnTo>
                  <a:pt x="3438" y="1108"/>
                </a:lnTo>
                <a:lnTo>
                  <a:pt x="3428" y="1106"/>
                </a:lnTo>
                <a:lnTo>
                  <a:pt x="3406" y="1106"/>
                </a:lnTo>
                <a:lnTo>
                  <a:pt x="3392" y="1104"/>
                </a:lnTo>
                <a:lnTo>
                  <a:pt x="3378" y="1098"/>
                </a:lnTo>
                <a:lnTo>
                  <a:pt x="3362" y="1090"/>
                </a:lnTo>
                <a:lnTo>
                  <a:pt x="3358" y="1090"/>
                </a:lnTo>
                <a:lnTo>
                  <a:pt x="3354" y="1092"/>
                </a:lnTo>
                <a:lnTo>
                  <a:pt x="3348" y="1096"/>
                </a:lnTo>
                <a:lnTo>
                  <a:pt x="3344" y="1096"/>
                </a:lnTo>
                <a:lnTo>
                  <a:pt x="3334" y="1098"/>
                </a:lnTo>
                <a:lnTo>
                  <a:pt x="3326" y="1098"/>
                </a:lnTo>
                <a:lnTo>
                  <a:pt x="3320" y="1104"/>
                </a:lnTo>
                <a:lnTo>
                  <a:pt x="3318" y="1112"/>
                </a:lnTo>
                <a:lnTo>
                  <a:pt x="3318" y="1120"/>
                </a:lnTo>
                <a:lnTo>
                  <a:pt x="3322" y="1130"/>
                </a:lnTo>
                <a:lnTo>
                  <a:pt x="3326" y="1138"/>
                </a:lnTo>
                <a:lnTo>
                  <a:pt x="3332" y="1144"/>
                </a:lnTo>
                <a:lnTo>
                  <a:pt x="3338" y="1150"/>
                </a:lnTo>
                <a:lnTo>
                  <a:pt x="3344" y="1152"/>
                </a:lnTo>
                <a:lnTo>
                  <a:pt x="3346" y="1156"/>
                </a:lnTo>
                <a:lnTo>
                  <a:pt x="3346" y="1160"/>
                </a:lnTo>
                <a:lnTo>
                  <a:pt x="3346" y="1166"/>
                </a:lnTo>
                <a:lnTo>
                  <a:pt x="3342" y="1170"/>
                </a:lnTo>
                <a:lnTo>
                  <a:pt x="3338" y="1172"/>
                </a:lnTo>
                <a:lnTo>
                  <a:pt x="3334" y="1174"/>
                </a:lnTo>
                <a:lnTo>
                  <a:pt x="3328" y="1174"/>
                </a:lnTo>
                <a:lnTo>
                  <a:pt x="3322" y="1174"/>
                </a:lnTo>
                <a:lnTo>
                  <a:pt x="3320" y="1180"/>
                </a:lnTo>
                <a:lnTo>
                  <a:pt x="3320" y="1196"/>
                </a:lnTo>
                <a:lnTo>
                  <a:pt x="3318" y="1206"/>
                </a:lnTo>
                <a:lnTo>
                  <a:pt x="3316" y="1216"/>
                </a:lnTo>
                <a:lnTo>
                  <a:pt x="3310" y="1226"/>
                </a:lnTo>
                <a:lnTo>
                  <a:pt x="3302" y="1234"/>
                </a:lnTo>
                <a:lnTo>
                  <a:pt x="3292" y="1242"/>
                </a:lnTo>
                <a:lnTo>
                  <a:pt x="3286" y="1248"/>
                </a:lnTo>
                <a:lnTo>
                  <a:pt x="3284" y="1256"/>
                </a:lnTo>
                <a:lnTo>
                  <a:pt x="3282" y="1262"/>
                </a:lnTo>
                <a:lnTo>
                  <a:pt x="3282" y="1268"/>
                </a:lnTo>
                <a:lnTo>
                  <a:pt x="3278" y="1272"/>
                </a:lnTo>
                <a:lnTo>
                  <a:pt x="3274" y="1276"/>
                </a:lnTo>
                <a:lnTo>
                  <a:pt x="3264" y="1280"/>
                </a:lnTo>
                <a:lnTo>
                  <a:pt x="3250" y="1284"/>
                </a:lnTo>
                <a:lnTo>
                  <a:pt x="3246" y="1282"/>
                </a:lnTo>
                <a:lnTo>
                  <a:pt x="3244" y="1280"/>
                </a:lnTo>
                <a:lnTo>
                  <a:pt x="3238" y="1268"/>
                </a:lnTo>
                <a:lnTo>
                  <a:pt x="3232" y="1262"/>
                </a:lnTo>
                <a:lnTo>
                  <a:pt x="3222" y="1252"/>
                </a:lnTo>
                <a:lnTo>
                  <a:pt x="3214" y="1242"/>
                </a:lnTo>
                <a:lnTo>
                  <a:pt x="3212" y="1236"/>
                </a:lnTo>
                <a:lnTo>
                  <a:pt x="3212" y="1232"/>
                </a:lnTo>
                <a:lnTo>
                  <a:pt x="3216" y="1228"/>
                </a:lnTo>
                <a:lnTo>
                  <a:pt x="3228" y="1220"/>
                </a:lnTo>
                <a:lnTo>
                  <a:pt x="3232" y="1216"/>
                </a:lnTo>
                <a:lnTo>
                  <a:pt x="3234" y="1210"/>
                </a:lnTo>
                <a:lnTo>
                  <a:pt x="3232" y="1200"/>
                </a:lnTo>
                <a:lnTo>
                  <a:pt x="3228" y="1188"/>
                </a:lnTo>
                <a:lnTo>
                  <a:pt x="3220" y="1174"/>
                </a:lnTo>
                <a:lnTo>
                  <a:pt x="3212" y="1160"/>
                </a:lnTo>
                <a:lnTo>
                  <a:pt x="3200" y="1148"/>
                </a:lnTo>
                <a:lnTo>
                  <a:pt x="3190" y="1142"/>
                </a:lnTo>
                <a:lnTo>
                  <a:pt x="3184" y="1140"/>
                </a:lnTo>
                <a:lnTo>
                  <a:pt x="3178" y="1140"/>
                </a:lnTo>
                <a:lnTo>
                  <a:pt x="3172" y="1142"/>
                </a:lnTo>
                <a:lnTo>
                  <a:pt x="3168" y="1144"/>
                </a:lnTo>
                <a:lnTo>
                  <a:pt x="3160" y="1156"/>
                </a:lnTo>
                <a:lnTo>
                  <a:pt x="3154" y="1168"/>
                </a:lnTo>
                <a:lnTo>
                  <a:pt x="3148" y="1192"/>
                </a:lnTo>
                <a:lnTo>
                  <a:pt x="3146" y="1202"/>
                </a:lnTo>
                <a:lnTo>
                  <a:pt x="3142" y="1208"/>
                </a:lnTo>
                <a:lnTo>
                  <a:pt x="3140" y="1208"/>
                </a:lnTo>
                <a:lnTo>
                  <a:pt x="3138" y="1208"/>
                </a:lnTo>
                <a:lnTo>
                  <a:pt x="3130" y="1200"/>
                </a:lnTo>
                <a:lnTo>
                  <a:pt x="3124" y="1192"/>
                </a:lnTo>
                <a:lnTo>
                  <a:pt x="3122" y="1186"/>
                </a:lnTo>
                <a:lnTo>
                  <a:pt x="3122" y="1182"/>
                </a:lnTo>
                <a:lnTo>
                  <a:pt x="3126" y="1178"/>
                </a:lnTo>
                <a:lnTo>
                  <a:pt x="3128" y="1174"/>
                </a:lnTo>
                <a:lnTo>
                  <a:pt x="3128" y="1170"/>
                </a:lnTo>
                <a:lnTo>
                  <a:pt x="3126" y="1164"/>
                </a:lnTo>
                <a:lnTo>
                  <a:pt x="3118" y="1156"/>
                </a:lnTo>
                <a:lnTo>
                  <a:pt x="3112" y="1146"/>
                </a:lnTo>
                <a:lnTo>
                  <a:pt x="3110" y="1144"/>
                </a:lnTo>
                <a:lnTo>
                  <a:pt x="3112" y="1140"/>
                </a:lnTo>
                <a:lnTo>
                  <a:pt x="3116" y="1136"/>
                </a:lnTo>
                <a:lnTo>
                  <a:pt x="3120" y="1134"/>
                </a:lnTo>
                <a:lnTo>
                  <a:pt x="3126" y="1132"/>
                </a:lnTo>
                <a:lnTo>
                  <a:pt x="3128" y="1130"/>
                </a:lnTo>
                <a:lnTo>
                  <a:pt x="3126" y="1126"/>
                </a:lnTo>
                <a:lnTo>
                  <a:pt x="3116" y="1120"/>
                </a:lnTo>
                <a:lnTo>
                  <a:pt x="3104" y="1114"/>
                </a:lnTo>
                <a:lnTo>
                  <a:pt x="3094" y="1112"/>
                </a:lnTo>
                <a:lnTo>
                  <a:pt x="3088" y="1112"/>
                </a:lnTo>
                <a:lnTo>
                  <a:pt x="3082" y="1114"/>
                </a:lnTo>
                <a:lnTo>
                  <a:pt x="3076" y="1116"/>
                </a:lnTo>
                <a:lnTo>
                  <a:pt x="3072" y="1116"/>
                </a:lnTo>
                <a:lnTo>
                  <a:pt x="3064" y="1116"/>
                </a:lnTo>
                <a:lnTo>
                  <a:pt x="3054" y="1112"/>
                </a:lnTo>
                <a:lnTo>
                  <a:pt x="3050" y="1110"/>
                </a:lnTo>
                <a:lnTo>
                  <a:pt x="3048" y="1106"/>
                </a:lnTo>
                <a:lnTo>
                  <a:pt x="3048" y="1104"/>
                </a:lnTo>
                <a:lnTo>
                  <a:pt x="3048" y="1100"/>
                </a:lnTo>
                <a:lnTo>
                  <a:pt x="3054" y="1094"/>
                </a:lnTo>
                <a:lnTo>
                  <a:pt x="3062" y="1088"/>
                </a:lnTo>
                <a:lnTo>
                  <a:pt x="3078" y="1074"/>
                </a:lnTo>
                <a:lnTo>
                  <a:pt x="3080" y="1068"/>
                </a:lnTo>
                <a:lnTo>
                  <a:pt x="3080" y="1066"/>
                </a:lnTo>
                <a:lnTo>
                  <a:pt x="3078" y="1064"/>
                </a:lnTo>
                <a:lnTo>
                  <a:pt x="3064" y="1054"/>
                </a:lnTo>
                <a:lnTo>
                  <a:pt x="3046" y="1042"/>
                </a:lnTo>
                <a:lnTo>
                  <a:pt x="3038" y="1034"/>
                </a:lnTo>
                <a:lnTo>
                  <a:pt x="3032" y="1026"/>
                </a:lnTo>
                <a:lnTo>
                  <a:pt x="3028" y="1016"/>
                </a:lnTo>
                <a:lnTo>
                  <a:pt x="3028" y="1006"/>
                </a:lnTo>
                <a:lnTo>
                  <a:pt x="3028" y="1000"/>
                </a:lnTo>
                <a:lnTo>
                  <a:pt x="3026" y="994"/>
                </a:lnTo>
                <a:lnTo>
                  <a:pt x="3020" y="984"/>
                </a:lnTo>
                <a:lnTo>
                  <a:pt x="3010" y="972"/>
                </a:lnTo>
                <a:lnTo>
                  <a:pt x="3000" y="962"/>
                </a:lnTo>
                <a:lnTo>
                  <a:pt x="2986" y="954"/>
                </a:lnTo>
                <a:lnTo>
                  <a:pt x="2972" y="948"/>
                </a:lnTo>
                <a:lnTo>
                  <a:pt x="2960" y="942"/>
                </a:lnTo>
                <a:lnTo>
                  <a:pt x="2948" y="940"/>
                </a:lnTo>
                <a:lnTo>
                  <a:pt x="2940" y="940"/>
                </a:lnTo>
                <a:lnTo>
                  <a:pt x="2936" y="942"/>
                </a:lnTo>
                <a:lnTo>
                  <a:pt x="2934" y="944"/>
                </a:lnTo>
                <a:lnTo>
                  <a:pt x="2932" y="948"/>
                </a:lnTo>
                <a:lnTo>
                  <a:pt x="2932" y="952"/>
                </a:lnTo>
                <a:lnTo>
                  <a:pt x="2930" y="956"/>
                </a:lnTo>
                <a:lnTo>
                  <a:pt x="2924" y="960"/>
                </a:lnTo>
                <a:lnTo>
                  <a:pt x="2916" y="962"/>
                </a:lnTo>
                <a:lnTo>
                  <a:pt x="2908" y="964"/>
                </a:lnTo>
                <a:lnTo>
                  <a:pt x="2904" y="968"/>
                </a:lnTo>
                <a:lnTo>
                  <a:pt x="2902" y="970"/>
                </a:lnTo>
                <a:lnTo>
                  <a:pt x="2902" y="974"/>
                </a:lnTo>
                <a:lnTo>
                  <a:pt x="2902" y="978"/>
                </a:lnTo>
                <a:lnTo>
                  <a:pt x="2900" y="980"/>
                </a:lnTo>
                <a:lnTo>
                  <a:pt x="2896" y="986"/>
                </a:lnTo>
                <a:lnTo>
                  <a:pt x="2886" y="990"/>
                </a:lnTo>
                <a:lnTo>
                  <a:pt x="2878" y="994"/>
                </a:lnTo>
                <a:lnTo>
                  <a:pt x="2876" y="1002"/>
                </a:lnTo>
                <a:lnTo>
                  <a:pt x="2876" y="1010"/>
                </a:lnTo>
                <a:lnTo>
                  <a:pt x="2878" y="1018"/>
                </a:lnTo>
                <a:lnTo>
                  <a:pt x="2886" y="1036"/>
                </a:lnTo>
                <a:lnTo>
                  <a:pt x="2888" y="1046"/>
                </a:lnTo>
                <a:lnTo>
                  <a:pt x="2888" y="1052"/>
                </a:lnTo>
                <a:lnTo>
                  <a:pt x="2884" y="1068"/>
                </a:lnTo>
                <a:lnTo>
                  <a:pt x="2884" y="1074"/>
                </a:lnTo>
                <a:lnTo>
                  <a:pt x="2886" y="1082"/>
                </a:lnTo>
                <a:lnTo>
                  <a:pt x="2890" y="1088"/>
                </a:lnTo>
                <a:lnTo>
                  <a:pt x="2898" y="1096"/>
                </a:lnTo>
                <a:lnTo>
                  <a:pt x="2910" y="1102"/>
                </a:lnTo>
                <a:lnTo>
                  <a:pt x="2926" y="1106"/>
                </a:lnTo>
                <a:lnTo>
                  <a:pt x="2942" y="1112"/>
                </a:lnTo>
                <a:lnTo>
                  <a:pt x="2954" y="1118"/>
                </a:lnTo>
                <a:lnTo>
                  <a:pt x="2964" y="1126"/>
                </a:lnTo>
                <a:lnTo>
                  <a:pt x="2972" y="1134"/>
                </a:lnTo>
                <a:lnTo>
                  <a:pt x="2974" y="1140"/>
                </a:lnTo>
                <a:lnTo>
                  <a:pt x="2976" y="1148"/>
                </a:lnTo>
                <a:lnTo>
                  <a:pt x="2972" y="1152"/>
                </a:lnTo>
                <a:lnTo>
                  <a:pt x="2966" y="1158"/>
                </a:lnTo>
                <a:lnTo>
                  <a:pt x="2958" y="1162"/>
                </a:lnTo>
                <a:lnTo>
                  <a:pt x="2956" y="1166"/>
                </a:lnTo>
                <a:lnTo>
                  <a:pt x="2954" y="1170"/>
                </a:lnTo>
                <a:lnTo>
                  <a:pt x="2956" y="1174"/>
                </a:lnTo>
                <a:lnTo>
                  <a:pt x="2960" y="1176"/>
                </a:lnTo>
                <a:lnTo>
                  <a:pt x="2966" y="1178"/>
                </a:lnTo>
                <a:lnTo>
                  <a:pt x="2972" y="1176"/>
                </a:lnTo>
                <a:lnTo>
                  <a:pt x="2980" y="1172"/>
                </a:lnTo>
                <a:lnTo>
                  <a:pt x="2988" y="1170"/>
                </a:lnTo>
                <a:lnTo>
                  <a:pt x="2992" y="1170"/>
                </a:lnTo>
                <a:lnTo>
                  <a:pt x="2996" y="1172"/>
                </a:lnTo>
                <a:lnTo>
                  <a:pt x="2996" y="1178"/>
                </a:lnTo>
                <a:lnTo>
                  <a:pt x="2994" y="1184"/>
                </a:lnTo>
                <a:lnTo>
                  <a:pt x="2990" y="1192"/>
                </a:lnTo>
                <a:lnTo>
                  <a:pt x="2980" y="1202"/>
                </a:lnTo>
                <a:lnTo>
                  <a:pt x="2968" y="1212"/>
                </a:lnTo>
                <a:lnTo>
                  <a:pt x="2956" y="1218"/>
                </a:lnTo>
                <a:lnTo>
                  <a:pt x="2946" y="1222"/>
                </a:lnTo>
                <a:lnTo>
                  <a:pt x="2940" y="1222"/>
                </a:lnTo>
                <a:lnTo>
                  <a:pt x="2934" y="1222"/>
                </a:lnTo>
                <a:lnTo>
                  <a:pt x="2932" y="1220"/>
                </a:lnTo>
                <a:lnTo>
                  <a:pt x="2928" y="1220"/>
                </a:lnTo>
                <a:lnTo>
                  <a:pt x="2926" y="1224"/>
                </a:lnTo>
                <a:lnTo>
                  <a:pt x="2922" y="1230"/>
                </a:lnTo>
                <a:lnTo>
                  <a:pt x="2922" y="1240"/>
                </a:lnTo>
                <a:lnTo>
                  <a:pt x="2924" y="1252"/>
                </a:lnTo>
                <a:lnTo>
                  <a:pt x="2932" y="1274"/>
                </a:lnTo>
                <a:lnTo>
                  <a:pt x="2934" y="1282"/>
                </a:lnTo>
                <a:lnTo>
                  <a:pt x="2934" y="1288"/>
                </a:lnTo>
                <a:lnTo>
                  <a:pt x="2932" y="1288"/>
                </a:lnTo>
                <a:lnTo>
                  <a:pt x="2922" y="1284"/>
                </a:lnTo>
                <a:lnTo>
                  <a:pt x="2902" y="1270"/>
                </a:lnTo>
                <a:lnTo>
                  <a:pt x="2896" y="1264"/>
                </a:lnTo>
                <a:lnTo>
                  <a:pt x="2892" y="1260"/>
                </a:lnTo>
                <a:lnTo>
                  <a:pt x="2892" y="1256"/>
                </a:lnTo>
                <a:lnTo>
                  <a:pt x="2892" y="1250"/>
                </a:lnTo>
                <a:lnTo>
                  <a:pt x="2896" y="1238"/>
                </a:lnTo>
                <a:lnTo>
                  <a:pt x="2902" y="1226"/>
                </a:lnTo>
                <a:lnTo>
                  <a:pt x="2902" y="1220"/>
                </a:lnTo>
                <a:lnTo>
                  <a:pt x="2900" y="1216"/>
                </a:lnTo>
                <a:lnTo>
                  <a:pt x="2898" y="1212"/>
                </a:lnTo>
                <a:lnTo>
                  <a:pt x="2894" y="1210"/>
                </a:lnTo>
                <a:lnTo>
                  <a:pt x="2886" y="1208"/>
                </a:lnTo>
                <a:lnTo>
                  <a:pt x="2876" y="1210"/>
                </a:lnTo>
                <a:lnTo>
                  <a:pt x="2866" y="1208"/>
                </a:lnTo>
                <a:lnTo>
                  <a:pt x="2858" y="1206"/>
                </a:lnTo>
                <a:lnTo>
                  <a:pt x="2844" y="1198"/>
                </a:lnTo>
                <a:lnTo>
                  <a:pt x="2838" y="1196"/>
                </a:lnTo>
                <a:lnTo>
                  <a:pt x="2830" y="1194"/>
                </a:lnTo>
                <a:lnTo>
                  <a:pt x="2822" y="1194"/>
                </a:lnTo>
                <a:lnTo>
                  <a:pt x="2810" y="1198"/>
                </a:lnTo>
                <a:lnTo>
                  <a:pt x="2800" y="1204"/>
                </a:lnTo>
                <a:lnTo>
                  <a:pt x="2796" y="1210"/>
                </a:lnTo>
                <a:lnTo>
                  <a:pt x="2796" y="1218"/>
                </a:lnTo>
                <a:lnTo>
                  <a:pt x="2796" y="1226"/>
                </a:lnTo>
                <a:lnTo>
                  <a:pt x="2798" y="1232"/>
                </a:lnTo>
                <a:lnTo>
                  <a:pt x="2798" y="1238"/>
                </a:lnTo>
                <a:lnTo>
                  <a:pt x="2794" y="1244"/>
                </a:lnTo>
                <a:lnTo>
                  <a:pt x="2788" y="1246"/>
                </a:lnTo>
                <a:lnTo>
                  <a:pt x="2778" y="1248"/>
                </a:lnTo>
                <a:lnTo>
                  <a:pt x="2772" y="1248"/>
                </a:lnTo>
                <a:lnTo>
                  <a:pt x="2760" y="1242"/>
                </a:lnTo>
                <a:lnTo>
                  <a:pt x="2752" y="1240"/>
                </a:lnTo>
                <a:lnTo>
                  <a:pt x="2742" y="1238"/>
                </a:lnTo>
                <a:lnTo>
                  <a:pt x="2728" y="1238"/>
                </a:lnTo>
                <a:lnTo>
                  <a:pt x="2708" y="1242"/>
                </a:lnTo>
                <a:lnTo>
                  <a:pt x="2680" y="1246"/>
                </a:lnTo>
                <a:lnTo>
                  <a:pt x="2658" y="1246"/>
                </a:lnTo>
                <a:lnTo>
                  <a:pt x="2640" y="1242"/>
                </a:lnTo>
                <a:lnTo>
                  <a:pt x="2628" y="1236"/>
                </a:lnTo>
                <a:lnTo>
                  <a:pt x="2606" y="1226"/>
                </a:lnTo>
                <a:lnTo>
                  <a:pt x="2598" y="1224"/>
                </a:lnTo>
                <a:lnTo>
                  <a:pt x="2590" y="1224"/>
                </a:lnTo>
                <a:lnTo>
                  <a:pt x="2582" y="1226"/>
                </a:lnTo>
                <a:lnTo>
                  <a:pt x="2572" y="1226"/>
                </a:lnTo>
                <a:lnTo>
                  <a:pt x="2564" y="1226"/>
                </a:lnTo>
                <a:lnTo>
                  <a:pt x="2556" y="1222"/>
                </a:lnTo>
                <a:lnTo>
                  <a:pt x="2544" y="1212"/>
                </a:lnTo>
                <a:lnTo>
                  <a:pt x="2532" y="1198"/>
                </a:lnTo>
                <a:lnTo>
                  <a:pt x="2520" y="1186"/>
                </a:lnTo>
                <a:lnTo>
                  <a:pt x="2510" y="1174"/>
                </a:lnTo>
                <a:lnTo>
                  <a:pt x="2504" y="1168"/>
                </a:lnTo>
                <a:lnTo>
                  <a:pt x="2498" y="1166"/>
                </a:lnTo>
                <a:lnTo>
                  <a:pt x="2494" y="1164"/>
                </a:lnTo>
                <a:lnTo>
                  <a:pt x="2486" y="1164"/>
                </a:lnTo>
                <a:lnTo>
                  <a:pt x="2456" y="1170"/>
                </a:lnTo>
                <a:lnTo>
                  <a:pt x="2438" y="1174"/>
                </a:lnTo>
                <a:lnTo>
                  <a:pt x="2422" y="1178"/>
                </a:lnTo>
                <a:lnTo>
                  <a:pt x="2408" y="1186"/>
                </a:lnTo>
                <a:lnTo>
                  <a:pt x="2398" y="1192"/>
                </a:lnTo>
                <a:lnTo>
                  <a:pt x="2394" y="1196"/>
                </a:lnTo>
                <a:lnTo>
                  <a:pt x="2392" y="1200"/>
                </a:lnTo>
                <a:lnTo>
                  <a:pt x="2392" y="1206"/>
                </a:lnTo>
                <a:lnTo>
                  <a:pt x="2394" y="1210"/>
                </a:lnTo>
                <a:lnTo>
                  <a:pt x="2398" y="1214"/>
                </a:lnTo>
                <a:lnTo>
                  <a:pt x="2402" y="1216"/>
                </a:lnTo>
                <a:lnTo>
                  <a:pt x="2406" y="1218"/>
                </a:lnTo>
                <a:lnTo>
                  <a:pt x="2410" y="1218"/>
                </a:lnTo>
                <a:lnTo>
                  <a:pt x="2422" y="1216"/>
                </a:lnTo>
                <a:lnTo>
                  <a:pt x="2432" y="1212"/>
                </a:lnTo>
                <a:lnTo>
                  <a:pt x="2456" y="1204"/>
                </a:lnTo>
                <a:lnTo>
                  <a:pt x="2466" y="1202"/>
                </a:lnTo>
                <a:lnTo>
                  <a:pt x="2470" y="1202"/>
                </a:lnTo>
                <a:lnTo>
                  <a:pt x="2472" y="1204"/>
                </a:lnTo>
                <a:lnTo>
                  <a:pt x="2474" y="1206"/>
                </a:lnTo>
                <a:lnTo>
                  <a:pt x="2476" y="1208"/>
                </a:lnTo>
                <a:lnTo>
                  <a:pt x="2472" y="1212"/>
                </a:lnTo>
                <a:lnTo>
                  <a:pt x="2456" y="1218"/>
                </a:lnTo>
                <a:lnTo>
                  <a:pt x="2436" y="1226"/>
                </a:lnTo>
                <a:lnTo>
                  <a:pt x="2428" y="1232"/>
                </a:lnTo>
                <a:lnTo>
                  <a:pt x="2422" y="1238"/>
                </a:lnTo>
                <a:lnTo>
                  <a:pt x="2422" y="1242"/>
                </a:lnTo>
                <a:lnTo>
                  <a:pt x="2424" y="1248"/>
                </a:lnTo>
                <a:lnTo>
                  <a:pt x="2428" y="1260"/>
                </a:lnTo>
                <a:lnTo>
                  <a:pt x="2442" y="1282"/>
                </a:lnTo>
                <a:lnTo>
                  <a:pt x="2446" y="1290"/>
                </a:lnTo>
                <a:lnTo>
                  <a:pt x="2446" y="1292"/>
                </a:lnTo>
                <a:lnTo>
                  <a:pt x="2444" y="1292"/>
                </a:lnTo>
                <a:lnTo>
                  <a:pt x="2436" y="1290"/>
                </a:lnTo>
                <a:lnTo>
                  <a:pt x="2418" y="1278"/>
                </a:lnTo>
                <a:lnTo>
                  <a:pt x="2398" y="1266"/>
                </a:lnTo>
                <a:lnTo>
                  <a:pt x="2382" y="1258"/>
                </a:lnTo>
                <a:lnTo>
                  <a:pt x="2364" y="1250"/>
                </a:lnTo>
                <a:lnTo>
                  <a:pt x="2354" y="1246"/>
                </a:lnTo>
                <a:lnTo>
                  <a:pt x="2348" y="1242"/>
                </a:lnTo>
                <a:lnTo>
                  <a:pt x="2340" y="1234"/>
                </a:lnTo>
                <a:lnTo>
                  <a:pt x="2334" y="1228"/>
                </a:lnTo>
                <a:lnTo>
                  <a:pt x="2330" y="1226"/>
                </a:lnTo>
                <a:lnTo>
                  <a:pt x="2326" y="1226"/>
                </a:lnTo>
                <a:lnTo>
                  <a:pt x="2322" y="1230"/>
                </a:lnTo>
                <a:lnTo>
                  <a:pt x="2314" y="1234"/>
                </a:lnTo>
                <a:lnTo>
                  <a:pt x="2304" y="1240"/>
                </a:lnTo>
                <a:lnTo>
                  <a:pt x="2286" y="1244"/>
                </a:lnTo>
                <a:lnTo>
                  <a:pt x="2264" y="1246"/>
                </a:lnTo>
                <a:lnTo>
                  <a:pt x="2206" y="1248"/>
                </a:lnTo>
                <a:lnTo>
                  <a:pt x="2180" y="1246"/>
                </a:lnTo>
                <a:lnTo>
                  <a:pt x="2158" y="1244"/>
                </a:lnTo>
                <a:lnTo>
                  <a:pt x="2140" y="1242"/>
                </a:lnTo>
                <a:lnTo>
                  <a:pt x="2128" y="1238"/>
                </a:lnTo>
                <a:lnTo>
                  <a:pt x="2126" y="1234"/>
                </a:lnTo>
                <a:lnTo>
                  <a:pt x="2124" y="1232"/>
                </a:lnTo>
                <a:lnTo>
                  <a:pt x="2126" y="1228"/>
                </a:lnTo>
                <a:lnTo>
                  <a:pt x="2132" y="1224"/>
                </a:lnTo>
                <a:lnTo>
                  <a:pt x="2144" y="1216"/>
                </a:lnTo>
                <a:lnTo>
                  <a:pt x="2154" y="1214"/>
                </a:lnTo>
                <a:lnTo>
                  <a:pt x="2172" y="1210"/>
                </a:lnTo>
                <a:lnTo>
                  <a:pt x="2178" y="1210"/>
                </a:lnTo>
                <a:lnTo>
                  <a:pt x="2180" y="1208"/>
                </a:lnTo>
                <a:lnTo>
                  <a:pt x="2178" y="1204"/>
                </a:lnTo>
                <a:lnTo>
                  <a:pt x="2172" y="1196"/>
                </a:lnTo>
                <a:lnTo>
                  <a:pt x="2154" y="1180"/>
                </a:lnTo>
                <a:lnTo>
                  <a:pt x="2144" y="1172"/>
                </a:lnTo>
                <a:lnTo>
                  <a:pt x="2134" y="1166"/>
                </a:lnTo>
                <a:lnTo>
                  <a:pt x="2124" y="1162"/>
                </a:lnTo>
                <a:lnTo>
                  <a:pt x="2112" y="1160"/>
                </a:lnTo>
                <a:lnTo>
                  <a:pt x="2098" y="1158"/>
                </a:lnTo>
                <a:lnTo>
                  <a:pt x="2080" y="1160"/>
                </a:lnTo>
                <a:lnTo>
                  <a:pt x="2064" y="1160"/>
                </a:lnTo>
                <a:lnTo>
                  <a:pt x="2046" y="1160"/>
                </a:lnTo>
                <a:lnTo>
                  <a:pt x="2030" y="1156"/>
                </a:lnTo>
                <a:lnTo>
                  <a:pt x="2014" y="1152"/>
                </a:lnTo>
                <a:lnTo>
                  <a:pt x="1982" y="1142"/>
                </a:lnTo>
                <a:lnTo>
                  <a:pt x="1950" y="1134"/>
                </a:lnTo>
                <a:lnTo>
                  <a:pt x="1934" y="1130"/>
                </a:lnTo>
                <a:lnTo>
                  <a:pt x="1918" y="1124"/>
                </a:lnTo>
                <a:lnTo>
                  <a:pt x="1890" y="1110"/>
                </a:lnTo>
                <a:lnTo>
                  <a:pt x="1876" y="1104"/>
                </a:lnTo>
                <a:lnTo>
                  <a:pt x="1862" y="1100"/>
                </a:lnTo>
                <a:lnTo>
                  <a:pt x="1848" y="1098"/>
                </a:lnTo>
                <a:lnTo>
                  <a:pt x="1832" y="1096"/>
                </a:lnTo>
                <a:lnTo>
                  <a:pt x="1820" y="1100"/>
                </a:lnTo>
                <a:lnTo>
                  <a:pt x="1812" y="1104"/>
                </a:lnTo>
                <a:lnTo>
                  <a:pt x="1808" y="1110"/>
                </a:lnTo>
                <a:lnTo>
                  <a:pt x="1806" y="1116"/>
                </a:lnTo>
                <a:lnTo>
                  <a:pt x="1804" y="1122"/>
                </a:lnTo>
                <a:lnTo>
                  <a:pt x="1800" y="1126"/>
                </a:lnTo>
                <a:lnTo>
                  <a:pt x="1794" y="1128"/>
                </a:lnTo>
                <a:lnTo>
                  <a:pt x="1780" y="1128"/>
                </a:lnTo>
                <a:lnTo>
                  <a:pt x="1774" y="1126"/>
                </a:lnTo>
                <a:lnTo>
                  <a:pt x="1768" y="1122"/>
                </a:lnTo>
                <a:lnTo>
                  <a:pt x="1764" y="1120"/>
                </a:lnTo>
                <a:lnTo>
                  <a:pt x="1762" y="1114"/>
                </a:lnTo>
                <a:lnTo>
                  <a:pt x="1760" y="1104"/>
                </a:lnTo>
                <a:lnTo>
                  <a:pt x="1762" y="1094"/>
                </a:lnTo>
                <a:lnTo>
                  <a:pt x="1762" y="1084"/>
                </a:lnTo>
                <a:lnTo>
                  <a:pt x="1758" y="1076"/>
                </a:lnTo>
                <a:lnTo>
                  <a:pt x="1756" y="1074"/>
                </a:lnTo>
                <a:lnTo>
                  <a:pt x="1752" y="1072"/>
                </a:lnTo>
                <a:lnTo>
                  <a:pt x="1746" y="1072"/>
                </a:lnTo>
                <a:lnTo>
                  <a:pt x="1738" y="1074"/>
                </a:lnTo>
                <a:lnTo>
                  <a:pt x="1732" y="1076"/>
                </a:lnTo>
                <a:lnTo>
                  <a:pt x="1730" y="1078"/>
                </a:lnTo>
                <a:lnTo>
                  <a:pt x="1726" y="1088"/>
                </a:lnTo>
                <a:lnTo>
                  <a:pt x="1724" y="1112"/>
                </a:lnTo>
                <a:lnTo>
                  <a:pt x="1722" y="1122"/>
                </a:lnTo>
                <a:lnTo>
                  <a:pt x="1720" y="1126"/>
                </a:lnTo>
                <a:lnTo>
                  <a:pt x="1716" y="1128"/>
                </a:lnTo>
                <a:lnTo>
                  <a:pt x="1712" y="1130"/>
                </a:lnTo>
                <a:lnTo>
                  <a:pt x="1706" y="1130"/>
                </a:lnTo>
                <a:lnTo>
                  <a:pt x="1698" y="1128"/>
                </a:lnTo>
                <a:lnTo>
                  <a:pt x="1690" y="1124"/>
                </a:lnTo>
                <a:lnTo>
                  <a:pt x="1684" y="1120"/>
                </a:lnTo>
                <a:lnTo>
                  <a:pt x="1678" y="1116"/>
                </a:lnTo>
                <a:lnTo>
                  <a:pt x="1668" y="1102"/>
                </a:lnTo>
                <a:lnTo>
                  <a:pt x="1650" y="1070"/>
                </a:lnTo>
                <a:lnTo>
                  <a:pt x="1640" y="1056"/>
                </a:lnTo>
                <a:lnTo>
                  <a:pt x="1630" y="1046"/>
                </a:lnTo>
                <a:lnTo>
                  <a:pt x="1626" y="1042"/>
                </a:lnTo>
                <a:lnTo>
                  <a:pt x="1620" y="1042"/>
                </a:lnTo>
                <a:lnTo>
                  <a:pt x="1614" y="1042"/>
                </a:lnTo>
                <a:lnTo>
                  <a:pt x="1610" y="1044"/>
                </a:lnTo>
                <a:lnTo>
                  <a:pt x="1600" y="1052"/>
                </a:lnTo>
                <a:lnTo>
                  <a:pt x="1600" y="1054"/>
                </a:lnTo>
                <a:lnTo>
                  <a:pt x="1600" y="1056"/>
                </a:lnTo>
                <a:lnTo>
                  <a:pt x="1604" y="1060"/>
                </a:lnTo>
                <a:lnTo>
                  <a:pt x="1610" y="1062"/>
                </a:lnTo>
                <a:lnTo>
                  <a:pt x="1616" y="1064"/>
                </a:lnTo>
                <a:lnTo>
                  <a:pt x="1618" y="1066"/>
                </a:lnTo>
                <a:lnTo>
                  <a:pt x="1618" y="1068"/>
                </a:lnTo>
                <a:lnTo>
                  <a:pt x="1610" y="1076"/>
                </a:lnTo>
                <a:lnTo>
                  <a:pt x="1592" y="1090"/>
                </a:lnTo>
                <a:lnTo>
                  <a:pt x="1574" y="1100"/>
                </a:lnTo>
                <a:lnTo>
                  <a:pt x="1572" y="1098"/>
                </a:lnTo>
                <a:lnTo>
                  <a:pt x="1568" y="1096"/>
                </a:lnTo>
                <a:lnTo>
                  <a:pt x="1560" y="1096"/>
                </a:lnTo>
                <a:lnTo>
                  <a:pt x="1546" y="1098"/>
                </a:lnTo>
                <a:lnTo>
                  <a:pt x="1522" y="1106"/>
                </a:lnTo>
                <a:lnTo>
                  <a:pt x="1482" y="1120"/>
                </a:lnTo>
                <a:lnTo>
                  <a:pt x="1476" y="1120"/>
                </a:lnTo>
                <a:lnTo>
                  <a:pt x="1476" y="1118"/>
                </a:lnTo>
                <a:lnTo>
                  <a:pt x="1494" y="1108"/>
                </a:lnTo>
                <a:lnTo>
                  <a:pt x="1526" y="1092"/>
                </a:lnTo>
                <a:lnTo>
                  <a:pt x="1552" y="1078"/>
                </a:lnTo>
                <a:lnTo>
                  <a:pt x="1558" y="1074"/>
                </a:lnTo>
                <a:lnTo>
                  <a:pt x="1560" y="1072"/>
                </a:lnTo>
                <a:lnTo>
                  <a:pt x="1560" y="1070"/>
                </a:lnTo>
                <a:lnTo>
                  <a:pt x="1556" y="1070"/>
                </a:lnTo>
                <a:lnTo>
                  <a:pt x="1538" y="1074"/>
                </a:lnTo>
                <a:lnTo>
                  <a:pt x="1530" y="1074"/>
                </a:lnTo>
                <a:lnTo>
                  <a:pt x="1522" y="1074"/>
                </a:lnTo>
                <a:lnTo>
                  <a:pt x="1512" y="1072"/>
                </a:lnTo>
                <a:lnTo>
                  <a:pt x="1506" y="1072"/>
                </a:lnTo>
                <a:lnTo>
                  <a:pt x="1498" y="1074"/>
                </a:lnTo>
                <a:lnTo>
                  <a:pt x="1488" y="1080"/>
                </a:lnTo>
                <a:lnTo>
                  <a:pt x="1476" y="1088"/>
                </a:lnTo>
                <a:lnTo>
                  <a:pt x="1462" y="1096"/>
                </a:lnTo>
                <a:lnTo>
                  <a:pt x="1454" y="1100"/>
                </a:lnTo>
                <a:lnTo>
                  <a:pt x="1448" y="1100"/>
                </a:lnTo>
                <a:lnTo>
                  <a:pt x="1444" y="1100"/>
                </a:lnTo>
                <a:lnTo>
                  <a:pt x="1438" y="1100"/>
                </a:lnTo>
                <a:lnTo>
                  <a:pt x="1432" y="1102"/>
                </a:lnTo>
                <a:lnTo>
                  <a:pt x="1422" y="1108"/>
                </a:lnTo>
                <a:lnTo>
                  <a:pt x="1408" y="1118"/>
                </a:lnTo>
                <a:lnTo>
                  <a:pt x="1378" y="1138"/>
                </a:lnTo>
                <a:lnTo>
                  <a:pt x="1358" y="1148"/>
                </a:lnTo>
                <a:lnTo>
                  <a:pt x="1352" y="1154"/>
                </a:lnTo>
                <a:lnTo>
                  <a:pt x="1350" y="1158"/>
                </a:lnTo>
                <a:lnTo>
                  <a:pt x="1350" y="1162"/>
                </a:lnTo>
                <a:lnTo>
                  <a:pt x="1352" y="1168"/>
                </a:lnTo>
                <a:lnTo>
                  <a:pt x="1354" y="1174"/>
                </a:lnTo>
                <a:lnTo>
                  <a:pt x="1352" y="1174"/>
                </a:lnTo>
                <a:lnTo>
                  <a:pt x="1342" y="1172"/>
                </a:lnTo>
                <a:lnTo>
                  <a:pt x="1334" y="1170"/>
                </a:lnTo>
                <a:lnTo>
                  <a:pt x="1324" y="1168"/>
                </a:lnTo>
                <a:lnTo>
                  <a:pt x="1316" y="1168"/>
                </a:lnTo>
                <a:lnTo>
                  <a:pt x="1308" y="1172"/>
                </a:lnTo>
                <a:lnTo>
                  <a:pt x="1302" y="1176"/>
                </a:lnTo>
                <a:lnTo>
                  <a:pt x="1298" y="1176"/>
                </a:lnTo>
                <a:lnTo>
                  <a:pt x="1294" y="1174"/>
                </a:lnTo>
                <a:lnTo>
                  <a:pt x="1290" y="1172"/>
                </a:lnTo>
                <a:lnTo>
                  <a:pt x="1286" y="1168"/>
                </a:lnTo>
                <a:lnTo>
                  <a:pt x="1280" y="1164"/>
                </a:lnTo>
                <a:lnTo>
                  <a:pt x="1272" y="1162"/>
                </a:lnTo>
                <a:lnTo>
                  <a:pt x="1258" y="1162"/>
                </a:lnTo>
                <a:lnTo>
                  <a:pt x="1236" y="1160"/>
                </a:lnTo>
                <a:lnTo>
                  <a:pt x="1218" y="1154"/>
                </a:lnTo>
                <a:lnTo>
                  <a:pt x="1198" y="1144"/>
                </a:lnTo>
                <a:lnTo>
                  <a:pt x="1180" y="1134"/>
                </a:lnTo>
                <a:lnTo>
                  <a:pt x="1160" y="1126"/>
                </a:lnTo>
                <a:lnTo>
                  <a:pt x="1138" y="1118"/>
                </a:lnTo>
                <a:lnTo>
                  <a:pt x="1116" y="1112"/>
                </a:lnTo>
                <a:lnTo>
                  <a:pt x="1102" y="1110"/>
                </a:lnTo>
                <a:lnTo>
                  <a:pt x="1090" y="1110"/>
                </a:lnTo>
                <a:lnTo>
                  <a:pt x="1074" y="1110"/>
                </a:lnTo>
                <a:lnTo>
                  <a:pt x="1062" y="1106"/>
                </a:lnTo>
                <a:lnTo>
                  <a:pt x="1054" y="1102"/>
                </a:lnTo>
                <a:lnTo>
                  <a:pt x="1044" y="1096"/>
                </a:lnTo>
                <a:lnTo>
                  <a:pt x="1036" y="1092"/>
                </a:lnTo>
                <a:lnTo>
                  <a:pt x="1026" y="1086"/>
                </a:lnTo>
                <a:lnTo>
                  <a:pt x="1014" y="1082"/>
                </a:lnTo>
                <a:lnTo>
                  <a:pt x="998" y="1078"/>
                </a:lnTo>
                <a:lnTo>
                  <a:pt x="982" y="1078"/>
                </a:lnTo>
                <a:lnTo>
                  <a:pt x="970" y="1078"/>
                </a:lnTo>
                <a:lnTo>
                  <a:pt x="950" y="1084"/>
                </a:lnTo>
                <a:lnTo>
                  <a:pt x="940" y="1084"/>
                </a:lnTo>
                <a:lnTo>
                  <a:pt x="932" y="1086"/>
                </a:lnTo>
                <a:lnTo>
                  <a:pt x="922" y="1084"/>
                </a:lnTo>
                <a:lnTo>
                  <a:pt x="912" y="1080"/>
                </a:lnTo>
                <a:lnTo>
                  <a:pt x="898" y="1076"/>
                </a:lnTo>
                <a:lnTo>
                  <a:pt x="884" y="1074"/>
                </a:lnTo>
                <a:lnTo>
                  <a:pt x="854" y="1072"/>
                </a:lnTo>
                <a:lnTo>
                  <a:pt x="816" y="1066"/>
                </a:lnTo>
                <a:lnTo>
                  <a:pt x="798" y="1062"/>
                </a:lnTo>
                <a:lnTo>
                  <a:pt x="778" y="1054"/>
                </a:lnTo>
                <a:lnTo>
                  <a:pt x="760" y="1048"/>
                </a:lnTo>
                <a:lnTo>
                  <a:pt x="744" y="1046"/>
                </a:lnTo>
                <a:lnTo>
                  <a:pt x="732" y="1048"/>
                </a:lnTo>
                <a:lnTo>
                  <a:pt x="722" y="1050"/>
                </a:lnTo>
                <a:lnTo>
                  <a:pt x="710" y="1052"/>
                </a:lnTo>
                <a:lnTo>
                  <a:pt x="698" y="1054"/>
                </a:lnTo>
                <a:lnTo>
                  <a:pt x="682" y="1054"/>
                </a:lnTo>
                <a:lnTo>
                  <a:pt x="664" y="1050"/>
                </a:lnTo>
                <a:lnTo>
                  <a:pt x="648" y="1044"/>
                </a:lnTo>
                <a:lnTo>
                  <a:pt x="640" y="1038"/>
                </a:lnTo>
                <a:lnTo>
                  <a:pt x="636" y="1034"/>
                </a:lnTo>
                <a:lnTo>
                  <a:pt x="636" y="1028"/>
                </a:lnTo>
                <a:lnTo>
                  <a:pt x="634" y="1024"/>
                </a:lnTo>
                <a:lnTo>
                  <a:pt x="632" y="1022"/>
                </a:lnTo>
                <a:lnTo>
                  <a:pt x="622" y="1020"/>
                </a:lnTo>
                <a:lnTo>
                  <a:pt x="606" y="1020"/>
                </a:lnTo>
                <a:lnTo>
                  <a:pt x="572" y="1020"/>
                </a:lnTo>
                <a:lnTo>
                  <a:pt x="558" y="1022"/>
                </a:lnTo>
                <a:lnTo>
                  <a:pt x="552" y="1020"/>
                </a:lnTo>
                <a:lnTo>
                  <a:pt x="550" y="1018"/>
                </a:lnTo>
                <a:lnTo>
                  <a:pt x="540" y="1010"/>
                </a:lnTo>
                <a:lnTo>
                  <a:pt x="534" y="1006"/>
                </a:lnTo>
                <a:lnTo>
                  <a:pt x="528" y="1004"/>
                </a:lnTo>
                <a:lnTo>
                  <a:pt x="524" y="1006"/>
                </a:lnTo>
                <a:lnTo>
                  <a:pt x="520" y="1006"/>
                </a:lnTo>
                <a:lnTo>
                  <a:pt x="510" y="1010"/>
                </a:lnTo>
                <a:lnTo>
                  <a:pt x="506" y="1010"/>
                </a:lnTo>
                <a:lnTo>
                  <a:pt x="500" y="1006"/>
                </a:lnTo>
                <a:lnTo>
                  <a:pt x="488" y="996"/>
                </a:lnTo>
                <a:lnTo>
                  <a:pt x="482" y="992"/>
                </a:lnTo>
                <a:lnTo>
                  <a:pt x="474" y="990"/>
                </a:lnTo>
                <a:lnTo>
                  <a:pt x="466" y="988"/>
                </a:lnTo>
                <a:lnTo>
                  <a:pt x="456" y="990"/>
                </a:lnTo>
                <a:lnTo>
                  <a:pt x="446" y="996"/>
                </a:lnTo>
                <a:lnTo>
                  <a:pt x="432" y="1008"/>
                </a:lnTo>
                <a:lnTo>
                  <a:pt x="418" y="1018"/>
                </a:lnTo>
                <a:lnTo>
                  <a:pt x="404" y="1022"/>
                </a:lnTo>
                <a:lnTo>
                  <a:pt x="392" y="1022"/>
                </a:lnTo>
                <a:lnTo>
                  <a:pt x="378" y="1022"/>
                </a:lnTo>
                <a:lnTo>
                  <a:pt x="364" y="1024"/>
                </a:lnTo>
                <a:lnTo>
                  <a:pt x="348" y="1026"/>
                </a:lnTo>
                <a:lnTo>
                  <a:pt x="332" y="1032"/>
                </a:lnTo>
                <a:lnTo>
                  <a:pt x="310" y="1046"/>
                </a:lnTo>
                <a:lnTo>
                  <a:pt x="300" y="1054"/>
                </a:lnTo>
                <a:lnTo>
                  <a:pt x="290" y="1058"/>
                </a:lnTo>
                <a:lnTo>
                  <a:pt x="282" y="1062"/>
                </a:lnTo>
                <a:lnTo>
                  <a:pt x="274" y="1064"/>
                </a:lnTo>
                <a:lnTo>
                  <a:pt x="262" y="1064"/>
                </a:lnTo>
                <a:lnTo>
                  <a:pt x="250" y="1064"/>
                </a:lnTo>
                <a:lnTo>
                  <a:pt x="240" y="1062"/>
                </a:lnTo>
                <a:lnTo>
                  <a:pt x="236" y="1064"/>
                </a:lnTo>
                <a:lnTo>
                  <a:pt x="232" y="1066"/>
                </a:lnTo>
                <a:lnTo>
                  <a:pt x="226" y="1068"/>
                </a:lnTo>
                <a:lnTo>
                  <a:pt x="222" y="1074"/>
                </a:lnTo>
                <a:lnTo>
                  <a:pt x="212" y="1090"/>
                </a:lnTo>
                <a:lnTo>
                  <a:pt x="202" y="1110"/>
                </a:lnTo>
                <a:lnTo>
                  <a:pt x="192" y="1128"/>
                </a:lnTo>
                <a:lnTo>
                  <a:pt x="182" y="1140"/>
                </a:lnTo>
                <a:lnTo>
                  <a:pt x="172" y="1152"/>
                </a:lnTo>
                <a:lnTo>
                  <a:pt x="158" y="1158"/>
                </a:lnTo>
                <a:lnTo>
                  <a:pt x="142" y="1164"/>
                </a:lnTo>
                <a:lnTo>
                  <a:pt x="122" y="1166"/>
                </a:lnTo>
                <a:lnTo>
                  <a:pt x="96" y="1168"/>
                </a:lnTo>
                <a:lnTo>
                  <a:pt x="84" y="1168"/>
                </a:lnTo>
                <a:lnTo>
                  <a:pt x="78" y="1170"/>
                </a:lnTo>
                <a:lnTo>
                  <a:pt x="76" y="1174"/>
                </a:lnTo>
                <a:lnTo>
                  <a:pt x="74" y="1178"/>
                </a:lnTo>
                <a:lnTo>
                  <a:pt x="74" y="1184"/>
                </a:lnTo>
                <a:lnTo>
                  <a:pt x="72" y="1188"/>
                </a:lnTo>
                <a:lnTo>
                  <a:pt x="68" y="1194"/>
                </a:lnTo>
                <a:lnTo>
                  <a:pt x="58" y="1198"/>
                </a:lnTo>
                <a:lnTo>
                  <a:pt x="54" y="1200"/>
                </a:lnTo>
                <a:lnTo>
                  <a:pt x="54" y="1202"/>
                </a:lnTo>
                <a:lnTo>
                  <a:pt x="54" y="1204"/>
                </a:lnTo>
                <a:lnTo>
                  <a:pt x="58" y="1208"/>
                </a:lnTo>
                <a:lnTo>
                  <a:pt x="74" y="1214"/>
                </a:lnTo>
                <a:lnTo>
                  <a:pt x="94" y="1222"/>
                </a:lnTo>
                <a:lnTo>
                  <a:pt x="116" y="1232"/>
                </a:lnTo>
                <a:lnTo>
                  <a:pt x="138" y="1244"/>
                </a:lnTo>
                <a:lnTo>
                  <a:pt x="156" y="1258"/>
                </a:lnTo>
                <a:lnTo>
                  <a:pt x="164" y="1264"/>
                </a:lnTo>
                <a:lnTo>
                  <a:pt x="168" y="1272"/>
                </a:lnTo>
                <a:lnTo>
                  <a:pt x="172" y="1280"/>
                </a:lnTo>
                <a:lnTo>
                  <a:pt x="178" y="1286"/>
                </a:lnTo>
                <a:lnTo>
                  <a:pt x="186" y="1294"/>
                </a:lnTo>
                <a:lnTo>
                  <a:pt x="196" y="1296"/>
                </a:lnTo>
                <a:lnTo>
                  <a:pt x="206" y="1296"/>
                </a:lnTo>
                <a:lnTo>
                  <a:pt x="214" y="1294"/>
                </a:lnTo>
                <a:lnTo>
                  <a:pt x="218" y="1294"/>
                </a:lnTo>
                <a:lnTo>
                  <a:pt x="220" y="1296"/>
                </a:lnTo>
                <a:lnTo>
                  <a:pt x="222" y="1296"/>
                </a:lnTo>
                <a:lnTo>
                  <a:pt x="222" y="1304"/>
                </a:lnTo>
                <a:lnTo>
                  <a:pt x="220" y="1312"/>
                </a:lnTo>
                <a:lnTo>
                  <a:pt x="222" y="1316"/>
                </a:lnTo>
                <a:lnTo>
                  <a:pt x="224" y="1318"/>
                </a:lnTo>
                <a:lnTo>
                  <a:pt x="228" y="1318"/>
                </a:lnTo>
                <a:lnTo>
                  <a:pt x="232" y="1320"/>
                </a:lnTo>
                <a:lnTo>
                  <a:pt x="236" y="1322"/>
                </a:lnTo>
                <a:lnTo>
                  <a:pt x="240" y="1326"/>
                </a:lnTo>
                <a:lnTo>
                  <a:pt x="242" y="1332"/>
                </a:lnTo>
                <a:lnTo>
                  <a:pt x="244" y="1338"/>
                </a:lnTo>
                <a:lnTo>
                  <a:pt x="248" y="1342"/>
                </a:lnTo>
                <a:lnTo>
                  <a:pt x="254" y="1342"/>
                </a:lnTo>
                <a:lnTo>
                  <a:pt x="260" y="1342"/>
                </a:lnTo>
                <a:lnTo>
                  <a:pt x="266" y="1342"/>
                </a:lnTo>
                <a:lnTo>
                  <a:pt x="272" y="1342"/>
                </a:lnTo>
                <a:lnTo>
                  <a:pt x="274" y="1344"/>
                </a:lnTo>
                <a:lnTo>
                  <a:pt x="276" y="1350"/>
                </a:lnTo>
                <a:lnTo>
                  <a:pt x="274" y="1358"/>
                </a:lnTo>
                <a:lnTo>
                  <a:pt x="272" y="1358"/>
                </a:lnTo>
                <a:lnTo>
                  <a:pt x="270" y="1356"/>
                </a:lnTo>
                <a:lnTo>
                  <a:pt x="268" y="1356"/>
                </a:lnTo>
                <a:lnTo>
                  <a:pt x="264" y="1356"/>
                </a:lnTo>
                <a:lnTo>
                  <a:pt x="258" y="1358"/>
                </a:lnTo>
                <a:lnTo>
                  <a:pt x="252" y="1362"/>
                </a:lnTo>
                <a:lnTo>
                  <a:pt x="250" y="1364"/>
                </a:lnTo>
                <a:lnTo>
                  <a:pt x="248" y="1364"/>
                </a:lnTo>
                <a:lnTo>
                  <a:pt x="240" y="1362"/>
                </a:lnTo>
                <a:lnTo>
                  <a:pt x="234" y="1360"/>
                </a:lnTo>
                <a:lnTo>
                  <a:pt x="224" y="1358"/>
                </a:lnTo>
                <a:lnTo>
                  <a:pt x="212" y="1358"/>
                </a:lnTo>
                <a:lnTo>
                  <a:pt x="194" y="1360"/>
                </a:lnTo>
                <a:lnTo>
                  <a:pt x="186" y="1362"/>
                </a:lnTo>
                <a:lnTo>
                  <a:pt x="180" y="1360"/>
                </a:lnTo>
                <a:lnTo>
                  <a:pt x="176" y="1358"/>
                </a:lnTo>
                <a:lnTo>
                  <a:pt x="174" y="1356"/>
                </a:lnTo>
                <a:lnTo>
                  <a:pt x="174" y="1348"/>
                </a:lnTo>
                <a:lnTo>
                  <a:pt x="176" y="1338"/>
                </a:lnTo>
                <a:lnTo>
                  <a:pt x="176" y="1330"/>
                </a:lnTo>
                <a:lnTo>
                  <a:pt x="176" y="1326"/>
                </a:lnTo>
                <a:lnTo>
                  <a:pt x="172" y="1324"/>
                </a:lnTo>
                <a:lnTo>
                  <a:pt x="168" y="1322"/>
                </a:lnTo>
                <a:lnTo>
                  <a:pt x="162" y="1322"/>
                </a:lnTo>
                <a:lnTo>
                  <a:pt x="142" y="1328"/>
                </a:lnTo>
                <a:lnTo>
                  <a:pt x="116" y="1336"/>
                </a:lnTo>
                <a:lnTo>
                  <a:pt x="94" y="1346"/>
                </a:lnTo>
                <a:lnTo>
                  <a:pt x="56" y="1364"/>
                </a:lnTo>
                <a:lnTo>
                  <a:pt x="30" y="1378"/>
                </a:lnTo>
                <a:lnTo>
                  <a:pt x="18" y="1384"/>
                </a:lnTo>
                <a:lnTo>
                  <a:pt x="10" y="1386"/>
                </a:lnTo>
                <a:lnTo>
                  <a:pt x="4" y="1388"/>
                </a:lnTo>
                <a:lnTo>
                  <a:pt x="0" y="1392"/>
                </a:lnTo>
                <a:lnTo>
                  <a:pt x="0" y="1396"/>
                </a:lnTo>
                <a:lnTo>
                  <a:pt x="2" y="1400"/>
                </a:lnTo>
                <a:lnTo>
                  <a:pt x="8" y="1404"/>
                </a:lnTo>
                <a:lnTo>
                  <a:pt x="18" y="1408"/>
                </a:lnTo>
                <a:lnTo>
                  <a:pt x="28" y="1412"/>
                </a:lnTo>
                <a:lnTo>
                  <a:pt x="44" y="1414"/>
                </a:lnTo>
                <a:lnTo>
                  <a:pt x="54" y="1414"/>
                </a:lnTo>
                <a:lnTo>
                  <a:pt x="60" y="1416"/>
                </a:lnTo>
                <a:lnTo>
                  <a:pt x="60" y="1420"/>
                </a:lnTo>
                <a:lnTo>
                  <a:pt x="56" y="1424"/>
                </a:lnTo>
                <a:lnTo>
                  <a:pt x="52" y="1428"/>
                </a:lnTo>
                <a:lnTo>
                  <a:pt x="50" y="1432"/>
                </a:lnTo>
                <a:lnTo>
                  <a:pt x="50" y="1436"/>
                </a:lnTo>
                <a:lnTo>
                  <a:pt x="56" y="1442"/>
                </a:lnTo>
                <a:lnTo>
                  <a:pt x="64" y="1446"/>
                </a:lnTo>
                <a:lnTo>
                  <a:pt x="68" y="1450"/>
                </a:lnTo>
                <a:lnTo>
                  <a:pt x="68" y="1460"/>
                </a:lnTo>
                <a:lnTo>
                  <a:pt x="70" y="1464"/>
                </a:lnTo>
                <a:lnTo>
                  <a:pt x="74" y="1468"/>
                </a:lnTo>
                <a:lnTo>
                  <a:pt x="82" y="1470"/>
                </a:lnTo>
                <a:lnTo>
                  <a:pt x="94" y="1474"/>
                </a:lnTo>
                <a:lnTo>
                  <a:pt x="110" y="1474"/>
                </a:lnTo>
                <a:lnTo>
                  <a:pt x="122" y="1472"/>
                </a:lnTo>
                <a:lnTo>
                  <a:pt x="144" y="1466"/>
                </a:lnTo>
                <a:lnTo>
                  <a:pt x="156" y="1464"/>
                </a:lnTo>
                <a:lnTo>
                  <a:pt x="166" y="1464"/>
                </a:lnTo>
                <a:lnTo>
                  <a:pt x="178" y="1466"/>
                </a:lnTo>
                <a:lnTo>
                  <a:pt x="190" y="1474"/>
                </a:lnTo>
                <a:lnTo>
                  <a:pt x="198" y="1476"/>
                </a:lnTo>
                <a:lnTo>
                  <a:pt x="204" y="1478"/>
                </a:lnTo>
                <a:lnTo>
                  <a:pt x="212" y="1478"/>
                </a:lnTo>
                <a:lnTo>
                  <a:pt x="218" y="1476"/>
                </a:lnTo>
                <a:lnTo>
                  <a:pt x="230" y="1470"/>
                </a:lnTo>
                <a:lnTo>
                  <a:pt x="242" y="1460"/>
                </a:lnTo>
                <a:lnTo>
                  <a:pt x="254" y="1452"/>
                </a:lnTo>
                <a:lnTo>
                  <a:pt x="266" y="1446"/>
                </a:lnTo>
                <a:lnTo>
                  <a:pt x="272" y="1444"/>
                </a:lnTo>
                <a:lnTo>
                  <a:pt x="276" y="1444"/>
                </a:lnTo>
                <a:lnTo>
                  <a:pt x="282" y="1446"/>
                </a:lnTo>
                <a:lnTo>
                  <a:pt x="286" y="1450"/>
                </a:lnTo>
                <a:lnTo>
                  <a:pt x="290" y="1454"/>
                </a:lnTo>
                <a:lnTo>
                  <a:pt x="292" y="1458"/>
                </a:lnTo>
                <a:lnTo>
                  <a:pt x="290" y="1460"/>
                </a:lnTo>
                <a:lnTo>
                  <a:pt x="288" y="1464"/>
                </a:lnTo>
                <a:lnTo>
                  <a:pt x="282" y="1466"/>
                </a:lnTo>
                <a:lnTo>
                  <a:pt x="274" y="1468"/>
                </a:lnTo>
                <a:lnTo>
                  <a:pt x="266" y="1470"/>
                </a:lnTo>
                <a:lnTo>
                  <a:pt x="262" y="1472"/>
                </a:lnTo>
                <a:lnTo>
                  <a:pt x="262" y="1474"/>
                </a:lnTo>
                <a:lnTo>
                  <a:pt x="262" y="1478"/>
                </a:lnTo>
                <a:lnTo>
                  <a:pt x="274" y="1484"/>
                </a:lnTo>
                <a:lnTo>
                  <a:pt x="282" y="1488"/>
                </a:lnTo>
                <a:lnTo>
                  <a:pt x="286" y="1494"/>
                </a:lnTo>
                <a:lnTo>
                  <a:pt x="290" y="1498"/>
                </a:lnTo>
                <a:lnTo>
                  <a:pt x="292" y="1504"/>
                </a:lnTo>
                <a:lnTo>
                  <a:pt x="294" y="1508"/>
                </a:lnTo>
                <a:lnTo>
                  <a:pt x="292" y="1514"/>
                </a:lnTo>
                <a:lnTo>
                  <a:pt x="288" y="1522"/>
                </a:lnTo>
                <a:lnTo>
                  <a:pt x="280" y="1530"/>
                </a:lnTo>
                <a:lnTo>
                  <a:pt x="270" y="1536"/>
                </a:lnTo>
                <a:lnTo>
                  <a:pt x="258" y="1540"/>
                </a:lnTo>
                <a:lnTo>
                  <a:pt x="246" y="1538"/>
                </a:lnTo>
                <a:lnTo>
                  <a:pt x="240" y="1538"/>
                </a:lnTo>
                <a:lnTo>
                  <a:pt x="234" y="1538"/>
                </a:lnTo>
                <a:lnTo>
                  <a:pt x="226" y="1542"/>
                </a:lnTo>
                <a:lnTo>
                  <a:pt x="220" y="1548"/>
                </a:lnTo>
                <a:lnTo>
                  <a:pt x="216" y="1556"/>
                </a:lnTo>
                <a:lnTo>
                  <a:pt x="210" y="1564"/>
                </a:lnTo>
                <a:lnTo>
                  <a:pt x="202" y="1568"/>
                </a:lnTo>
                <a:lnTo>
                  <a:pt x="198" y="1570"/>
                </a:lnTo>
                <a:lnTo>
                  <a:pt x="192" y="1568"/>
                </a:lnTo>
                <a:lnTo>
                  <a:pt x="186" y="1566"/>
                </a:lnTo>
                <a:lnTo>
                  <a:pt x="180" y="1562"/>
                </a:lnTo>
                <a:lnTo>
                  <a:pt x="172" y="1558"/>
                </a:lnTo>
                <a:lnTo>
                  <a:pt x="166" y="1558"/>
                </a:lnTo>
                <a:lnTo>
                  <a:pt x="160" y="1558"/>
                </a:lnTo>
                <a:lnTo>
                  <a:pt x="154" y="1558"/>
                </a:lnTo>
                <a:lnTo>
                  <a:pt x="144" y="1564"/>
                </a:lnTo>
                <a:lnTo>
                  <a:pt x="138" y="1574"/>
                </a:lnTo>
                <a:lnTo>
                  <a:pt x="124" y="1596"/>
                </a:lnTo>
                <a:lnTo>
                  <a:pt x="118" y="1606"/>
                </a:lnTo>
                <a:lnTo>
                  <a:pt x="112" y="1610"/>
                </a:lnTo>
                <a:lnTo>
                  <a:pt x="106" y="1614"/>
                </a:lnTo>
                <a:lnTo>
                  <a:pt x="102" y="1618"/>
                </a:lnTo>
                <a:lnTo>
                  <a:pt x="96" y="1628"/>
                </a:lnTo>
                <a:lnTo>
                  <a:pt x="92" y="1640"/>
                </a:lnTo>
                <a:lnTo>
                  <a:pt x="88" y="1646"/>
                </a:lnTo>
                <a:lnTo>
                  <a:pt x="82" y="1652"/>
                </a:lnTo>
                <a:lnTo>
                  <a:pt x="76" y="1656"/>
                </a:lnTo>
                <a:lnTo>
                  <a:pt x="74" y="1660"/>
                </a:lnTo>
                <a:lnTo>
                  <a:pt x="74" y="1664"/>
                </a:lnTo>
                <a:lnTo>
                  <a:pt x="76" y="1670"/>
                </a:lnTo>
                <a:lnTo>
                  <a:pt x="88" y="1680"/>
                </a:lnTo>
                <a:lnTo>
                  <a:pt x="108" y="1696"/>
                </a:lnTo>
                <a:lnTo>
                  <a:pt x="116" y="1704"/>
                </a:lnTo>
                <a:lnTo>
                  <a:pt x="120" y="1712"/>
                </a:lnTo>
                <a:lnTo>
                  <a:pt x="118" y="1718"/>
                </a:lnTo>
                <a:lnTo>
                  <a:pt x="116" y="1724"/>
                </a:lnTo>
                <a:lnTo>
                  <a:pt x="114" y="1728"/>
                </a:lnTo>
                <a:lnTo>
                  <a:pt x="112" y="1734"/>
                </a:lnTo>
                <a:lnTo>
                  <a:pt x="112" y="1738"/>
                </a:lnTo>
                <a:lnTo>
                  <a:pt x="118" y="1744"/>
                </a:lnTo>
                <a:lnTo>
                  <a:pt x="132" y="1758"/>
                </a:lnTo>
                <a:lnTo>
                  <a:pt x="148" y="1772"/>
                </a:lnTo>
                <a:lnTo>
                  <a:pt x="158" y="1778"/>
                </a:lnTo>
                <a:lnTo>
                  <a:pt x="168" y="1782"/>
                </a:lnTo>
                <a:lnTo>
                  <a:pt x="180" y="1784"/>
                </a:lnTo>
                <a:lnTo>
                  <a:pt x="194" y="1780"/>
                </a:lnTo>
                <a:lnTo>
                  <a:pt x="208" y="1776"/>
                </a:lnTo>
                <a:lnTo>
                  <a:pt x="220" y="1774"/>
                </a:lnTo>
                <a:lnTo>
                  <a:pt x="228" y="1774"/>
                </a:lnTo>
                <a:lnTo>
                  <a:pt x="236" y="1776"/>
                </a:lnTo>
                <a:lnTo>
                  <a:pt x="240" y="1782"/>
                </a:lnTo>
                <a:lnTo>
                  <a:pt x="242" y="1788"/>
                </a:lnTo>
                <a:lnTo>
                  <a:pt x="242" y="1798"/>
                </a:lnTo>
                <a:lnTo>
                  <a:pt x="240" y="1808"/>
                </a:lnTo>
                <a:lnTo>
                  <a:pt x="236" y="1818"/>
                </a:lnTo>
                <a:lnTo>
                  <a:pt x="236" y="1824"/>
                </a:lnTo>
                <a:lnTo>
                  <a:pt x="238" y="1828"/>
                </a:lnTo>
                <a:lnTo>
                  <a:pt x="242" y="1830"/>
                </a:lnTo>
                <a:lnTo>
                  <a:pt x="244" y="1832"/>
                </a:lnTo>
                <a:lnTo>
                  <a:pt x="246" y="1834"/>
                </a:lnTo>
                <a:lnTo>
                  <a:pt x="246" y="1840"/>
                </a:lnTo>
                <a:lnTo>
                  <a:pt x="244" y="1848"/>
                </a:lnTo>
                <a:lnTo>
                  <a:pt x="242" y="1856"/>
                </a:lnTo>
                <a:lnTo>
                  <a:pt x="244" y="1862"/>
                </a:lnTo>
                <a:lnTo>
                  <a:pt x="248" y="1864"/>
                </a:lnTo>
                <a:lnTo>
                  <a:pt x="254" y="1862"/>
                </a:lnTo>
                <a:lnTo>
                  <a:pt x="262" y="1860"/>
                </a:lnTo>
                <a:lnTo>
                  <a:pt x="270" y="1856"/>
                </a:lnTo>
                <a:lnTo>
                  <a:pt x="284" y="1844"/>
                </a:lnTo>
                <a:lnTo>
                  <a:pt x="292" y="1840"/>
                </a:lnTo>
                <a:lnTo>
                  <a:pt x="300" y="1838"/>
                </a:lnTo>
                <a:lnTo>
                  <a:pt x="308" y="1838"/>
                </a:lnTo>
                <a:lnTo>
                  <a:pt x="318" y="1842"/>
                </a:lnTo>
                <a:lnTo>
                  <a:pt x="326" y="1846"/>
                </a:lnTo>
                <a:lnTo>
                  <a:pt x="336" y="1852"/>
                </a:lnTo>
                <a:lnTo>
                  <a:pt x="352" y="1866"/>
                </a:lnTo>
                <a:lnTo>
                  <a:pt x="358" y="1870"/>
                </a:lnTo>
                <a:lnTo>
                  <a:pt x="364" y="1870"/>
                </a:lnTo>
                <a:lnTo>
                  <a:pt x="368" y="1868"/>
                </a:lnTo>
                <a:lnTo>
                  <a:pt x="370" y="1864"/>
                </a:lnTo>
                <a:lnTo>
                  <a:pt x="376" y="1858"/>
                </a:lnTo>
                <a:lnTo>
                  <a:pt x="380" y="1856"/>
                </a:lnTo>
                <a:lnTo>
                  <a:pt x="386" y="1858"/>
                </a:lnTo>
                <a:lnTo>
                  <a:pt x="392" y="1860"/>
                </a:lnTo>
                <a:lnTo>
                  <a:pt x="402" y="1858"/>
                </a:lnTo>
                <a:lnTo>
                  <a:pt x="420" y="1852"/>
                </a:lnTo>
                <a:lnTo>
                  <a:pt x="432" y="1846"/>
                </a:lnTo>
                <a:lnTo>
                  <a:pt x="434" y="1848"/>
                </a:lnTo>
                <a:lnTo>
                  <a:pt x="430" y="1854"/>
                </a:lnTo>
                <a:lnTo>
                  <a:pt x="420" y="1872"/>
                </a:lnTo>
                <a:lnTo>
                  <a:pt x="414" y="1886"/>
                </a:lnTo>
                <a:lnTo>
                  <a:pt x="410" y="1900"/>
                </a:lnTo>
                <a:lnTo>
                  <a:pt x="410" y="1918"/>
                </a:lnTo>
                <a:lnTo>
                  <a:pt x="410" y="1924"/>
                </a:lnTo>
                <a:lnTo>
                  <a:pt x="406" y="1930"/>
                </a:lnTo>
                <a:lnTo>
                  <a:pt x="402" y="1932"/>
                </a:lnTo>
                <a:lnTo>
                  <a:pt x="398" y="1934"/>
                </a:lnTo>
                <a:lnTo>
                  <a:pt x="392" y="1936"/>
                </a:lnTo>
                <a:lnTo>
                  <a:pt x="386" y="1940"/>
                </a:lnTo>
                <a:lnTo>
                  <a:pt x="380" y="1946"/>
                </a:lnTo>
                <a:lnTo>
                  <a:pt x="374" y="1958"/>
                </a:lnTo>
                <a:lnTo>
                  <a:pt x="368" y="1968"/>
                </a:lnTo>
                <a:lnTo>
                  <a:pt x="360" y="1974"/>
                </a:lnTo>
                <a:lnTo>
                  <a:pt x="352" y="1980"/>
                </a:lnTo>
                <a:lnTo>
                  <a:pt x="342" y="1984"/>
                </a:lnTo>
                <a:lnTo>
                  <a:pt x="334" y="1988"/>
                </a:lnTo>
                <a:lnTo>
                  <a:pt x="324" y="1992"/>
                </a:lnTo>
                <a:lnTo>
                  <a:pt x="314" y="2000"/>
                </a:lnTo>
                <a:lnTo>
                  <a:pt x="306" y="2012"/>
                </a:lnTo>
                <a:lnTo>
                  <a:pt x="300" y="2022"/>
                </a:lnTo>
                <a:lnTo>
                  <a:pt x="296" y="2026"/>
                </a:lnTo>
                <a:lnTo>
                  <a:pt x="292" y="2028"/>
                </a:lnTo>
                <a:lnTo>
                  <a:pt x="288" y="2028"/>
                </a:lnTo>
                <a:lnTo>
                  <a:pt x="276" y="2026"/>
                </a:lnTo>
                <a:lnTo>
                  <a:pt x="268" y="2026"/>
                </a:lnTo>
                <a:lnTo>
                  <a:pt x="256" y="2030"/>
                </a:lnTo>
                <a:lnTo>
                  <a:pt x="244" y="2034"/>
                </a:lnTo>
                <a:lnTo>
                  <a:pt x="236" y="2040"/>
                </a:lnTo>
                <a:lnTo>
                  <a:pt x="232" y="2044"/>
                </a:lnTo>
                <a:lnTo>
                  <a:pt x="228" y="2048"/>
                </a:lnTo>
                <a:lnTo>
                  <a:pt x="224" y="2058"/>
                </a:lnTo>
                <a:lnTo>
                  <a:pt x="218" y="2062"/>
                </a:lnTo>
                <a:lnTo>
                  <a:pt x="210" y="2066"/>
                </a:lnTo>
                <a:lnTo>
                  <a:pt x="200" y="2072"/>
                </a:lnTo>
                <a:lnTo>
                  <a:pt x="194" y="2078"/>
                </a:lnTo>
                <a:lnTo>
                  <a:pt x="190" y="2082"/>
                </a:lnTo>
                <a:lnTo>
                  <a:pt x="188" y="2088"/>
                </a:lnTo>
                <a:lnTo>
                  <a:pt x="188" y="2092"/>
                </a:lnTo>
                <a:lnTo>
                  <a:pt x="192" y="2092"/>
                </a:lnTo>
                <a:lnTo>
                  <a:pt x="200" y="2092"/>
                </a:lnTo>
                <a:lnTo>
                  <a:pt x="212" y="2088"/>
                </a:lnTo>
                <a:lnTo>
                  <a:pt x="226" y="2084"/>
                </a:lnTo>
                <a:lnTo>
                  <a:pt x="236" y="2076"/>
                </a:lnTo>
                <a:lnTo>
                  <a:pt x="248" y="2064"/>
                </a:lnTo>
                <a:lnTo>
                  <a:pt x="256" y="2056"/>
                </a:lnTo>
                <a:lnTo>
                  <a:pt x="258" y="2056"/>
                </a:lnTo>
                <a:lnTo>
                  <a:pt x="262" y="2060"/>
                </a:lnTo>
                <a:lnTo>
                  <a:pt x="266" y="2064"/>
                </a:lnTo>
                <a:lnTo>
                  <a:pt x="270" y="2064"/>
                </a:lnTo>
                <a:lnTo>
                  <a:pt x="278" y="2062"/>
                </a:lnTo>
                <a:lnTo>
                  <a:pt x="282" y="2060"/>
                </a:lnTo>
                <a:lnTo>
                  <a:pt x="286" y="2060"/>
                </a:lnTo>
                <a:lnTo>
                  <a:pt x="288" y="2062"/>
                </a:lnTo>
                <a:lnTo>
                  <a:pt x="290" y="2068"/>
                </a:lnTo>
                <a:lnTo>
                  <a:pt x="292" y="2074"/>
                </a:lnTo>
                <a:lnTo>
                  <a:pt x="296" y="2078"/>
                </a:lnTo>
                <a:lnTo>
                  <a:pt x="300" y="2078"/>
                </a:lnTo>
                <a:lnTo>
                  <a:pt x="302" y="2078"/>
                </a:lnTo>
                <a:lnTo>
                  <a:pt x="306" y="2074"/>
                </a:lnTo>
                <a:lnTo>
                  <a:pt x="308" y="2070"/>
                </a:lnTo>
                <a:lnTo>
                  <a:pt x="308" y="2066"/>
                </a:lnTo>
                <a:lnTo>
                  <a:pt x="308" y="2060"/>
                </a:lnTo>
                <a:lnTo>
                  <a:pt x="306" y="2054"/>
                </a:lnTo>
                <a:lnTo>
                  <a:pt x="308" y="2050"/>
                </a:lnTo>
                <a:lnTo>
                  <a:pt x="312" y="2044"/>
                </a:lnTo>
                <a:lnTo>
                  <a:pt x="318" y="2042"/>
                </a:lnTo>
                <a:lnTo>
                  <a:pt x="322" y="2040"/>
                </a:lnTo>
                <a:lnTo>
                  <a:pt x="328" y="2040"/>
                </a:lnTo>
                <a:lnTo>
                  <a:pt x="332" y="2042"/>
                </a:lnTo>
                <a:lnTo>
                  <a:pt x="334" y="2046"/>
                </a:lnTo>
                <a:lnTo>
                  <a:pt x="334" y="2048"/>
                </a:lnTo>
                <a:lnTo>
                  <a:pt x="336" y="2050"/>
                </a:lnTo>
                <a:lnTo>
                  <a:pt x="340" y="2048"/>
                </a:lnTo>
                <a:lnTo>
                  <a:pt x="354" y="2040"/>
                </a:lnTo>
                <a:lnTo>
                  <a:pt x="372" y="2028"/>
                </a:lnTo>
                <a:lnTo>
                  <a:pt x="380" y="2022"/>
                </a:lnTo>
                <a:lnTo>
                  <a:pt x="390" y="2022"/>
                </a:lnTo>
                <a:lnTo>
                  <a:pt x="394" y="2020"/>
                </a:lnTo>
                <a:lnTo>
                  <a:pt x="396" y="2020"/>
                </a:lnTo>
                <a:lnTo>
                  <a:pt x="394" y="2012"/>
                </a:lnTo>
                <a:lnTo>
                  <a:pt x="396" y="2008"/>
                </a:lnTo>
                <a:lnTo>
                  <a:pt x="400" y="2000"/>
                </a:lnTo>
                <a:lnTo>
                  <a:pt x="408" y="1992"/>
                </a:lnTo>
                <a:lnTo>
                  <a:pt x="424" y="1982"/>
                </a:lnTo>
                <a:lnTo>
                  <a:pt x="440" y="1972"/>
                </a:lnTo>
                <a:lnTo>
                  <a:pt x="454" y="1964"/>
                </a:lnTo>
                <a:lnTo>
                  <a:pt x="462" y="1956"/>
                </a:lnTo>
                <a:lnTo>
                  <a:pt x="468" y="1950"/>
                </a:lnTo>
                <a:lnTo>
                  <a:pt x="478" y="1938"/>
                </a:lnTo>
                <a:lnTo>
                  <a:pt x="484" y="1932"/>
                </a:lnTo>
                <a:lnTo>
                  <a:pt x="494" y="1926"/>
                </a:lnTo>
                <a:lnTo>
                  <a:pt x="516" y="1916"/>
                </a:lnTo>
                <a:lnTo>
                  <a:pt x="538" y="1902"/>
                </a:lnTo>
                <a:lnTo>
                  <a:pt x="548" y="1896"/>
                </a:lnTo>
                <a:lnTo>
                  <a:pt x="556" y="1888"/>
                </a:lnTo>
                <a:lnTo>
                  <a:pt x="562" y="1882"/>
                </a:lnTo>
                <a:lnTo>
                  <a:pt x="566" y="1874"/>
                </a:lnTo>
                <a:lnTo>
                  <a:pt x="568" y="1866"/>
                </a:lnTo>
                <a:lnTo>
                  <a:pt x="572" y="1862"/>
                </a:lnTo>
                <a:lnTo>
                  <a:pt x="580" y="1856"/>
                </a:lnTo>
                <a:lnTo>
                  <a:pt x="588" y="1850"/>
                </a:lnTo>
                <a:lnTo>
                  <a:pt x="592" y="1846"/>
                </a:lnTo>
                <a:lnTo>
                  <a:pt x="592" y="1840"/>
                </a:lnTo>
                <a:lnTo>
                  <a:pt x="592" y="1836"/>
                </a:lnTo>
                <a:lnTo>
                  <a:pt x="590" y="1834"/>
                </a:lnTo>
                <a:lnTo>
                  <a:pt x="584" y="1832"/>
                </a:lnTo>
                <a:lnTo>
                  <a:pt x="564" y="1832"/>
                </a:lnTo>
                <a:lnTo>
                  <a:pt x="556" y="1830"/>
                </a:lnTo>
                <a:lnTo>
                  <a:pt x="554" y="1828"/>
                </a:lnTo>
                <a:lnTo>
                  <a:pt x="554" y="1824"/>
                </a:lnTo>
                <a:lnTo>
                  <a:pt x="558" y="1820"/>
                </a:lnTo>
                <a:lnTo>
                  <a:pt x="570" y="1810"/>
                </a:lnTo>
                <a:lnTo>
                  <a:pt x="598" y="1786"/>
                </a:lnTo>
                <a:lnTo>
                  <a:pt x="618" y="1766"/>
                </a:lnTo>
                <a:lnTo>
                  <a:pt x="632" y="1748"/>
                </a:lnTo>
                <a:lnTo>
                  <a:pt x="646" y="1726"/>
                </a:lnTo>
                <a:lnTo>
                  <a:pt x="654" y="1714"/>
                </a:lnTo>
                <a:lnTo>
                  <a:pt x="666" y="1704"/>
                </a:lnTo>
                <a:lnTo>
                  <a:pt x="680" y="1696"/>
                </a:lnTo>
                <a:lnTo>
                  <a:pt x="694" y="1690"/>
                </a:lnTo>
                <a:lnTo>
                  <a:pt x="710" y="1688"/>
                </a:lnTo>
                <a:lnTo>
                  <a:pt x="726" y="1692"/>
                </a:lnTo>
                <a:lnTo>
                  <a:pt x="744" y="1698"/>
                </a:lnTo>
                <a:lnTo>
                  <a:pt x="752" y="1704"/>
                </a:lnTo>
                <a:lnTo>
                  <a:pt x="758" y="1710"/>
                </a:lnTo>
                <a:lnTo>
                  <a:pt x="770" y="1720"/>
                </a:lnTo>
                <a:lnTo>
                  <a:pt x="770" y="1722"/>
                </a:lnTo>
                <a:lnTo>
                  <a:pt x="770" y="1724"/>
                </a:lnTo>
                <a:lnTo>
                  <a:pt x="752" y="1714"/>
                </a:lnTo>
                <a:lnTo>
                  <a:pt x="738" y="1708"/>
                </a:lnTo>
                <a:lnTo>
                  <a:pt x="722" y="1702"/>
                </a:lnTo>
                <a:lnTo>
                  <a:pt x="712" y="1702"/>
                </a:lnTo>
                <a:lnTo>
                  <a:pt x="704" y="1702"/>
                </a:lnTo>
                <a:lnTo>
                  <a:pt x="696" y="1704"/>
                </a:lnTo>
                <a:lnTo>
                  <a:pt x="690" y="1706"/>
                </a:lnTo>
                <a:lnTo>
                  <a:pt x="680" y="1716"/>
                </a:lnTo>
                <a:lnTo>
                  <a:pt x="674" y="1722"/>
                </a:lnTo>
                <a:lnTo>
                  <a:pt x="672" y="1728"/>
                </a:lnTo>
                <a:lnTo>
                  <a:pt x="672" y="1734"/>
                </a:lnTo>
                <a:lnTo>
                  <a:pt x="672" y="1742"/>
                </a:lnTo>
                <a:lnTo>
                  <a:pt x="670" y="1748"/>
                </a:lnTo>
                <a:lnTo>
                  <a:pt x="668" y="1756"/>
                </a:lnTo>
                <a:lnTo>
                  <a:pt x="658" y="1766"/>
                </a:lnTo>
                <a:lnTo>
                  <a:pt x="652" y="1776"/>
                </a:lnTo>
                <a:lnTo>
                  <a:pt x="650" y="1782"/>
                </a:lnTo>
                <a:lnTo>
                  <a:pt x="652" y="1788"/>
                </a:lnTo>
                <a:lnTo>
                  <a:pt x="656" y="1792"/>
                </a:lnTo>
                <a:lnTo>
                  <a:pt x="660" y="1794"/>
                </a:lnTo>
                <a:lnTo>
                  <a:pt x="662" y="1798"/>
                </a:lnTo>
                <a:lnTo>
                  <a:pt x="662" y="1800"/>
                </a:lnTo>
                <a:lnTo>
                  <a:pt x="656" y="1806"/>
                </a:lnTo>
                <a:lnTo>
                  <a:pt x="646" y="1812"/>
                </a:lnTo>
                <a:lnTo>
                  <a:pt x="644" y="1816"/>
                </a:lnTo>
                <a:lnTo>
                  <a:pt x="644" y="1818"/>
                </a:lnTo>
                <a:lnTo>
                  <a:pt x="646" y="1820"/>
                </a:lnTo>
                <a:lnTo>
                  <a:pt x="650" y="1822"/>
                </a:lnTo>
                <a:lnTo>
                  <a:pt x="658" y="1824"/>
                </a:lnTo>
                <a:lnTo>
                  <a:pt x="670" y="1824"/>
                </a:lnTo>
                <a:lnTo>
                  <a:pt x="684" y="1820"/>
                </a:lnTo>
                <a:lnTo>
                  <a:pt x="700" y="1814"/>
                </a:lnTo>
                <a:lnTo>
                  <a:pt x="712" y="1806"/>
                </a:lnTo>
                <a:lnTo>
                  <a:pt x="732" y="1788"/>
                </a:lnTo>
                <a:lnTo>
                  <a:pt x="748" y="1778"/>
                </a:lnTo>
                <a:lnTo>
                  <a:pt x="762" y="1774"/>
                </a:lnTo>
                <a:lnTo>
                  <a:pt x="778" y="1772"/>
                </a:lnTo>
                <a:lnTo>
                  <a:pt x="786" y="1772"/>
                </a:lnTo>
                <a:lnTo>
                  <a:pt x="790" y="1770"/>
                </a:lnTo>
                <a:lnTo>
                  <a:pt x="790" y="1768"/>
                </a:lnTo>
                <a:lnTo>
                  <a:pt x="790" y="1764"/>
                </a:lnTo>
                <a:lnTo>
                  <a:pt x="790" y="1760"/>
                </a:lnTo>
                <a:lnTo>
                  <a:pt x="790" y="1756"/>
                </a:lnTo>
                <a:lnTo>
                  <a:pt x="794" y="1754"/>
                </a:lnTo>
                <a:lnTo>
                  <a:pt x="800" y="1750"/>
                </a:lnTo>
                <a:lnTo>
                  <a:pt x="806" y="1746"/>
                </a:lnTo>
                <a:lnTo>
                  <a:pt x="806" y="1742"/>
                </a:lnTo>
                <a:lnTo>
                  <a:pt x="804" y="1736"/>
                </a:lnTo>
                <a:lnTo>
                  <a:pt x="802" y="1730"/>
                </a:lnTo>
                <a:lnTo>
                  <a:pt x="800" y="1724"/>
                </a:lnTo>
                <a:lnTo>
                  <a:pt x="800" y="1720"/>
                </a:lnTo>
                <a:lnTo>
                  <a:pt x="804" y="1716"/>
                </a:lnTo>
                <a:lnTo>
                  <a:pt x="812" y="1714"/>
                </a:lnTo>
                <a:lnTo>
                  <a:pt x="824" y="1712"/>
                </a:lnTo>
                <a:lnTo>
                  <a:pt x="834" y="1710"/>
                </a:lnTo>
                <a:lnTo>
                  <a:pt x="850" y="1704"/>
                </a:lnTo>
                <a:lnTo>
                  <a:pt x="856" y="1702"/>
                </a:lnTo>
                <a:lnTo>
                  <a:pt x="860" y="1704"/>
                </a:lnTo>
                <a:lnTo>
                  <a:pt x="862" y="1706"/>
                </a:lnTo>
                <a:lnTo>
                  <a:pt x="862" y="1712"/>
                </a:lnTo>
                <a:lnTo>
                  <a:pt x="864" y="1720"/>
                </a:lnTo>
                <a:lnTo>
                  <a:pt x="866" y="1724"/>
                </a:lnTo>
                <a:lnTo>
                  <a:pt x="870" y="1728"/>
                </a:lnTo>
                <a:lnTo>
                  <a:pt x="874" y="1730"/>
                </a:lnTo>
                <a:lnTo>
                  <a:pt x="888" y="1734"/>
                </a:lnTo>
                <a:lnTo>
                  <a:pt x="896" y="1738"/>
                </a:lnTo>
                <a:lnTo>
                  <a:pt x="906" y="1742"/>
                </a:lnTo>
                <a:lnTo>
                  <a:pt x="914" y="1746"/>
                </a:lnTo>
                <a:lnTo>
                  <a:pt x="918" y="1746"/>
                </a:lnTo>
                <a:lnTo>
                  <a:pt x="922" y="1744"/>
                </a:lnTo>
                <a:lnTo>
                  <a:pt x="924" y="1742"/>
                </a:lnTo>
                <a:lnTo>
                  <a:pt x="928" y="1740"/>
                </a:lnTo>
                <a:lnTo>
                  <a:pt x="930" y="1740"/>
                </a:lnTo>
                <a:lnTo>
                  <a:pt x="934" y="1742"/>
                </a:lnTo>
                <a:lnTo>
                  <a:pt x="940" y="1750"/>
                </a:lnTo>
                <a:lnTo>
                  <a:pt x="948" y="1758"/>
                </a:lnTo>
                <a:lnTo>
                  <a:pt x="958" y="1764"/>
                </a:lnTo>
                <a:lnTo>
                  <a:pt x="968" y="1766"/>
                </a:lnTo>
                <a:lnTo>
                  <a:pt x="978" y="1768"/>
                </a:lnTo>
                <a:lnTo>
                  <a:pt x="1002" y="1766"/>
                </a:lnTo>
                <a:lnTo>
                  <a:pt x="1026" y="1764"/>
                </a:lnTo>
                <a:lnTo>
                  <a:pt x="1036" y="1764"/>
                </a:lnTo>
                <a:lnTo>
                  <a:pt x="1050" y="1768"/>
                </a:lnTo>
                <a:lnTo>
                  <a:pt x="1078" y="1780"/>
                </a:lnTo>
                <a:lnTo>
                  <a:pt x="1090" y="1786"/>
                </a:lnTo>
                <a:lnTo>
                  <a:pt x="1104" y="1788"/>
                </a:lnTo>
                <a:lnTo>
                  <a:pt x="1116" y="1788"/>
                </a:lnTo>
                <a:lnTo>
                  <a:pt x="1122" y="1788"/>
                </a:lnTo>
                <a:lnTo>
                  <a:pt x="1126" y="1786"/>
                </a:lnTo>
                <a:lnTo>
                  <a:pt x="1136" y="1780"/>
                </a:lnTo>
                <a:lnTo>
                  <a:pt x="1142" y="1778"/>
                </a:lnTo>
                <a:lnTo>
                  <a:pt x="1148" y="1780"/>
                </a:lnTo>
                <a:lnTo>
                  <a:pt x="1150" y="1782"/>
                </a:lnTo>
                <a:lnTo>
                  <a:pt x="1150" y="1786"/>
                </a:lnTo>
                <a:lnTo>
                  <a:pt x="1150" y="1790"/>
                </a:lnTo>
                <a:lnTo>
                  <a:pt x="1146" y="1794"/>
                </a:lnTo>
                <a:lnTo>
                  <a:pt x="1142" y="1796"/>
                </a:lnTo>
                <a:lnTo>
                  <a:pt x="1138" y="1800"/>
                </a:lnTo>
                <a:lnTo>
                  <a:pt x="1140" y="1804"/>
                </a:lnTo>
                <a:lnTo>
                  <a:pt x="1146" y="1808"/>
                </a:lnTo>
                <a:lnTo>
                  <a:pt x="1154" y="1812"/>
                </a:lnTo>
                <a:lnTo>
                  <a:pt x="1174" y="1822"/>
                </a:lnTo>
                <a:lnTo>
                  <a:pt x="1192" y="1830"/>
                </a:lnTo>
                <a:lnTo>
                  <a:pt x="1206" y="1840"/>
                </a:lnTo>
                <a:lnTo>
                  <a:pt x="1216" y="1852"/>
                </a:lnTo>
                <a:lnTo>
                  <a:pt x="1228" y="1862"/>
                </a:lnTo>
                <a:lnTo>
                  <a:pt x="1246" y="1874"/>
                </a:lnTo>
                <a:lnTo>
                  <a:pt x="1254" y="1878"/>
                </a:lnTo>
                <a:lnTo>
                  <a:pt x="1264" y="1880"/>
                </a:lnTo>
                <a:lnTo>
                  <a:pt x="1272" y="1880"/>
                </a:lnTo>
                <a:lnTo>
                  <a:pt x="1278" y="1880"/>
                </a:lnTo>
                <a:lnTo>
                  <a:pt x="1282" y="1878"/>
                </a:lnTo>
                <a:lnTo>
                  <a:pt x="1284" y="1874"/>
                </a:lnTo>
                <a:lnTo>
                  <a:pt x="1284" y="1868"/>
                </a:lnTo>
                <a:lnTo>
                  <a:pt x="1280" y="1864"/>
                </a:lnTo>
                <a:lnTo>
                  <a:pt x="1272" y="1852"/>
                </a:lnTo>
                <a:lnTo>
                  <a:pt x="1268" y="1844"/>
                </a:lnTo>
                <a:lnTo>
                  <a:pt x="1268" y="1842"/>
                </a:lnTo>
                <a:lnTo>
                  <a:pt x="1270" y="1842"/>
                </a:lnTo>
                <a:lnTo>
                  <a:pt x="1282" y="1852"/>
                </a:lnTo>
                <a:lnTo>
                  <a:pt x="1298" y="1866"/>
                </a:lnTo>
                <a:lnTo>
                  <a:pt x="1314" y="1878"/>
                </a:lnTo>
                <a:lnTo>
                  <a:pt x="1320" y="1880"/>
                </a:lnTo>
                <a:lnTo>
                  <a:pt x="1324" y="1880"/>
                </a:lnTo>
                <a:lnTo>
                  <a:pt x="1326" y="1876"/>
                </a:lnTo>
                <a:lnTo>
                  <a:pt x="1326" y="1870"/>
                </a:lnTo>
                <a:lnTo>
                  <a:pt x="1322" y="1854"/>
                </a:lnTo>
                <a:lnTo>
                  <a:pt x="1322" y="1846"/>
                </a:lnTo>
                <a:lnTo>
                  <a:pt x="1324" y="1848"/>
                </a:lnTo>
                <a:lnTo>
                  <a:pt x="1334" y="1862"/>
                </a:lnTo>
                <a:lnTo>
                  <a:pt x="1338" y="1870"/>
                </a:lnTo>
                <a:lnTo>
                  <a:pt x="1344" y="1874"/>
                </a:lnTo>
                <a:lnTo>
                  <a:pt x="1350" y="1876"/>
                </a:lnTo>
                <a:lnTo>
                  <a:pt x="1354" y="1876"/>
                </a:lnTo>
                <a:lnTo>
                  <a:pt x="1358" y="1878"/>
                </a:lnTo>
                <a:lnTo>
                  <a:pt x="1364" y="1878"/>
                </a:lnTo>
                <a:lnTo>
                  <a:pt x="1368" y="1882"/>
                </a:lnTo>
                <a:lnTo>
                  <a:pt x="1372" y="1890"/>
                </a:lnTo>
                <a:lnTo>
                  <a:pt x="1378" y="1904"/>
                </a:lnTo>
                <a:lnTo>
                  <a:pt x="1382" y="1914"/>
                </a:lnTo>
                <a:lnTo>
                  <a:pt x="1386" y="1922"/>
                </a:lnTo>
                <a:lnTo>
                  <a:pt x="1392" y="1928"/>
                </a:lnTo>
                <a:lnTo>
                  <a:pt x="1394" y="1932"/>
                </a:lnTo>
                <a:lnTo>
                  <a:pt x="1394" y="1934"/>
                </a:lnTo>
                <a:lnTo>
                  <a:pt x="1390" y="1942"/>
                </a:lnTo>
                <a:lnTo>
                  <a:pt x="1388" y="1944"/>
                </a:lnTo>
                <a:lnTo>
                  <a:pt x="1390" y="1948"/>
                </a:lnTo>
                <a:lnTo>
                  <a:pt x="1392" y="1950"/>
                </a:lnTo>
                <a:lnTo>
                  <a:pt x="1400" y="1954"/>
                </a:lnTo>
                <a:lnTo>
                  <a:pt x="1412" y="1960"/>
                </a:lnTo>
                <a:lnTo>
                  <a:pt x="1414" y="1962"/>
                </a:lnTo>
                <a:lnTo>
                  <a:pt x="1416" y="1966"/>
                </a:lnTo>
                <a:lnTo>
                  <a:pt x="1422" y="1976"/>
                </a:lnTo>
                <a:lnTo>
                  <a:pt x="1426" y="1982"/>
                </a:lnTo>
                <a:lnTo>
                  <a:pt x="1434" y="1990"/>
                </a:lnTo>
                <a:lnTo>
                  <a:pt x="1452" y="2004"/>
                </a:lnTo>
                <a:lnTo>
                  <a:pt x="1464" y="2010"/>
                </a:lnTo>
                <a:lnTo>
                  <a:pt x="1468" y="2012"/>
                </a:lnTo>
                <a:lnTo>
                  <a:pt x="1460" y="2016"/>
                </a:lnTo>
                <a:lnTo>
                  <a:pt x="1452" y="2020"/>
                </a:lnTo>
                <a:lnTo>
                  <a:pt x="1450" y="2026"/>
                </a:lnTo>
                <a:lnTo>
                  <a:pt x="1448" y="2032"/>
                </a:lnTo>
                <a:lnTo>
                  <a:pt x="1442" y="2038"/>
                </a:lnTo>
                <a:lnTo>
                  <a:pt x="1440" y="2042"/>
                </a:lnTo>
                <a:lnTo>
                  <a:pt x="1440" y="2046"/>
                </a:lnTo>
                <a:lnTo>
                  <a:pt x="1440" y="2050"/>
                </a:lnTo>
                <a:lnTo>
                  <a:pt x="1444" y="2054"/>
                </a:lnTo>
                <a:lnTo>
                  <a:pt x="1446" y="2054"/>
                </a:lnTo>
                <a:lnTo>
                  <a:pt x="1450" y="2054"/>
                </a:lnTo>
                <a:lnTo>
                  <a:pt x="1452" y="2050"/>
                </a:lnTo>
                <a:lnTo>
                  <a:pt x="1456" y="2044"/>
                </a:lnTo>
                <a:lnTo>
                  <a:pt x="1462" y="2032"/>
                </a:lnTo>
                <a:lnTo>
                  <a:pt x="1466" y="2026"/>
                </a:lnTo>
                <a:lnTo>
                  <a:pt x="1470" y="2024"/>
                </a:lnTo>
                <a:lnTo>
                  <a:pt x="1474" y="2022"/>
                </a:lnTo>
                <a:lnTo>
                  <a:pt x="1480" y="2024"/>
                </a:lnTo>
                <a:lnTo>
                  <a:pt x="1484" y="2028"/>
                </a:lnTo>
                <a:lnTo>
                  <a:pt x="1488" y="2034"/>
                </a:lnTo>
                <a:lnTo>
                  <a:pt x="1492" y="2044"/>
                </a:lnTo>
                <a:lnTo>
                  <a:pt x="1494" y="2052"/>
                </a:lnTo>
                <a:lnTo>
                  <a:pt x="1494" y="2058"/>
                </a:lnTo>
                <a:lnTo>
                  <a:pt x="1492" y="2064"/>
                </a:lnTo>
                <a:lnTo>
                  <a:pt x="1488" y="2074"/>
                </a:lnTo>
                <a:lnTo>
                  <a:pt x="1488" y="2078"/>
                </a:lnTo>
                <a:lnTo>
                  <a:pt x="1488" y="2082"/>
                </a:lnTo>
                <a:lnTo>
                  <a:pt x="1492" y="2092"/>
                </a:lnTo>
                <a:lnTo>
                  <a:pt x="1494" y="2100"/>
                </a:lnTo>
                <a:lnTo>
                  <a:pt x="1496" y="2102"/>
                </a:lnTo>
                <a:lnTo>
                  <a:pt x="1500" y="2104"/>
                </a:lnTo>
                <a:lnTo>
                  <a:pt x="1504" y="2102"/>
                </a:lnTo>
                <a:lnTo>
                  <a:pt x="1508" y="2098"/>
                </a:lnTo>
                <a:lnTo>
                  <a:pt x="1518" y="2088"/>
                </a:lnTo>
                <a:lnTo>
                  <a:pt x="1524" y="2080"/>
                </a:lnTo>
                <a:lnTo>
                  <a:pt x="1526" y="2076"/>
                </a:lnTo>
                <a:lnTo>
                  <a:pt x="1526" y="2072"/>
                </a:lnTo>
                <a:lnTo>
                  <a:pt x="1524" y="2058"/>
                </a:lnTo>
                <a:lnTo>
                  <a:pt x="1522" y="2044"/>
                </a:lnTo>
                <a:lnTo>
                  <a:pt x="1524" y="2038"/>
                </a:lnTo>
                <a:lnTo>
                  <a:pt x="1528" y="2034"/>
                </a:lnTo>
                <a:lnTo>
                  <a:pt x="1530" y="2030"/>
                </a:lnTo>
                <a:lnTo>
                  <a:pt x="1530" y="2038"/>
                </a:lnTo>
                <a:lnTo>
                  <a:pt x="1530" y="2044"/>
                </a:lnTo>
                <a:lnTo>
                  <a:pt x="1532" y="2058"/>
                </a:lnTo>
                <a:lnTo>
                  <a:pt x="1534" y="2070"/>
                </a:lnTo>
                <a:lnTo>
                  <a:pt x="1534" y="2074"/>
                </a:lnTo>
                <a:lnTo>
                  <a:pt x="1530" y="2078"/>
                </a:lnTo>
                <a:lnTo>
                  <a:pt x="1526" y="2082"/>
                </a:lnTo>
                <a:lnTo>
                  <a:pt x="1526" y="2084"/>
                </a:lnTo>
                <a:lnTo>
                  <a:pt x="1526" y="2092"/>
                </a:lnTo>
                <a:lnTo>
                  <a:pt x="1526" y="2098"/>
                </a:lnTo>
                <a:lnTo>
                  <a:pt x="1524" y="2102"/>
                </a:lnTo>
                <a:lnTo>
                  <a:pt x="1522" y="2106"/>
                </a:lnTo>
                <a:lnTo>
                  <a:pt x="1516" y="2112"/>
                </a:lnTo>
                <a:lnTo>
                  <a:pt x="1512" y="2118"/>
                </a:lnTo>
                <a:lnTo>
                  <a:pt x="1512" y="2122"/>
                </a:lnTo>
                <a:lnTo>
                  <a:pt x="1514" y="2124"/>
                </a:lnTo>
                <a:lnTo>
                  <a:pt x="1518" y="2130"/>
                </a:lnTo>
                <a:lnTo>
                  <a:pt x="1522" y="2134"/>
                </a:lnTo>
                <a:lnTo>
                  <a:pt x="1524" y="2138"/>
                </a:lnTo>
                <a:lnTo>
                  <a:pt x="1528" y="2148"/>
                </a:lnTo>
                <a:lnTo>
                  <a:pt x="1534" y="2160"/>
                </a:lnTo>
                <a:lnTo>
                  <a:pt x="1544" y="2172"/>
                </a:lnTo>
                <a:lnTo>
                  <a:pt x="1554" y="2182"/>
                </a:lnTo>
                <a:lnTo>
                  <a:pt x="1558" y="2186"/>
                </a:lnTo>
                <a:lnTo>
                  <a:pt x="1560" y="2184"/>
                </a:lnTo>
                <a:lnTo>
                  <a:pt x="1562" y="2176"/>
                </a:lnTo>
                <a:lnTo>
                  <a:pt x="1564" y="2168"/>
                </a:lnTo>
                <a:lnTo>
                  <a:pt x="1568" y="2162"/>
                </a:lnTo>
                <a:lnTo>
                  <a:pt x="1574" y="2158"/>
                </a:lnTo>
                <a:lnTo>
                  <a:pt x="1584" y="2156"/>
                </a:lnTo>
                <a:lnTo>
                  <a:pt x="1592" y="2154"/>
                </a:lnTo>
                <a:lnTo>
                  <a:pt x="1594" y="2156"/>
                </a:lnTo>
                <a:lnTo>
                  <a:pt x="1588" y="2162"/>
                </a:lnTo>
                <a:lnTo>
                  <a:pt x="1582" y="2166"/>
                </a:lnTo>
                <a:lnTo>
                  <a:pt x="1578" y="2172"/>
                </a:lnTo>
                <a:lnTo>
                  <a:pt x="1576" y="2180"/>
                </a:lnTo>
                <a:lnTo>
                  <a:pt x="1576" y="2188"/>
                </a:lnTo>
                <a:lnTo>
                  <a:pt x="1582" y="2196"/>
                </a:lnTo>
                <a:lnTo>
                  <a:pt x="1586" y="2200"/>
                </a:lnTo>
                <a:lnTo>
                  <a:pt x="1588" y="2202"/>
                </a:lnTo>
                <a:lnTo>
                  <a:pt x="1590" y="2212"/>
                </a:lnTo>
                <a:lnTo>
                  <a:pt x="1592" y="2218"/>
                </a:lnTo>
                <a:lnTo>
                  <a:pt x="1596" y="2220"/>
                </a:lnTo>
                <a:lnTo>
                  <a:pt x="1600" y="2220"/>
                </a:lnTo>
                <a:lnTo>
                  <a:pt x="1604" y="2218"/>
                </a:lnTo>
                <a:lnTo>
                  <a:pt x="1608" y="2216"/>
                </a:lnTo>
                <a:lnTo>
                  <a:pt x="1610" y="2216"/>
                </a:lnTo>
                <a:lnTo>
                  <a:pt x="1610" y="2220"/>
                </a:lnTo>
                <a:lnTo>
                  <a:pt x="1606" y="2228"/>
                </a:lnTo>
                <a:lnTo>
                  <a:pt x="1600" y="2246"/>
                </a:lnTo>
                <a:lnTo>
                  <a:pt x="1596" y="2256"/>
                </a:lnTo>
                <a:lnTo>
                  <a:pt x="1598" y="2262"/>
                </a:lnTo>
                <a:lnTo>
                  <a:pt x="1600" y="2262"/>
                </a:lnTo>
                <a:lnTo>
                  <a:pt x="1602" y="2262"/>
                </a:lnTo>
                <a:lnTo>
                  <a:pt x="1602" y="2268"/>
                </a:lnTo>
                <a:lnTo>
                  <a:pt x="1604" y="2276"/>
                </a:lnTo>
                <a:lnTo>
                  <a:pt x="1606" y="2278"/>
                </a:lnTo>
                <a:lnTo>
                  <a:pt x="1608" y="2280"/>
                </a:lnTo>
                <a:lnTo>
                  <a:pt x="1612" y="2280"/>
                </a:lnTo>
                <a:lnTo>
                  <a:pt x="1614" y="2278"/>
                </a:lnTo>
                <a:lnTo>
                  <a:pt x="1614" y="2270"/>
                </a:lnTo>
                <a:lnTo>
                  <a:pt x="1616" y="2260"/>
                </a:lnTo>
                <a:lnTo>
                  <a:pt x="1618" y="2256"/>
                </a:lnTo>
                <a:lnTo>
                  <a:pt x="1622" y="2254"/>
                </a:lnTo>
                <a:lnTo>
                  <a:pt x="1632" y="2248"/>
                </a:lnTo>
                <a:lnTo>
                  <a:pt x="1638" y="2242"/>
                </a:lnTo>
                <a:lnTo>
                  <a:pt x="1642" y="2240"/>
                </a:lnTo>
                <a:lnTo>
                  <a:pt x="1644" y="2240"/>
                </a:lnTo>
                <a:lnTo>
                  <a:pt x="1644" y="2242"/>
                </a:lnTo>
                <a:lnTo>
                  <a:pt x="1646" y="2246"/>
                </a:lnTo>
                <a:lnTo>
                  <a:pt x="1648" y="2246"/>
                </a:lnTo>
                <a:lnTo>
                  <a:pt x="1654" y="2246"/>
                </a:lnTo>
                <a:lnTo>
                  <a:pt x="1660" y="2248"/>
                </a:lnTo>
                <a:lnTo>
                  <a:pt x="1660" y="2250"/>
                </a:lnTo>
                <a:lnTo>
                  <a:pt x="1660" y="2254"/>
                </a:lnTo>
                <a:lnTo>
                  <a:pt x="1660" y="2258"/>
                </a:lnTo>
                <a:lnTo>
                  <a:pt x="1656" y="2254"/>
                </a:lnTo>
                <a:lnTo>
                  <a:pt x="1652" y="2252"/>
                </a:lnTo>
                <a:lnTo>
                  <a:pt x="1648" y="2252"/>
                </a:lnTo>
                <a:lnTo>
                  <a:pt x="1642" y="2254"/>
                </a:lnTo>
                <a:lnTo>
                  <a:pt x="1636" y="2258"/>
                </a:lnTo>
                <a:lnTo>
                  <a:pt x="1624" y="2268"/>
                </a:lnTo>
                <a:lnTo>
                  <a:pt x="1618" y="2276"/>
                </a:lnTo>
                <a:lnTo>
                  <a:pt x="1618" y="2282"/>
                </a:lnTo>
                <a:lnTo>
                  <a:pt x="1618" y="2290"/>
                </a:lnTo>
                <a:lnTo>
                  <a:pt x="1620" y="2294"/>
                </a:lnTo>
                <a:lnTo>
                  <a:pt x="1622" y="2298"/>
                </a:lnTo>
                <a:lnTo>
                  <a:pt x="1626" y="2300"/>
                </a:lnTo>
                <a:lnTo>
                  <a:pt x="1628" y="2302"/>
                </a:lnTo>
                <a:lnTo>
                  <a:pt x="1626" y="2306"/>
                </a:lnTo>
                <a:lnTo>
                  <a:pt x="1622" y="2308"/>
                </a:lnTo>
                <a:lnTo>
                  <a:pt x="1622" y="2310"/>
                </a:lnTo>
                <a:lnTo>
                  <a:pt x="1624" y="2312"/>
                </a:lnTo>
                <a:lnTo>
                  <a:pt x="1626" y="2312"/>
                </a:lnTo>
                <a:lnTo>
                  <a:pt x="1624" y="2316"/>
                </a:lnTo>
                <a:lnTo>
                  <a:pt x="1620" y="2318"/>
                </a:lnTo>
                <a:lnTo>
                  <a:pt x="1620" y="2320"/>
                </a:lnTo>
                <a:lnTo>
                  <a:pt x="1622" y="2324"/>
                </a:lnTo>
                <a:lnTo>
                  <a:pt x="1624" y="2326"/>
                </a:lnTo>
                <a:lnTo>
                  <a:pt x="1632" y="2332"/>
                </a:lnTo>
                <a:lnTo>
                  <a:pt x="1642" y="2336"/>
                </a:lnTo>
                <a:lnTo>
                  <a:pt x="1650" y="2338"/>
                </a:lnTo>
                <a:lnTo>
                  <a:pt x="1656" y="2336"/>
                </a:lnTo>
                <a:lnTo>
                  <a:pt x="1662" y="2334"/>
                </a:lnTo>
                <a:lnTo>
                  <a:pt x="1670" y="2332"/>
                </a:lnTo>
                <a:lnTo>
                  <a:pt x="1676" y="2334"/>
                </a:lnTo>
                <a:lnTo>
                  <a:pt x="1676" y="2338"/>
                </a:lnTo>
                <a:lnTo>
                  <a:pt x="1676" y="2340"/>
                </a:lnTo>
                <a:lnTo>
                  <a:pt x="1682" y="2340"/>
                </a:lnTo>
                <a:lnTo>
                  <a:pt x="1688" y="2340"/>
                </a:lnTo>
                <a:lnTo>
                  <a:pt x="1688" y="2344"/>
                </a:lnTo>
                <a:lnTo>
                  <a:pt x="1686" y="2352"/>
                </a:lnTo>
                <a:lnTo>
                  <a:pt x="1686" y="2356"/>
                </a:lnTo>
                <a:lnTo>
                  <a:pt x="1686" y="2358"/>
                </a:lnTo>
                <a:lnTo>
                  <a:pt x="1688" y="2360"/>
                </a:lnTo>
                <a:lnTo>
                  <a:pt x="1694" y="2360"/>
                </a:lnTo>
                <a:lnTo>
                  <a:pt x="1700" y="2360"/>
                </a:lnTo>
                <a:lnTo>
                  <a:pt x="1704" y="2362"/>
                </a:lnTo>
                <a:lnTo>
                  <a:pt x="1706" y="2364"/>
                </a:lnTo>
                <a:lnTo>
                  <a:pt x="1714" y="2362"/>
                </a:lnTo>
                <a:lnTo>
                  <a:pt x="1718" y="2360"/>
                </a:lnTo>
                <a:lnTo>
                  <a:pt x="1724" y="2362"/>
                </a:lnTo>
                <a:lnTo>
                  <a:pt x="1730" y="2364"/>
                </a:lnTo>
                <a:lnTo>
                  <a:pt x="1736" y="2368"/>
                </a:lnTo>
                <a:lnTo>
                  <a:pt x="1738" y="2370"/>
                </a:lnTo>
                <a:lnTo>
                  <a:pt x="1742" y="2368"/>
                </a:lnTo>
                <a:lnTo>
                  <a:pt x="1746" y="2368"/>
                </a:lnTo>
                <a:lnTo>
                  <a:pt x="1748" y="2368"/>
                </a:lnTo>
                <a:lnTo>
                  <a:pt x="1750" y="2374"/>
                </a:lnTo>
                <a:lnTo>
                  <a:pt x="1750" y="2382"/>
                </a:lnTo>
                <a:lnTo>
                  <a:pt x="1748" y="2384"/>
                </a:lnTo>
                <a:lnTo>
                  <a:pt x="1744" y="2386"/>
                </a:lnTo>
                <a:lnTo>
                  <a:pt x="1742" y="2388"/>
                </a:lnTo>
                <a:lnTo>
                  <a:pt x="1742" y="2390"/>
                </a:lnTo>
                <a:lnTo>
                  <a:pt x="1748" y="2398"/>
                </a:lnTo>
                <a:lnTo>
                  <a:pt x="1758" y="2402"/>
                </a:lnTo>
                <a:lnTo>
                  <a:pt x="1764" y="2404"/>
                </a:lnTo>
                <a:lnTo>
                  <a:pt x="1768" y="2402"/>
                </a:lnTo>
                <a:lnTo>
                  <a:pt x="1776" y="2398"/>
                </a:lnTo>
                <a:lnTo>
                  <a:pt x="1778" y="2392"/>
                </a:lnTo>
                <a:lnTo>
                  <a:pt x="1780" y="2392"/>
                </a:lnTo>
                <a:lnTo>
                  <a:pt x="1780" y="2398"/>
                </a:lnTo>
                <a:lnTo>
                  <a:pt x="1780" y="2406"/>
                </a:lnTo>
                <a:lnTo>
                  <a:pt x="1784" y="2408"/>
                </a:lnTo>
                <a:lnTo>
                  <a:pt x="1786" y="2410"/>
                </a:lnTo>
                <a:lnTo>
                  <a:pt x="1786" y="2414"/>
                </a:lnTo>
                <a:lnTo>
                  <a:pt x="1784" y="2416"/>
                </a:lnTo>
                <a:lnTo>
                  <a:pt x="1780" y="2412"/>
                </a:lnTo>
                <a:lnTo>
                  <a:pt x="1776" y="2408"/>
                </a:lnTo>
                <a:lnTo>
                  <a:pt x="1774" y="2408"/>
                </a:lnTo>
                <a:lnTo>
                  <a:pt x="1772" y="2408"/>
                </a:lnTo>
                <a:lnTo>
                  <a:pt x="1772" y="2412"/>
                </a:lnTo>
                <a:lnTo>
                  <a:pt x="1774" y="2416"/>
                </a:lnTo>
                <a:lnTo>
                  <a:pt x="1782" y="2422"/>
                </a:lnTo>
                <a:lnTo>
                  <a:pt x="1790" y="2426"/>
                </a:lnTo>
                <a:lnTo>
                  <a:pt x="1794" y="2426"/>
                </a:lnTo>
                <a:lnTo>
                  <a:pt x="1796" y="2424"/>
                </a:lnTo>
                <a:lnTo>
                  <a:pt x="1798" y="2418"/>
                </a:lnTo>
                <a:lnTo>
                  <a:pt x="1800" y="2414"/>
                </a:lnTo>
                <a:lnTo>
                  <a:pt x="1804" y="2414"/>
                </a:lnTo>
                <a:lnTo>
                  <a:pt x="1804" y="2418"/>
                </a:lnTo>
                <a:lnTo>
                  <a:pt x="1804" y="2424"/>
                </a:lnTo>
                <a:lnTo>
                  <a:pt x="1806" y="2432"/>
                </a:lnTo>
                <a:lnTo>
                  <a:pt x="1810" y="2438"/>
                </a:lnTo>
                <a:lnTo>
                  <a:pt x="1810" y="2444"/>
                </a:lnTo>
                <a:lnTo>
                  <a:pt x="1808" y="2450"/>
                </a:lnTo>
                <a:lnTo>
                  <a:pt x="1810" y="2450"/>
                </a:lnTo>
                <a:lnTo>
                  <a:pt x="1814" y="2450"/>
                </a:lnTo>
                <a:lnTo>
                  <a:pt x="1816" y="2446"/>
                </a:lnTo>
                <a:lnTo>
                  <a:pt x="1818" y="2444"/>
                </a:lnTo>
                <a:lnTo>
                  <a:pt x="1820" y="2444"/>
                </a:lnTo>
                <a:lnTo>
                  <a:pt x="1824" y="2448"/>
                </a:lnTo>
                <a:lnTo>
                  <a:pt x="1824" y="2454"/>
                </a:lnTo>
                <a:lnTo>
                  <a:pt x="1824" y="2460"/>
                </a:lnTo>
                <a:lnTo>
                  <a:pt x="1828" y="2464"/>
                </a:lnTo>
                <a:lnTo>
                  <a:pt x="1832" y="2468"/>
                </a:lnTo>
                <a:lnTo>
                  <a:pt x="1832" y="2470"/>
                </a:lnTo>
                <a:lnTo>
                  <a:pt x="1834" y="2474"/>
                </a:lnTo>
                <a:lnTo>
                  <a:pt x="1832" y="2476"/>
                </a:lnTo>
                <a:lnTo>
                  <a:pt x="1830" y="2478"/>
                </a:lnTo>
                <a:lnTo>
                  <a:pt x="1826" y="2478"/>
                </a:lnTo>
                <a:lnTo>
                  <a:pt x="1826" y="2480"/>
                </a:lnTo>
                <a:lnTo>
                  <a:pt x="1830" y="2490"/>
                </a:lnTo>
                <a:lnTo>
                  <a:pt x="1838" y="2500"/>
                </a:lnTo>
                <a:lnTo>
                  <a:pt x="1840" y="2510"/>
                </a:lnTo>
                <a:lnTo>
                  <a:pt x="1842" y="2520"/>
                </a:lnTo>
                <a:lnTo>
                  <a:pt x="1840" y="2538"/>
                </a:lnTo>
                <a:lnTo>
                  <a:pt x="1838" y="2546"/>
                </a:lnTo>
                <a:lnTo>
                  <a:pt x="1836" y="2550"/>
                </a:lnTo>
                <a:lnTo>
                  <a:pt x="1836" y="2548"/>
                </a:lnTo>
                <a:lnTo>
                  <a:pt x="1834" y="2544"/>
                </a:lnTo>
                <a:lnTo>
                  <a:pt x="1828" y="2510"/>
                </a:lnTo>
                <a:lnTo>
                  <a:pt x="1824" y="2504"/>
                </a:lnTo>
                <a:lnTo>
                  <a:pt x="1818" y="2500"/>
                </a:lnTo>
                <a:lnTo>
                  <a:pt x="1808" y="2496"/>
                </a:lnTo>
                <a:lnTo>
                  <a:pt x="1798" y="2496"/>
                </a:lnTo>
                <a:lnTo>
                  <a:pt x="1776" y="2494"/>
                </a:lnTo>
                <a:lnTo>
                  <a:pt x="1766" y="2492"/>
                </a:lnTo>
                <a:lnTo>
                  <a:pt x="1758" y="2488"/>
                </a:lnTo>
                <a:lnTo>
                  <a:pt x="1752" y="2484"/>
                </a:lnTo>
                <a:lnTo>
                  <a:pt x="1748" y="2484"/>
                </a:lnTo>
                <a:lnTo>
                  <a:pt x="1744" y="2486"/>
                </a:lnTo>
                <a:lnTo>
                  <a:pt x="1744" y="2490"/>
                </a:lnTo>
                <a:lnTo>
                  <a:pt x="1744" y="2496"/>
                </a:lnTo>
                <a:lnTo>
                  <a:pt x="1746" y="2502"/>
                </a:lnTo>
                <a:lnTo>
                  <a:pt x="1754" y="2516"/>
                </a:lnTo>
                <a:lnTo>
                  <a:pt x="1760" y="2526"/>
                </a:lnTo>
                <a:lnTo>
                  <a:pt x="1764" y="2536"/>
                </a:lnTo>
                <a:lnTo>
                  <a:pt x="1770" y="2564"/>
                </a:lnTo>
                <a:lnTo>
                  <a:pt x="1774" y="2596"/>
                </a:lnTo>
                <a:lnTo>
                  <a:pt x="1774" y="2628"/>
                </a:lnTo>
                <a:lnTo>
                  <a:pt x="1774" y="2666"/>
                </a:lnTo>
                <a:lnTo>
                  <a:pt x="1770" y="2708"/>
                </a:lnTo>
                <a:lnTo>
                  <a:pt x="1766" y="2750"/>
                </a:lnTo>
                <a:lnTo>
                  <a:pt x="1762" y="2766"/>
                </a:lnTo>
                <a:lnTo>
                  <a:pt x="1758" y="2780"/>
                </a:lnTo>
                <a:lnTo>
                  <a:pt x="1754" y="2794"/>
                </a:lnTo>
                <a:lnTo>
                  <a:pt x="1754" y="2810"/>
                </a:lnTo>
                <a:lnTo>
                  <a:pt x="1756" y="2826"/>
                </a:lnTo>
                <a:lnTo>
                  <a:pt x="1760" y="2842"/>
                </a:lnTo>
                <a:lnTo>
                  <a:pt x="1764" y="2860"/>
                </a:lnTo>
                <a:lnTo>
                  <a:pt x="1766" y="2878"/>
                </a:lnTo>
                <a:lnTo>
                  <a:pt x="1766" y="2894"/>
                </a:lnTo>
                <a:lnTo>
                  <a:pt x="1764" y="2912"/>
                </a:lnTo>
                <a:lnTo>
                  <a:pt x="1760" y="2924"/>
                </a:lnTo>
                <a:lnTo>
                  <a:pt x="1760" y="2936"/>
                </a:lnTo>
                <a:lnTo>
                  <a:pt x="1762" y="2944"/>
                </a:lnTo>
                <a:lnTo>
                  <a:pt x="1766" y="2952"/>
                </a:lnTo>
                <a:lnTo>
                  <a:pt x="1774" y="2970"/>
                </a:lnTo>
                <a:lnTo>
                  <a:pt x="1778" y="2980"/>
                </a:lnTo>
                <a:lnTo>
                  <a:pt x="1782" y="2996"/>
                </a:lnTo>
                <a:lnTo>
                  <a:pt x="1784" y="3010"/>
                </a:lnTo>
                <a:lnTo>
                  <a:pt x="1788" y="3022"/>
                </a:lnTo>
                <a:lnTo>
                  <a:pt x="1792" y="3028"/>
                </a:lnTo>
                <a:lnTo>
                  <a:pt x="1798" y="3034"/>
                </a:lnTo>
                <a:lnTo>
                  <a:pt x="1808" y="3044"/>
                </a:lnTo>
                <a:lnTo>
                  <a:pt x="1812" y="3050"/>
                </a:lnTo>
                <a:lnTo>
                  <a:pt x="1814" y="3056"/>
                </a:lnTo>
                <a:lnTo>
                  <a:pt x="1816" y="3064"/>
                </a:lnTo>
                <a:lnTo>
                  <a:pt x="1818" y="3068"/>
                </a:lnTo>
                <a:lnTo>
                  <a:pt x="1826" y="3072"/>
                </a:lnTo>
                <a:lnTo>
                  <a:pt x="1828" y="3074"/>
                </a:lnTo>
                <a:lnTo>
                  <a:pt x="1832" y="3078"/>
                </a:lnTo>
                <a:lnTo>
                  <a:pt x="1834" y="3086"/>
                </a:lnTo>
                <a:lnTo>
                  <a:pt x="1836" y="3098"/>
                </a:lnTo>
                <a:lnTo>
                  <a:pt x="1838" y="3110"/>
                </a:lnTo>
                <a:lnTo>
                  <a:pt x="1842" y="3118"/>
                </a:lnTo>
                <a:lnTo>
                  <a:pt x="1848" y="3122"/>
                </a:lnTo>
                <a:lnTo>
                  <a:pt x="1852" y="3124"/>
                </a:lnTo>
                <a:lnTo>
                  <a:pt x="1856" y="3128"/>
                </a:lnTo>
                <a:lnTo>
                  <a:pt x="1860" y="3130"/>
                </a:lnTo>
                <a:lnTo>
                  <a:pt x="1862" y="3134"/>
                </a:lnTo>
                <a:lnTo>
                  <a:pt x="1860" y="3140"/>
                </a:lnTo>
                <a:lnTo>
                  <a:pt x="1858" y="3146"/>
                </a:lnTo>
                <a:lnTo>
                  <a:pt x="1858" y="3152"/>
                </a:lnTo>
                <a:lnTo>
                  <a:pt x="1860" y="3158"/>
                </a:lnTo>
                <a:lnTo>
                  <a:pt x="1862" y="3164"/>
                </a:lnTo>
                <a:lnTo>
                  <a:pt x="1874" y="3178"/>
                </a:lnTo>
                <a:lnTo>
                  <a:pt x="1890" y="3200"/>
                </a:lnTo>
                <a:lnTo>
                  <a:pt x="1900" y="3212"/>
                </a:lnTo>
                <a:lnTo>
                  <a:pt x="1904" y="3222"/>
                </a:lnTo>
                <a:lnTo>
                  <a:pt x="1908" y="3230"/>
                </a:lnTo>
                <a:lnTo>
                  <a:pt x="1910" y="3238"/>
                </a:lnTo>
                <a:lnTo>
                  <a:pt x="1910" y="3250"/>
                </a:lnTo>
                <a:lnTo>
                  <a:pt x="1912" y="3254"/>
                </a:lnTo>
                <a:lnTo>
                  <a:pt x="1916" y="3258"/>
                </a:lnTo>
                <a:lnTo>
                  <a:pt x="1920" y="3260"/>
                </a:lnTo>
                <a:lnTo>
                  <a:pt x="1926" y="3262"/>
                </a:lnTo>
                <a:lnTo>
                  <a:pt x="1940" y="3264"/>
                </a:lnTo>
                <a:lnTo>
                  <a:pt x="1950" y="3266"/>
                </a:lnTo>
                <a:lnTo>
                  <a:pt x="1958" y="3270"/>
                </a:lnTo>
                <a:lnTo>
                  <a:pt x="1968" y="3276"/>
                </a:lnTo>
                <a:lnTo>
                  <a:pt x="1978" y="3284"/>
                </a:lnTo>
                <a:lnTo>
                  <a:pt x="1988" y="3292"/>
                </a:lnTo>
                <a:lnTo>
                  <a:pt x="1994" y="3296"/>
                </a:lnTo>
                <a:lnTo>
                  <a:pt x="2006" y="3300"/>
                </a:lnTo>
                <a:lnTo>
                  <a:pt x="2016" y="3302"/>
                </a:lnTo>
                <a:lnTo>
                  <a:pt x="2022" y="3306"/>
                </a:lnTo>
                <a:lnTo>
                  <a:pt x="2030" y="3312"/>
                </a:lnTo>
                <a:lnTo>
                  <a:pt x="2036" y="3320"/>
                </a:lnTo>
                <a:lnTo>
                  <a:pt x="2042" y="3326"/>
                </a:lnTo>
                <a:lnTo>
                  <a:pt x="2046" y="3338"/>
                </a:lnTo>
                <a:lnTo>
                  <a:pt x="2048" y="3350"/>
                </a:lnTo>
                <a:lnTo>
                  <a:pt x="2052" y="3362"/>
                </a:lnTo>
                <a:lnTo>
                  <a:pt x="2068" y="3394"/>
                </a:lnTo>
                <a:lnTo>
                  <a:pt x="2078" y="3420"/>
                </a:lnTo>
                <a:lnTo>
                  <a:pt x="2092" y="3460"/>
                </a:lnTo>
                <a:lnTo>
                  <a:pt x="2100" y="3488"/>
                </a:lnTo>
                <a:lnTo>
                  <a:pt x="2106" y="3498"/>
                </a:lnTo>
                <a:lnTo>
                  <a:pt x="2112" y="3508"/>
                </a:lnTo>
                <a:lnTo>
                  <a:pt x="2120" y="3518"/>
                </a:lnTo>
                <a:lnTo>
                  <a:pt x="2130" y="3526"/>
                </a:lnTo>
                <a:lnTo>
                  <a:pt x="2150" y="3544"/>
                </a:lnTo>
                <a:lnTo>
                  <a:pt x="2160" y="3552"/>
                </a:lnTo>
                <a:lnTo>
                  <a:pt x="2166" y="3564"/>
                </a:lnTo>
                <a:lnTo>
                  <a:pt x="2170" y="3576"/>
                </a:lnTo>
                <a:lnTo>
                  <a:pt x="2170" y="3590"/>
                </a:lnTo>
                <a:lnTo>
                  <a:pt x="2170" y="3596"/>
                </a:lnTo>
                <a:lnTo>
                  <a:pt x="2168" y="3600"/>
                </a:lnTo>
                <a:lnTo>
                  <a:pt x="2164" y="3604"/>
                </a:lnTo>
                <a:lnTo>
                  <a:pt x="2162" y="3606"/>
                </a:lnTo>
                <a:lnTo>
                  <a:pt x="2154" y="3608"/>
                </a:lnTo>
                <a:lnTo>
                  <a:pt x="2148" y="3608"/>
                </a:lnTo>
                <a:lnTo>
                  <a:pt x="2142" y="3608"/>
                </a:lnTo>
                <a:lnTo>
                  <a:pt x="2140" y="3608"/>
                </a:lnTo>
                <a:lnTo>
                  <a:pt x="2140" y="3612"/>
                </a:lnTo>
                <a:lnTo>
                  <a:pt x="2146" y="3620"/>
                </a:lnTo>
                <a:lnTo>
                  <a:pt x="2156" y="3632"/>
                </a:lnTo>
                <a:lnTo>
                  <a:pt x="2166" y="3640"/>
                </a:lnTo>
                <a:lnTo>
                  <a:pt x="2188" y="3654"/>
                </a:lnTo>
                <a:lnTo>
                  <a:pt x="2214" y="3668"/>
                </a:lnTo>
                <a:lnTo>
                  <a:pt x="2226" y="3676"/>
                </a:lnTo>
                <a:lnTo>
                  <a:pt x="2240" y="3686"/>
                </a:lnTo>
                <a:lnTo>
                  <a:pt x="2244" y="3692"/>
                </a:lnTo>
                <a:lnTo>
                  <a:pt x="2248" y="3698"/>
                </a:lnTo>
                <a:lnTo>
                  <a:pt x="2250" y="3704"/>
                </a:lnTo>
                <a:lnTo>
                  <a:pt x="2252" y="3710"/>
                </a:lnTo>
                <a:lnTo>
                  <a:pt x="2252" y="3722"/>
                </a:lnTo>
                <a:lnTo>
                  <a:pt x="2250" y="3734"/>
                </a:lnTo>
                <a:lnTo>
                  <a:pt x="2248" y="3746"/>
                </a:lnTo>
                <a:lnTo>
                  <a:pt x="2250" y="3754"/>
                </a:lnTo>
                <a:lnTo>
                  <a:pt x="2252" y="3760"/>
                </a:lnTo>
                <a:lnTo>
                  <a:pt x="2256" y="3768"/>
                </a:lnTo>
                <a:lnTo>
                  <a:pt x="2262" y="3774"/>
                </a:lnTo>
                <a:lnTo>
                  <a:pt x="2270" y="3782"/>
                </a:lnTo>
                <a:lnTo>
                  <a:pt x="2280" y="3790"/>
                </a:lnTo>
                <a:lnTo>
                  <a:pt x="2302" y="3806"/>
                </a:lnTo>
                <a:lnTo>
                  <a:pt x="2316" y="3820"/>
                </a:lnTo>
                <a:lnTo>
                  <a:pt x="2326" y="3834"/>
                </a:lnTo>
                <a:lnTo>
                  <a:pt x="2332" y="3844"/>
                </a:lnTo>
                <a:lnTo>
                  <a:pt x="2336" y="3852"/>
                </a:lnTo>
                <a:lnTo>
                  <a:pt x="2340" y="3858"/>
                </a:lnTo>
                <a:lnTo>
                  <a:pt x="2344" y="3858"/>
                </a:lnTo>
                <a:lnTo>
                  <a:pt x="2352" y="3856"/>
                </a:lnTo>
                <a:lnTo>
                  <a:pt x="2358" y="3850"/>
                </a:lnTo>
                <a:lnTo>
                  <a:pt x="2362" y="3844"/>
                </a:lnTo>
                <a:lnTo>
                  <a:pt x="2364" y="3840"/>
                </a:lnTo>
                <a:lnTo>
                  <a:pt x="2364" y="3836"/>
                </a:lnTo>
                <a:lnTo>
                  <a:pt x="2358" y="3822"/>
                </a:lnTo>
                <a:lnTo>
                  <a:pt x="2346" y="3804"/>
                </a:lnTo>
                <a:lnTo>
                  <a:pt x="2342" y="3794"/>
                </a:lnTo>
                <a:lnTo>
                  <a:pt x="2336" y="3790"/>
                </a:lnTo>
                <a:lnTo>
                  <a:pt x="2332" y="3788"/>
                </a:lnTo>
                <a:lnTo>
                  <a:pt x="2330" y="3790"/>
                </a:lnTo>
                <a:lnTo>
                  <a:pt x="2324" y="3792"/>
                </a:lnTo>
                <a:lnTo>
                  <a:pt x="2320" y="3792"/>
                </a:lnTo>
                <a:lnTo>
                  <a:pt x="2316" y="3790"/>
                </a:lnTo>
                <a:lnTo>
                  <a:pt x="2312" y="3784"/>
                </a:lnTo>
                <a:lnTo>
                  <a:pt x="2312" y="3780"/>
                </a:lnTo>
                <a:lnTo>
                  <a:pt x="2312" y="3772"/>
                </a:lnTo>
                <a:lnTo>
                  <a:pt x="2310" y="3766"/>
                </a:lnTo>
                <a:lnTo>
                  <a:pt x="2310" y="3758"/>
                </a:lnTo>
                <a:lnTo>
                  <a:pt x="2306" y="3750"/>
                </a:lnTo>
                <a:lnTo>
                  <a:pt x="2300" y="3736"/>
                </a:lnTo>
                <a:lnTo>
                  <a:pt x="2290" y="3716"/>
                </a:lnTo>
                <a:lnTo>
                  <a:pt x="2286" y="3702"/>
                </a:lnTo>
                <a:lnTo>
                  <a:pt x="2282" y="3688"/>
                </a:lnTo>
                <a:lnTo>
                  <a:pt x="2276" y="3668"/>
                </a:lnTo>
                <a:lnTo>
                  <a:pt x="2270" y="3656"/>
                </a:lnTo>
                <a:lnTo>
                  <a:pt x="2264" y="3646"/>
                </a:lnTo>
                <a:lnTo>
                  <a:pt x="2250" y="3630"/>
                </a:lnTo>
                <a:lnTo>
                  <a:pt x="2236" y="3612"/>
                </a:lnTo>
                <a:lnTo>
                  <a:pt x="2230" y="3600"/>
                </a:lnTo>
                <a:lnTo>
                  <a:pt x="2226" y="3588"/>
                </a:lnTo>
                <a:lnTo>
                  <a:pt x="2220" y="3576"/>
                </a:lnTo>
                <a:lnTo>
                  <a:pt x="2214" y="3564"/>
                </a:lnTo>
                <a:lnTo>
                  <a:pt x="2200" y="3544"/>
                </a:lnTo>
                <a:lnTo>
                  <a:pt x="2182" y="3524"/>
                </a:lnTo>
                <a:lnTo>
                  <a:pt x="2168" y="3504"/>
                </a:lnTo>
                <a:lnTo>
                  <a:pt x="2160" y="3490"/>
                </a:lnTo>
                <a:lnTo>
                  <a:pt x="2154" y="3474"/>
                </a:lnTo>
                <a:lnTo>
                  <a:pt x="2148" y="3456"/>
                </a:lnTo>
                <a:lnTo>
                  <a:pt x="2144" y="3438"/>
                </a:lnTo>
                <a:lnTo>
                  <a:pt x="2142" y="3422"/>
                </a:lnTo>
                <a:lnTo>
                  <a:pt x="2142" y="3410"/>
                </a:lnTo>
                <a:lnTo>
                  <a:pt x="2144" y="3406"/>
                </a:lnTo>
                <a:lnTo>
                  <a:pt x="2146" y="3404"/>
                </a:lnTo>
                <a:lnTo>
                  <a:pt x="2150" y="3404"/>
                </a:lnTo>
                <a:lnTo>
                  <a:pt x="2154" y="3406"/>
                </a:lnTo>
                <a:lnTo>
                  <a:pt x="2168" y="3414"/>
                </a:lnTo>
                <a:lnTo>
                  <a:pt x="2174" y="3414"/>
                </a:lnTo>
                <a:lnTo>
                  <a:pt x="2178" y="3414"/>
                </a:lnTo>
                <a:lnTo>
                  <a:pt x="2188" y="3418"/>
                </a:lnTo>
                <a:lnTo>
                  <a:pt x="2198" y="3424"/>
                </a:lnTo>
                <a:lnTo>
                  <a:pt x="2204" y="3426"/>
                </a:lnTo>
                <a:lnTo>
                  <a:pt x="2208" y="3432"/>
                </a:lnTo>
                <a:lnTo>
                  <a:pt x="2214" y="3448"/>
                </a:lnTo>
                <a:lnTo>
                  <a:pt x="2224" y="3476"/>
                </a:lnTo>
                <a:lnTo>
                  <a:pt x="2230" y="3494"/>
                </a:lnTo>
                <a:lnTo>
                  <a:pt x="2236" y="3514"/>
                </a:lnTo>
                <a:lnTo>
                  <a:pt x="2246" y="3532"/>
                </a:lnTo>
                <a:lnTo>
                  <a:pt x="2254" y="3550"/>
                </a:lnTo>
                <a:lnTo>
                  <a:pt x="2266" y="3568"/>
                </a:lnTo>
                <a:lnTo>
                  <a:pt x="2276" y="3582"/>
                </a:lnTo>
                <a:lnTo>
                  <a:pt x="2288" y="3594"/>
                </a:lnTo>
                <a:lnTo>
                  <a:pt x="2300" y="3604"/>
                </a:lnTo>
                <a:lnTo>
                  <a:pt x="2310" y="3612"/>
                </a:lnTo>
                <a:lnTo>
                  <a:pt x="2314" y="3618"/>
                </a:lnTo>
                <a:lnTo>
                  <a:pt x="2320" y="3632"/>
                </a:lnTo>
                <a:lnTo>
                  <a:pt x="2324" y="3640"/>
                </a:lnTo>
                <a:lnTo>
                  <a:pt x="2328" y="3646"/>
                </a:lnTo>
                <a:lnTo>
                  <a:pt x="2338" y="3654"/>
                </a:lnTo>
                <a:lnTo>
                  <a:pt x="2352" y="3660"/>
                </a:lnTo>
                <a:lnTo>
                  <a:pt x="2360" y="3664"/>
                </a:lnTo>
                <a:lnTo>
                  <a:pt x="2364" y="3668"/>
                </a:lnTo>
                <a:lnTo>
                  <a:pt x="2368" y="3672"/>
                </a:lnTo>
                <a:lnTo>
                  <a:pt x="2370" y="3676"/>
                </a:lnTo>
                <a:lnTo>
                  <a:pt x="2370" y="3684"/>
                </a:lnTo>
                <a:lnTo>
                  <a:pt x="2366" y="3694"/>
                </a:lnTo>
                <a:lnTo>
                  <a:pt x="2364" y="3702"/>
                </a:lnTo>
                <a:lnTo>
                  <a:pt x="2364" y="3712"/>
                </a:lnTo>
                <a:lnTo>
                  <a:pt x="2364" y="3716"/>
                </a:lnTo>
                <a:lnTo>
                  <a:pt x="2368" y="3720"/>
                </a:lnTo>
                <a:lnTo>
                  <a:pt x="2372" y="3726"/>
                </a:lnTo>
                <a:lnTo>
                  <a:pt x="2380" y="3730"/>
                </a:lnTo>
                <a:lnTo>
                  <a:pt x="2394" y="3738"/>
                </a:lnTo>
                <a:lnTo>
                  <a:pt x="2402" y="3744"/>
                </a:lnTo>
                <a:lnTo>
                  <a:pt x="2408" y="3750"/>
                </a:lnTo>
                <a:lnTo>
                  <a:pt x="2412" y="3756"/>
                </a:lnTo>
                <a:lnTo>
                  <a:pt x="2422" y="3774"/>
                </a:lnTo>
                <a:lnTo>
                  <a:pt x="2434" y="3786"/>
                </a:lnTo>
                <a:lnTo>
                  <a:pt x="2450" y="3804"/>
                </a:lnTo>
                <a:lnTo>
                  <a:pt x="2476" y="3830"/>
                </a:lnTo>
                <a:lnTo>
                  <a:pt x="2494" y="3850"/>
                </a:lnTo>
                <a:lnTo>
                  <a:pt x="2506" y="3868"/>
                </a:lnTo>
                <a:lnTo>
                  <a:pt x="2512" y="3882"/>
                </a:lnTo>
                <a:lnTo>
                  <a:pt x="2516" y="3894"/>
                </a:lnTo>
                <a:lnTo>
                  <a:pt x="2518" y="3904"/>
                </a:lnTo>
                <a:lnTo>
                  <a:pt x="2522" y="3914"/>
                </a:lnTo>
                <a:lnTo>
                  <a:pt x="2526" y="3926"/>
                </a:lnTo>
                <a:lnTo>
                  <a:pt x="2532" y="3938"/>
                </a:lnTo>
                <a:lnTo>
                  <a:pt x="2532" y="3948"/>
                </a:lnTo>
                <a:lnTo>
                  <a:pt x="2528" y="3958"/>
                </a:lnTo>
                <a:lnTo>
                  <a:pt x="2524" y="3968"/>
                </a:lnTo>
                <a:lnTo>
                  <a:pt x="2520" y="3978"/>
                </a:lnTo>
                <a:lnTo>
                  <a:pt x="2516" y="3988"/>
                </a:lnTo>
                <a:lnTo>
                  <a:pt x="2516" y="4000"/>
                </a:lnTo>
                <a:lnTo>
                  <a:pt x="2520" y="4012"/>
                </a:lnTo>
                <a:lnTo>
                  <a:pt x="2528" y="4024"/>
                </a:lnTo>
                <a:lnTo>
                  <a:pt x="2536" y="4032"/>
                </a:lnTo>
                <a:lnTo>
                  <a:pt x="2552" y="4046"/>
                </a:lnTo>
                <a:lnTo>
                  <a:pt x="2570" y="4060"/>
                </a:lnTo>
                <a:lnTo>
                  <a:pt x="2582" y="4068"/>
                </a:lnTo>
                <a:lnTo>
                  <a:pt x="2594" y="4080"/>
                </a:lnTo>
                <a:lnTo>
                  <a:pt x="2606" y="4090"/>
                </a:lnTo>
                <a:lnTo>
                  <a:pt x="2618" y="4098"/>
                </a:lnTo>
                <a:lnTo>
                  <a:pt x="2628" y="4102"/>
                </a:lnTo>
                <a:lnTo>
                  <a:pt x="2638" y="4104"/>
                </a:lnTo>
                <a:lnTo>
                  <a:pt x="2648" y="4106"/>
                </a:lnTo>
                <a:lnTo>
                  <a:pt x="2658" y="4110"/>
                </a:lnTo>
                <a:lnTo>
                  <a:pt x="2668" y="4116"/>
                </a:lnTo>
                <a:lnTo>
                  <a:pt x="2680" y="4126"/>
                </a:lnTo>
                <a:lnTo>
                  <a:pt x="2694" y="4138"/>
                </a:lnTo>
                <a:lnTo>
                  <a:pt x="2714" y="4150"/>
                </a:lnTo>
                <a:lnTo>
                  <a:pt x="2736" y="4162"/>
                </a:lnTo>
                <a:lnTo>
                  <a:pt x="2762" y="4176"/>
                </a:lnTo>
                <a:lnTo>
                  <a:pt x="2814" y="4198"/>
                </a:lnTo>
                <a:lnTo>
                  <a:pt x="2862" y="4218"/>
                </a:lnTo>
                <a:lnTo>
                  <a:pt x="2880" y="4222"/>
                </a:lnTo>
                <a:lnTo>
                  <a:pt x="2894" y="4222"/>
                </a:lnTo>
                <a:lnTo>
                  <a:pt x="2906" y="4218"/>
                </a:lnTo>
                <a:lnTo>
                  <a:pt x="2916" y="4212"/>
                </a:lnTo>
                <a:lnTo>
                  <a:pt x="2926" y="4206"/>
                </a:lnTo>
                <a:lnTo>
                  <a:pt x="2938" y="4200"/>
                </a:lnTo>
                <a:lnTo>
                  <a:pt x="2952" y="4198"/>
                </a:lnTo>
                <a:lnTo>
                  <a:pt x="2968" y="4198"/>
                </a:lnTo>
                <a:lnTo>
                  <a:pt x="2984" y="4204"/>
                </a:lnTo>
                <a:lnTo>
                  <a:pt x="2996" y="4210"/>
                </a:lnTo>
                <a:lnTo>
                  <a:pt x="3006" y="4220"/>
                </a:lnTo>
                <a:lnTo>
                  <a:pt x="3016" y="4230"/>
                </a:lnTo>
                <a:lnTo>
                  <a:pt x="3032" y="4252"/>
                </a:lnTo>
                <a:lnTo>
                  <a:pt x="3042" y="4264"/>
                </a:lnTo>
                <a:lnTo>
                  <a:pt x="3054" y="4278"/>
                </a:lnTo>
                <a:lnTo>
                  <a:pt x="3074" y="4294"/>
                </a:lnTo>
                <a:lnTo>
                  <a:pt x="3086" y="4304"/>
                </a:lnTo>
                <a:lnTo>
                  <a:pt x="3096" y="4306"/>
                </a:lnTo>
                <a:lnTo>
                  <a:pt x="3104" y="4306"/>
                </a:lnTo>
                <a:lnTo>
                  <a:pt x="3116" y="4306"/>
                </a:lnTo>
                <a:lnTo>
                  <a:pt x="3124" y="4310"/>
                </a:lnTo>
                <a:lnTo>
                  <a:pt x="3140" y="4316"/>
                </a:lnTo>
                <a:lnTo>
                  <a:pt x="3146" y="4322"/>
                </a:lnTo>
                <a:lnTo>
                  <a:pt x="3150" y="4326"/>
                </a:lnTo>
                <a:lnTo>
                  <a:pt x="3154" y="4328"/>
                </a:lnTo>
                <a:lnTo>
                  <a:pt x="3162" y="4328"/>
                </a:lnTo>
                <a:lnTo>
                  <a:pt x="3174" y="4332"/>
                </a:lnTo>
                <a:lnTo>
                  <a:pt x="3186" y="4338"/>
                </a:lnTo>
                <a:lnTo>
                  <a:pt x="3196" y="4342"/>
                </a:lnTo>
                <a:lnTo>
                  <a:pt x="3204" y="4346"/>
                </a:lnTo>
                <a:lnTo>
                  <a:pt x="3206" y="4346"/>
                </a:lnTo>
                <a:lnTo>
                  <a:pt x="3206" y="4344"/>
                </a:lnTo>
                <a:lnTo>
                  <a:pt x="3204" y="4342"/>
                </a:lnTo>
                <a:lnTo>
                  <a:pt x="3202" y="4340"/>
                </a:lnTo>
                <a:lnTo>
                  <a:pt x="3210" y="4344"/>
                </a:lnTo>
                <a:lnTo>
                  <a:pt x="3214" y="4346"/>
                </a:lnTo>
                <a:lnTo>
                  <a:pt x="3218" y="4346"/>
                </a:lnTo>
                <a:lnTo>
                  <a:pt x="3228" y="4344"/>
                </a:lnTo>
                <a:lnTo>
                  <a:pt x="3234" y="4342"/>
                </a:lnTo>
                <a:lnTo>
                  <a:pt x="3236" y="4340"/>
                </a:lnTo>
                <a:lnTo>
                  <a:pt x="3234" y="4340"/>
                </a:lnTo>
                <a:lnTo>
                  <a:pt x="3232" y="4338"/>
                </a:lnTo>
                <a:lnTo>
                  <a:pt x="3230" y="4336"/>
                </a:lnTo>
                <a:lnTo>
                  <a:pt x="3230" y="4334"/>
                </a:lnTo>
                <a:lnTo>
                  <a:pt x="3234" y="4334"/>
                </a:lnTo>
                <a:lnTo>
                  <a:pt x="3236" y="4334"/>
                </a:lnTo>
                <a:lnTo>
                  <a:pt x="3238" y="4334"/>
                </a:lnTo>
                <a:lnTo>
                  <a:pt x="3240" y="4332"/>
                </a:lnTo>
                <a:lnTo>
                  <a:pt x="3240" y="4330"/>
                </a:lnTo>
                <a:lnTo>
                  <a:pt x="3244" y="4336"/>
                </a:lnTo>
                <a:lnTo>
                  <a:pt x="3248" y="4344"/>
                </a:lnTo>
                <a:lnTo>
                  <a:pt x="3252" y="4348"/>
                </a:lnTo>
                <a:lnTo>
                  <a:pt x="3254" y="4352"/>
                </a:lnTo>
                <a:lnTo>
                  <a:pt x="3252" y="4354"/>
                </a:lnTo>
                <a:lnTo>
                  <a:pt x="3252" y="4358"/>
                </a:lnTo>
                <a:lnTo>
                  <a:pt x="3250" y="4358"/>
                </a:lnTo>
                <a:lnTo>
                  <a:pt x="3246" y="4354"/>
                </a:lnTo>
                <a:lnTo>
                  <a:pt x="3244" y="4352"/>
                </a:lnTo>
                <a:lnTo>
                  <a:pt x="3242" y="4352"/>
                </a:lnTo>
                <a:lnTo>
                  <a:pt x="3240" y="4354"/>
                </a:lnTo>
                <a:lnTo>
                  <a:pt x="3238" y="4358"/>
                </a:lnTo>
                <a:lnTo>
                  <a:pt x="3242" y="4362"/>
                </a:lnTo>
                <a:lnTo>
                  <a:pt x="3248" y="4366"/>
                </a:lnTo>
                <a:lnTo>
                  <a:pt x="3252" y="4374"/>
                </a:lnTo>
                <a:lnTo>
                  <a:pt x="3260" y="4382"/>
                </a:lnTo>
                <a:lnTo>
                  <a:pt x="3266" y="4388"/>
                </a:lnTo>
                <a:lnTo>
                  <a:pt x="3274" y="4394"/>
                </a:lnTo>
                <a:lnTo>
                  <a:pt x="3278" y="4398"/>
                </a:lnTo>
                <a:lnTo>
                  <a:pt x="3282" y="4406"/>
                </a:lnTo>
                <a:lnTo>
                  <a:pt x="3288" y="4418"/>
                </a:lnTo>
                <a:lnTo>
                  <a:pt x="3296" y="4426"/>
                </a:lnTo>
                <a:lnTo>
                  <a:pt x="3304" y="4434"/>
                </a:lnTo>
                <a:lnTo>
                  <a:pt x="3316" y="4446"/>
                </a:lnTo>
                <a:lnTo>
                  <a:pt x="3318" y="4450"/>
                </a:lnTo>
                <a:lnTo>
                  <a:pt x="3318" y="4452"/>
                </a:lnTo>
                <a:lnTo>
                  <a:pt x="3314" y="4454"/>
                </a:lnTo>
                <a:lnTo>
                  <a:pt x="3310" y="4456"/>
                </a:lnTo>
                <a:lnTo>
                  <a:pt x="3310" y="4458"/>
                </a:lnTo>
                <a:lnTo>
                  <a:pt x="3316" y="4460"/>
                </a:lnTo>
                <a:lnTo>
                  <a:pt x="3318" y="4460"/>
                </a:lnTo>
                <a:lnTo>
                  <a:pt x="3320" y="4462"/>
                </a:lnTo>
                <a:lnTo>
                  <a:pt x="3320" y="4468"/>
                </a:lnTo>
                <a:lnTo>
                  <a:pt x="3318" y="4474"/>
                </a:lnTo>
                <a:lnTo>
                  <a:pt x="3316" y="4474"/>
                </a:lnTo>
                <a:lnTo>
                  <a:pt x="3314" y="4474"/>
                </a:lnTo>
                <a:lnTo>
                  <a:pt x="3312" y="4480"/>
                </a:lnTo>
                <a:lnTo>
                  <a:pt x="3312" y="4490"/>
                </a:lnTo>
                <a:lnTo>
                  <a:pt x="3314" y="4498"/>
                </a:lnTo>
                <a:lnTo>
                  <a:pt x="3318" y="4504"/>
                </a:lnTo>
                <a:lnTo>
                  <a:pt x="3322" y="4506"/>
                </a:lnTo>
                <a:lnTo>
                  <a:pt x="3330" y="4510"/>
                </a:lnTo>
                <a:lnTo>
                  <a:pt x="3336" y="4514"/>
                </a:lnTo>
                <a:lnTo>
                  <a:pt x="3338" y="4518"/>
                </a:lnTo>
                <a:lnTo>
                  <a:pt x="3340" y="4520"/>
                </a:lnTo>
                <a:lnTo>
                  <a:pt x="3342" y="4520"/>
                </a:lnTo>
                <a:lnTo>
                  <a:pt x="3348" y="4512"/>
                </a:lnTo>
                <a:lnTo>
                  <a:pt x="3350" y="4510"/>
                </a:lnTo>
                <a:lnTo>
                  <a:pt x="3352" y="4508"/>
                </a:lnTo>
                <a:lnTo>
                  <a:pt x="3348" y="4506"/>
                </a:lnTo>
                <a:lnTo>
                  <a:pt x="3338" y="4498"/>
                </a:lnTo>
                <a:lnTo>
                  <a:pt x="3336" y="4494"/>
                </a:lnTo>
                <a:lnTo>
                  <a:pt x="3336" y="4492"/>
                </a:lnTo>
                <a:lnTo>
                  <a:pt x="3336" y="4490"/>
                </a:lnTo>
                <a:lnTo>
                  <a:pt x="3338" y="4492"/>
                </a:lnTo>
                <a:lnTo>
                  <a:pt x="3342" y="4494"/>
                </a:lnTo>
                <a:lnTo>
                  <a:pt x="3348" y="4496"/>
                </a:lnTo>
                <a:lnTo>
                  <a:pt x="3354" y="4500"/>
                </a:lnTo>
                <a:lnTo>
                  <a:pt x="3358" y="4506"/>
                </a:lnTo>
                <a:lnTo>
                  <a:pt x="3360" y="4514"/>
                </a:lnTo>
                <a:lnTo>
                  <a:pt x="3360" y="4518"/>
                </a:lnTo>
                <a:lnTo>
                  <a:pt x="3362" y="4522"/>
                </a:lnTo>
                <a:lnTo>
                  <a:pt x="3366" y="4524"/>
                </a:lnTo>
                <a:lnTo>
                  <a:pt x="3370" y="4524"/>
                </a:lnTo>
                <a:lnTo>
                  <a:pt x="3374" y="4526"/>
                </a:lnTo>
                <a:lnTo>
                  <a:pt x="3384" y="4532"/>
                </a:lnTo>
                <a:lnTo>
                  <a:pt x="3400" y="4544"/>
                </a:lnTo>
                <a:lnTo>
                  <a:pt x="3402" y="4548"/>
                </a:lnTo>
                <a:lnTo>
                  <a:pt x="3402" y="4552"/>
                </a:lnTo>
                <a:lnTo>
                  <a:pt x="3402" y="4558"/>
                </a:lnTo>
                <a:lnTo>
                  <a:pt x="3402" y="4562"/>
                </a:lnTo>
                <a:lnTo>
                  <a:pt x="3398" y="4566"/>
                </a:lnTo>
                <a:lnTo>
                  <a:pt x="3398" y="4568"/>
                </a:lnTo>
                <a:lnTo>
                  <a:pt x="3400" y="4572"/>
                </a:lnTo>
                <a:lnTo>
                  <a:pt x="3404" y="4576"/>
                </a:lnTo>
                <a:lnTo>
                  <a:pt x="3408" y="4578"/>
                </a:lnTo>
                <a:lnTo>
                  <a:pt x="3412" y="4578"/>
                </a:lnTo>
                <a:lnTo>
                  <a:pt x="3414" y="4580"/>
                </a:lnTo>
                <a:lnTo>
                  <a:pt x="3416" y="4580"/>
                </a:lnTo>
                <a:lnTo>
                  <a:pt x="3416" y="4576"/>
                </a:lnTo>
                <a:lnTo>
                  <a:pt x="3414" y="4574"/>
                </a:lnTo>
                <a:lnTo>
                  <a:pt x="3410" y="4570"/>
                </a:lnTo>
                <a:lnTo>
                  <a:pt x="3408" y="4566"/>
                </a:lnTo>
                <a:lnTo>
                  <a:pt x="3408" y="4564"/>
                </a:lnTo>
                <a:lnTo>
                  <a:pt x="3410" y="4562"/>
                </a:lnTo>
                <a:lnTo>
                  <a:pt x="3414" y="4562"/>
                </a:lnTo>
                <a:lnTo>
                  <a:pt x="3414" y="4564"/>
                </a:lnTo>
                <a:lnTo>
                  <a:pt x="3416" y="4566"/>
                </a:lnTo>
                <a:lnTo>
                  <a:pt x="3418" y="4568"/>
                </a:lnTo>
                <a:lnTo>
                  <a:pt x="3420" y="4570"/>
                </a:lnTo>
                <a:lnTo>
                  <a:pt x="3422" y="4572"/>
                </a:lnTo>
                <a:lnTo>
                  <a:pt x="3422" y="4576"/>
                </a:lnTo>
                <a:lnTo>
                  <a:pt x="3422" y="4582"/>
                </a:lnTo>
                <a:lnTo>
                  <a:pt x="3422" y="4586"/>
                </a:lnTo>
                <a:lnTo>
                  <a:pt x="3428" y="4592"/>
                </a:lnTo>
                <a:lnTo>
                  <a:pt x="3430" y="4596"/>
                </a:lnTo>
                <a:lnTo>
                  <a:pt x="3432" y="4594"/>
                </a:lnTo>
                <a:lnTo>
                  <a:pt x="3434" y="4588"/>
                </a:lnTo>
                <a:lnTo>
                  <a:pt x="3436" y="4584"/>
                </a:lnTo>
                <a:lnTo>
                  <a:pt x="3440" y="4584"/>
                </a:lnTo>
                <a:lnTo>
                  <a:pt x="3454" y="4586"/>
                </a:lnTo>
                <a:lnTo>
                  <a:pt x="3464" y="4590"/>
                </a:lnTo>
                <a:lnTo>
                  <a:pt x="3472" y="4592"/>
                </a:lnTo>
                <a:lnTo>
                  <a:pt x="3478" y="4592"/>
                </a:lnTo>
                <a:lnTo>
                  <a:pt x="3480" y="4594"/>
                </a:lnTo>
                <a:lnTo>
                  <a:pt x="3482" y="4602"/>
                </a:lnTo>
                <a:lnTo>
                  <a:pt x="3484" y="4606"/>
                </a:lnTo>
                <a:lnTo>
                  <a:pt x="3484" y="4608"/>
                </a:lnTo>
                <a:lnTo>
                  <a:pt x="3486" y="4612"/>
                </a:lnTo>
                <a:lnTo>
                  <a:pt x="3490" y="4614"/>
                </a:lnTo>
                <a:lnTo>
                  <a:pt x="3498" y="4618"/>
                </a:lnTo>
                <a:lnTo>
                  <a:pt x="3498" y="4616"/>
                </a:lnTo>
                <a:lnTo>
                  <a:pt x="3498" y="4612"/>
                </a:lnTo>
                <a:lnTo>
                  <a:pt x="3500" y="4608"/>
                </a:lnTo>
                <a:lnTo>
                  <a:pt x="3502" y="4606"/>
                </a:lnTo>
                <a:lnTo>
                  <a:pt x="3504" y="4606"/>
                </a:lnTo>
                <a:lnTo>
                  <a:pt x="3506" y="4608"/>
                </a:lnTo>
                <a:lnTo>
                  <a:pt x="3506" y="4612"/>
                </a:lnTo>
                <a:lnTo>
                  <a:pt x="3508" y="4618"/>
                </a:lnTo>
                <a:lnTo>
                  <a:pt x="3510" y="4626"/>
                </a:lnTo>
                <a:lnTo>
                  <a:pt x="3510" y="4634"/>
                </a:lnTo>
                <a:lnTo>
                  <a:pt x="3510" y="4636"/>
                </a:lnTo>
                <a:lnTo>
                  <a:pt x="3512" y="4638"/>
                </a:lnTo>
                <a:lnTo>
                  <a:pt x="3516" y="4638"/>
                </a:lnTo>
                <a:lnTo>
                  <a:pt x="3528" y="4636"/>
                </a:lnTo>
                <a:lnTo>
                  <a:pt x="3530" y="4636"/>
                </a:lnTo>
                <a:lnTo>
                  <a:pt x="3532" y="4634"/>
                </a:lnTo>
                <a:lnTo>
                  <a:pt x="3532" y="4632"/>
                </a:lnTo>
                <a:lnTo>
                  <a:pt x="3534" y="4628"/>
                </a:lnTo>
                <a:lnTo>
                  <a:pt x="3538" y="4628"/>
                </a:lnTo>
                <a:lnTo>
                  <a:pt x="3544" y="4626"/>
                </a:lnTo>
                <a:lnTo>
                  <a:pt x="3548" y="4624"/>
                </a:lnTo>
                <a:lnTo>
                  <a:pt x="3548" y="4622"/>
                </a:lnTo>
                <a:lnTo>
                  <a:pt x="3548" y="4620"/>
                </a:lnTo>
                <a:lnTo>
                  <a:pt x="3542" y="4612"/>
                </a:lnTo>
                <a:lnTo>
                  <a:pt x="3536" y="4604"/>
                </a:lnTo>
                <a:lnTo>
                  <a:pt x="3534" y="4600"/>
                </a:lnTo>
                <a:lnTo>
                  <a:pt x="3534" y="4598"/>
                </a:lnTo>
                <a:lnTo>
                  <a:pt x="3532" y="4598"/>
                </a:lnTo>
                <a:lnTo>
                  <a:pt x="3530" y="4598"/>
                </a:lnTo>
                <a:lnTo>
                  <a:pt x="3528" y="4596"/>
                </a:lnTo>
                <a:lnTo>
                  <a:pt x="3526" y="4592"/>
                </a:lnTo>
                <a:lnTo>
                  <a:pt x="3528" y="4586"/>
                </a:lnTo>
                <a:lnTo>
                  <a:pt x="3530" y="4586"/>
                </a:lnTo>
                <a:lnTo>
                  <a:pt x="3534" y="4584"/>
                </a:lnTo>
                <a:lnTo>
                  <a:pt x="3538" y="4584"/>
                </a:lnTo>
                <a:lnTo>
                  <a:pt x="3544" y="4582"/>
                </a:lnTo>
                <a:lnTo>
                  <a:pt x="3550" y="4576"/>
                </a:lnTo>
                <a:lnTo>
                  <a:pt x="3558" y="4566"/>
                </a:lnTo>
                <a:lnTo>
                  <a:pt x="3558" y="4564"/>
                </a:lnTo>
                <a:lnTo>
                  <a:pt x="3558" y="4562"/>
                </a:lnTo>
                <a:lnTo>
                  <a:pt x="3558" y="4558"/>
                </a:lnTo>
                <a:lnTo>
                  <a:pt x="3562" y="4556"/>
                </a:lnTo>
                <a:lnTo>
                  <a:pt x="3568" y="4554"/>
                </a:lnTo>
                <a:lnTo>
                  <a:pt x="3568" y="4552"/>
                </a:lnTo>
                <a:lnTo>
                  <a:pt x="3572" y="4550"/>
                </a:lnTo>
                <a:lnTo>
                  <a:pt x="3578" y="4548"/>
                </a:lnTo>
                <a:lnTo>
                  <a:pt x="3588" y="4552"/>
                </a:lnTo>
                <a:lnTo>
                  <a:pt x="3598" y="4558"/>
                </a:lnTo>
                <a:lnTo>
                  <a:pt x="3606" y="4566"/>
                </a:lnTo>
                <a:lnTo>
                  <a:pt x="3608" y="4568"/>
                </a:lnTo>
                <a:lnTo>
                  <a:pt x="3608" y="4570"/>
                </a:lnTo>
                <a:lnTo>
                  <a:pt x="3608" y="4574"/>
                </a:lnTo>
                <a:lnTo>
                  <a:pt x="3608" y="4578"/>
                </a:lnTo>
                <a:lnTo>
                  <a:pt x="3610" y="4580"/>
                </a:lnTo>
                <a:lnTo>
                  <a:pt x="3612" y="4580"/>
                </a:lnTo>
                <a:lnTo>
                  <a:pt x="3616" y="4576"/>
                </a:lnTo>
                <a:lnTo>
                  <a:pt x="3616" y="4578"/>
                </a:lnTo>
                <a:lnTo>
                  <a:pt x="3618" y="4578"/>
                </a:lnTo>
                <a:lnTo>
                  <a:pt x="3620" y="4578"/>
                </a:lnTo>
                <a:lnTo>
                  <a:pt x="3622" y="4576"/>
                </a:lnTo>
                <a:lnTo>
                  <a:pt x="3620" y="4578"/>
                </a:lnTo>
                <a:lnTo>
                  <a:pt x="3618" y="4586"/>
                </a:lnTo>
                <a:lnTo>
                  <a:pt x="3614" y="4596"/>
                </a:lnTo>
                <a:lnTo>
                  <a:pt x="3614" y="4600"/>
                </a:lnTo>
                <a:lnTo>
                  <a:pt x="3614" y="4604"/>
                </a:lnTo>
                <a:lnTo>
                  <a:pt x="3622" y="4620"/>
                </a:lnTo>
                <a:lnTo>
                  <a:pt x="3628" y="4628"/>
                </a:lnTo>
                <a:lnTo>
                  <a:pt x="3634" y="4636"/>
                </a:lnTo>
                <a:lnTo>
                  <a:pt x="3636" y="4640"/>
                </a:lnTo>
                <a:lnTo>
                  <a:pt x="3638" y="4642"/>
                </a:lnTo>
                <a:lnTo>
                  <a:pt x="3640" y="4644"/>
                </a:lnTo>
                <a:lnTo>
                  <a:pt x="3642" y="4648"/>
                </a:lnTo>
                <a:lnTo>
                  <a:pt x="3642" y="4658"/>
                </a:lnTo>
                <a:lnTo>
                  <a:pt x="3644" y="4660"/>
                </a:lnTo>
                <a:lnTo>
                  <a:pt x="3648" y="4664"/>
                </a:lnTo>
                <a:lnTo>
                  <a:pt x="3652" y="4666"/>
                </a:lnTo>
                <a:lnTo>
                  <a:pt x="3654" y="4670"/>
                </a:lnTo>
                <a:lnTo>
                  <a:pt x="3654" y="4674"/>
                </a:lnTo>
                <a:lnTo>
                  <a:pt x="3652" y="4678"/>
                </a:lnTo>
                <a:lnTo>
                  <a:pt x="3650" y="4688"/>
                </a:lnTo>
                <a:lnTo>
                  <a:pt x="3650" y="4692"/>
                </a:lnTo>
                <a:lnTo>
                  <a:pt x="3652" y="4698"/>
                </a:lnTo>
                <a:lnTo>
                  <a:pt x="3658" y="4704"/>
                </a:lnTo>
                <a:lnTo>
                  <a:pt x="3658" y="4708"/>
                </a:lnTo>
                <a:lnTo>
                  <a:pt x="3656" y="4710"/>
                </a:lnTo>
                <a:lnTo>
                  <a:pt x="3654" y="4714"/>
                </a:lnTo>
                <a:lnTo>
                  <a:pt x="3650" y="4716"/>
                </a:lnTo>
                <a:lnTo>
                  <a:pt x="3648" y="4722"/>
                </a:lnTo>
                <a:lnTo>
                  <a:pt x="3646" y="4730"/>
                </a:lnTo>
                <a:lnTo>
                  <a:pt x="3648" y="4744"/>
                </a:lnTo>
                <a:lnTo>
                  <a:pt x="3650" y="4758"/>
                </a:lnTo>
                <a:lnTo>
                  <a:pt x="3650" y="4770"/>
                </a:lnTo>
                <a:lnTo>
                  <a:pt x="3648" y="4790"/>
                </a:lnTo>
                <a:lnTo>
                  <a:pt x="3648" y="4802"/>
                </a:lnTo>
                <a:lnTo>
                  <a:pt x="3650" y="4806"/>
                </a:lnTo>
                <a:lnTo>
                  <a:pt x="3652" y="4808"/>
                </a:lnTo>
                <a:lnTo>
                  <a:pt x="3654" y="4812"/>
                </a:lnTo>
                <a:lnTo>
                  <a:pt x="3656" y="4818"/>
                </a:lnTo>
                <a:lnTo>
                  <a:pt x="3654" y="4826"/>
                </a:lnTo>
                <a:lnTo>
                  <a:pt x="3650" y="4836"/>
                </a:lnTo>
                <a:lnTo>
                  <a:pt x="3646" y="4846"/>
                </a:lnTo>
                <a:lnTo>
                  <a:pt x="3640" y="4856"/>
                </a:lnTo>
                <a:lnTo>
                  <a:pt x="3634" y="4862"/>
                </a:lnTo>
                <a:lnTo>
                  <a:pt x="3628" y="4864"/>
                </a:lnTo>
                <a:lnTo>
                  <a:pt x="3616" y="4866"/>
                </a:lnTo>
                <a:lnTo>
                  <a:pt x="3606" y="4870"/>
                </a:lnTo>
                <a:lnTo>
                  <a:pt x="3602" y="4872"/>
                </a:lnTo>
                <a:lnTo>
                  <a:pt x="3600" y="4876"/>
                </a:lnTo>
                <a:lnTo>
                  <a:pt x="3600" y="4882"/>
                </a:lnTo>
                <a:lnTo>
                  <a:pt x="3600" y="4888"/>
                </a:lnTo>
                <a:lnTo>
                  <a:pt x="3602" y="4892"/>
                </a:lnTo>
                <a:lnTo>
                  <a:pt x="3600" y="4896"/>
                </a:lnTo>
                <a:lnTo>
                  <a:pt x="3592" y="4898"/>
                </a:lnTo>
                <a:lnTo>
                  <a:pt x="3590" y="4900"/>
                </a:lnTo>
                <a:lnTo>
                  <a:pt x="3588" y="4904"/>
                </a:lnTo>
                <a:lnTo>
                  <a:pt x="3590" y="4910"/>
                </a:lnTo>
                <a:lnTo>
                  <a:pt x="3594" y="4918"/>
                </a:lnTo>
                <a:lnTo>
                  <a:pt x="3594" y="4922"/>
                </a:lnTo>
                <a:lnTo>
                  <a:pt x="3594" y="4926"/>
                </a:lnTo>
                <a:lnTo>
                  <a:pt x="3588" y="4932"/>
                </a:lnTo>
                <a:lnTo>
                  <a:pt x="3580" y="4934"/>
                </a:lnTo>
                <a:lnTo>
                  <a:pt x="3570" y="4938"/>
                </a:lnTo>
                <a:lnTo>
                  <a:pt x="3560" y="4942"/>
                </a:lnTo>
                <a:lnTo>
                  <a:pt x="3552" y="4946"/>
                </a:lnTo>
                <a:lnTo>
                  <a:pt x="3546" y="4952"/>
                </a:lnTo>
                <a:lnTo>
                  <a:pt x="3546" y="4956"/>
                </a:lnTo>
                <a:lnTo>
                  <a:pt x="3546" y="4962"/>
                </a:lnTo>
                <a:lnTo>
                  <a:pt x="3546" y="4974"/>
                </a:lnTo>
                <a:lnTo>
                  <a:pt x="3546" y="4984"/>
                </a:lnTo>
                <a:lnTo>
                  <a:pt x="3542" y="4990"/>
                </a:lnTo>
                <a:lnTo>
                  <a:pt x="3540" y="4994"/>
                </a:lnTo>
                <a:lnTo>
                  <a:pt x="3532" y="5002"/>
                </a:lnTo>
                <a:lnTo>
                  <a:pt x="3530" y="5008"/>
                </a:lnTo>
                <a:lnTo>
                  <a:pt x="3530" y="5016"/>
                </a:lnTo>
                <a:lnTo>
                  <a:pt x="3530" y="5024"/>
                </a:lnTo>
                <a:lnTo>
                  <a:pt x="3528" y="5030"/>
                </a:lnTo>
                <a:lnTo>
                  <a:pt x="3524" y="5032"/>
                </a:lnTo>
                <a:lnTo>
                  <a:pt x="3520" y="5032"/>
                </a:lnTo>
                <a:lnTo>
                  <a:pt x="3516" y="5034"/>
                </a:lnTo>
                <a:lnTo>
                  <a:pt x="3512" y="5038"/>
                </a:lnTo>
                <a:lnTo>
                  <a:pt x="3510" y="5044"/>
                </a:lnTo>
                <a:lnTo>
                  <a:pt x="3512" y="5054"/>
                </a:lnTo>
                <a:lnTo>
                  <a:pt x="3516" y="5070"/>
                </a:lnTo>
                <a:lnTo>
                  <a:pt x="3516" y="5082"/>
                </a:lnTo>
                <a:lnTo>
                  <a:pt x="3516" y="5090"/>
                </a:lnTo>
                <a:lnTo>
                  <a:pt x="3514" y="5094"/>
                </a:lnTo>
                <a:lnTo>
                  <a:pt x="3514" y="5098"/>
                </a:lnTo>
                <a:lnTo>
                  <a:pt x="3514" y="5100"/>
                </a:lnTo>
                <a:lnTo>
                  <a:pt x="3524" y="5112"/>
                </a:lnTo>
                <a:lnTo>
                  <a:pt x="3532" y="5118"/>
                </a:lnTo>
                <a:lnTo>
                  <a:pt x="3538" y="5120"/>
                </a:lnTo>
                <a:lnTo>
                  <a:pt x="3542" y="5118"/>
                </a:lnTo>
                <a:lnTo>
                  <a:pt x="3546" y="5116"/>
                </a:lnTo>
                <a:lnTo>
                  <a:pt x="3550" y="5110"/>
                </a:lnTo>
                <a:lnTo>
                  <a:pt x="3552" y="5110"/>
                </a:lnTo>
                <a:lnTo>
                  <a:pt x="3552" y="5114"/>
                </a:lnTo>
                <a:lnTo>
                  <a:pt x="3552" y="5128"/>
                </a:lnTo>
                <a:lnTo>
                  <a:pt x="3550" y="5140"/>
                </a:lnTo>
                <a:lnTo>
                  <a:pt x="3548" y="5144"/>
                </a:lnTo>
                <a:lnTo>
                  <a:pt x="3544" y="5148"/>
                </a:lnTo>
                <a:lnTo>
                  <a:pt x="3540" y="5152"/>
                </a:lnTo>
                <a:lnTo>
                  <a:pt x="3534" y="5154"/>
                </a:lnTo>
                <a:lnTo>
                  <a:pt x="3520" y="5170"/>
                </a:lnTo>
                <a:lnTo>
                  <a:pt x="3508" y="5184"/>
                </a:lnTo>
                <a:lnTo>
                  <a:pt x="3502" y="5196"/>
                </a:lnTo>
                <a:lnTo>
                  <a:pt x="3498" y="5208"/>
                </a:lnTo>
                <a:lnTo>
                  <a:pt x="3496" y="5218"/>
                </a:lnTo>
                <a:lnTo>
                  <a:pt x="3496" y="5228"/>
                </a:lnTo>
                <a:lnTo>
                  <a:pt x="3498" y="5244"/>
                </a:lnTo>
                <a:lnTo>
                  <a:pt x="3502" y="5250"/>
                </a:lnTo>
                <a:lnTo>
                  <a:pt x="3504" y="5254"/>
                </a:lnTo>
                <a:lnTo>
                  <a:pt x="3512" y="5260"/>
                </a:lnTo>
                <a:lnTo>
                  <a:pt x="3514" y="5262"/>
                </a:lnTo>
                <a:lnTo>
                  <a:pt x="3516" y="5264"/>
                </a:lnTo>
                <a:lnTo>
                  <a:pt x="3514" y="5268"/>
                </a:lnTo>
                <a:lnTo>
                  <a:pt x="3508" y="5272"/>
                </a:lnTo>
                <a:lnTo>
                  <a:pt x="3504" y="5276"/>
                </a:lnTo>
                <a:lnTo>
                  <a:pt x="3502" y="5280"/>
                </a:lnTo>
                <a:lnTo>
                  <a:pt x="3502" y="5282"/>
                </a:lnTo>
                <a:lnTo>
                  <a:pt x="3504" y="5286"/>
                </a:lnTo>
                <a:lnTo>
                  <a:pt x="3510" y="5292"/>
                </a:lnTo>
                <a:lnTo>
                  <a:pt x="3518" y="5298"/>
                </a:lnTo>
                <a:lnTo>
                  <a:pt x="3540" y="5310"/>
                </a:lnTo>
                <a:lnTo>
                  <a:pt x="3550" y="5318"/>
                </a:lnTo>
                <a:lnTo>
                  <a:pt x="3552" y="5322"/>
                </a:lnTo>
                <a:lnTo>
                  <a:pt x="3554" y="5328"/>
                </a:lnTo>
                <a:lnTo>
                  <a:pt x="3558" y="5342"/>
                </a:lnTo>
                <a:lnTo>
                  <a:pt x="3564" y="5354"/>
                </a:lnTo>
                <a:lnTo>
                  <a:pt x="3570" y="5364"/>
                </a:lnTo>
                <a:lnTo>
                  <a:pt x="3576" y="5372"/>
                </a:lnTo>
                <a:lnTo>
                  <a:pt x="3588" y="5388"/>
                </a:lnTo>
                <a:lnTo>
                  <a:pt x="3592" y="5398"/>
                </a:lnTo>
                <a:lnTo>
                  <a:pt x="3596" y="5410"/>
                </a:lnTo>
                <a:lnTo>
                  <a:pt x="3600" y="5424"/>
                </a:lnTo>
                <a:lnTo>
                  <a:pt x="3606" y="5438"/>
                </a:lnTo>
                <a:lnTo>
                  <a:pt x="3618" y="5468"/>
                </a:lnTo>
                <a:lnTo>
                  <a:pt x="3632" y="5498"/>
                </a:lnTo>
                <a:lnTo>
                  <a:pt x="3638" y="5512"/>
                </a:lnTo>
                <a:lnTo>
                  <a:pt x="3642" y="5526"/>
                </a:lnTo>
                <a:lnTo>
                  <a:pt x="3644" y="5536"/>
                </a:lnTo>
                <a:lnTo>
                  <a:pt x="3648" y="5544"/>
                </a:lnTo>
                <a:lnTo>
                  <a:pt x="3654" y="5554"/>
                </a:lnTo>
                <a:lnTo>
                  <a:pt x="3660" y="5564"/>
                </a:lnTo>
                <a:lnTo>
                  <a:pt x="3660" y="5570"/>
                </a:lnTo>
                <a:lnTo>
                  <a:pt x="3662" y="5576"/>
                </a:lnTo>
                <a:lnTo>
                  <a:pt x="3664" y="5584"/>
                </a:lnTo>
                <a:lnTo>
                  <a:pt x="3668" y="5594"/>
                </a:lnTo>
                <a:lnTo>
                  <a:pt x="3682" y="5612"/>
                </a:lnTo>
                <a:lnTo>
                  <a:pt x="3688" y="5622"/>
                </a:lnTo>
                <a:lnTo>
                  <a:pt x="3694" y="5632"/>
                </a:lnTo>
                <a:lnTo>
                  <a:pt x="3698" y="5644"/>
                </a:lnTo>
                <a:lnTo>
                  <a:pt x="3698" y="5656"/>
                </a:lnTo>
                <a:lnTo>
                  <a:pt x="3698" y="5670"/>
                </a:lnTo>
                <a:lnTo>
                  <a:pt x="3700" y="5680"/>
                </a:lnTo>
                <a:lnTo>
                  <a:pt x="3704" y="5690"/>
                </a:lnTo>
                <a:lnTo>
                  <a:pt x="3712" y="5700"/>
                </a:lnTo>
                <a:lnTo>
                  <a:pt x="3724" y="5714"/>
                </a:lnTo>
                <a:lnTo>
                  <a:pt x="3730" y="5720"/>
                </a:lnTo>
                <a:lnTo>
                  <a:pt x="3734" y="5728"/>
                </a:lnTo>
                <a:lnTo>
                  <a:pt x="3742" y="5738"/>
                </a:lnTo>
                <a:lnTo>
                  <a:pt x="3752" y="5750"/>
                </a:lnTo>
                <a:lnTo>
                  <a:pt x="3776" y="5766"/>
                </a:lnTo>
                <a:lnTo>
                  <a:pt x="3814" y="5790"/>
                </a:lnTo>
                <a:lnTo>
                  <a:pt x="3854" y="5812"/>
                </a:lnTo>
                <a:lnTo>
                  <a:pt x="3878" y="5826"/>
                </a:lnTo>
                <a:lnTo>
                  <a:pt x="3884" y="5832"/>
                </a:lnTo>
                <a:lnTo>
                  <a:pt x="3888" y="5836"/>
                </a:lnTo>
                <a:lnTo>
                  <a:pt x="3892" y="5844"/>
                </a:lnTo>
                <a:lnTo>
                  <a:pt x="3894" y="5850"/>
                </a:lnTo>
                <a:lnTo>
                  <a:pt x="3896" y="5858"/>
                </a:lnTo>
                <a:lnTo>
                  <a:pt x="3900" y="5864"/>
                </a:lnTo>
                <a:lnTo>
                  <a:pt x="3906" y="5868"/>
                </a:lnTo>
                <a:lnTo>
                  <a:pt x="3910" y="5872"/>
                </a:lnTo>
                <a:lnTo>
                  <a:pt x="3924" y="5880"/>
                </a:lnTo>
                <a:lnTo>
                  <a:pt x="3930" y="5884"/>
                </a:lnTo>
                <a:lnTo>
                  <a:pt x="3936" y="5890"/>
                </a:lnTo>
                <a:lnTo>
                  <a:pt x="3936" y="5916"/>
                </a:lnTo>
                <a:lnTo>
                  <a:pt x="3938" y="5926"/>
                </a:lnTo>
                <a:lnTo>
                  <a:pt x="3940" y="5928"/>
                </a:lnTo>
                <a:lnTo>
                  <a:pt x="3940" y="5936"/>
                </a:lnTo>
                <a:lnTo>
                  <a:pt x="3940" y="5948"/>
                </a:lnTo>
                <a:lnTo>
                  <a:pt x="3942" y="5956"/>
                </a:lnTo>
                <a:lnTo>
                  <a:pt x="3944" y="5968"/>
                </a:lnTo>
                <a:lnTo>
                  <a:pt x="3944" y="5976"/>
                </a:lnTo>
                <a:lnTo>
                  <a:pt x="3944" y="5988"/>
                </a:lnTo>
                <a:lnTo>
                  <a:pt x="3942" y="5998"/>
                </a:lnTo>
                <a:lnTo>
                  <a:pt x="3942" y="6006"/>
                </a:lnTo>
                <a:lnTo>
                  <a:pt x="3946" y="6022"/>
                </a:lnTo>
                <a:lnTo>
                  <a:pt x="3948" y="6042"/>
                </a:lnTo>
                <a:lnTo>
                  <a:pt x="3948" y="6054"/>
                </a:lnTo>
                <a:lnTo>
                  <a:pt x="3946" y="6070"/>
                </a:lnTo>
                <a:lnTo>
                  <a:pt x="3940" y="6098"/>
                </a:lnTo>
                <a:lnTo>
                  <a:pt x="3938" y="6116"/>
                </a:lnTo>
                <a:lnTo>
                  <a:pt x="3936" y="6126"/>
                </a:lnTo>
                <a:lnTo>
                  <a:pt x="3934" y="6126"/>
                </a:lnTo>
                <a:lnTo>
                  <a:pt x="3932" y="6126"/>
                </a:lnTo>
                <a:lnTo>
                  <a:pt x="3930" y="6128"/>
                </a:lnTo>
                <a:lnTo>
                  <a:pt x="3926" y="6136"/>
                </a:lnTo>
                <a:lnTo>
                  <a:pt x="3926" y="6142"/>
                </a:lnTo>
                <a:lnTo>
                  <a:pt x="3926" y="6146"/>
                </a:lnTo>
                <a:lnTo>
                  <a:pt x="3930" y="6148"/>
                </a:lnTo>
                <a:lnTo>
                  <a:pt x="3932" y="6150"/>
                </a:lnTo>
                <a:lnTo>
                  <a:pt x="3932" y="6156"/>
                </a:lnTo>
                <a:lnTo>
                  <a:pt x="3930" y="6170"/>
                </a:lnTo>
                <a:lnTo>
                  <a:pt x="3928" y="6192"/>
                </a:lnTo>
                <a:lnTo>
                  <a:pt x="3928" y="6204"/>
                </a:lnTo>
                <a:lnTo>
                  <a:pt x="3930" y="6216"/>
                </a:lnTo>
                <a:lnTo>
                  <a:pt x="3932" y="6228"/>
                </a:lnTo>
                <a:lnTo>
                  <a:pt x="3932" y="6238"/>
                </a:lnTo>
                <a:lnTo>
                  <a:pt x="3932" y="6246"/>
                </a:lnTo>
                <a:lnTo>
                  <a:pt x="3928" y="6254"/>
                </a:lnTo>
                <a:lnTo>
                  <a:pt x="3924" y="6266"/>
                </a:lnTo>
                <a:lnTo>
                  <a:pt x="3924" y="6270"/>
                </a:lnTo>
                <a:lnTo>
                  <a:pt x="3926" y="6276"/>
                </a:lnTo>
                <a:lnTo>
                  <a:pt x="3928" y="6284"/>
                </a:lnTo>
                <a:lnTo>
                  <a:pt x="3926" y="6292"/>
                </a:lnTo>
                <a:lnTo>
                  <a:pt x="3922" y="6310"/>
                </a:lnTo>
                <a:lnTo>
                  <a:pt x="3914" y="6330"/>
                </a:lnTo>
                <a:lnTo>
                  <a:pt x="3912" y="6340"/>
                </a:lnTo>
                <a:lnTo>
                  <a:pt x="3912" y="6348"/>
                </a:lnTo>
                <a:lnTo>
                  <a:pt x="3914" y="6358"/>
                </a:lnTo>
                <a:lnTo>
                  <a:pt x="3910" y="6362"/>
                </a:lnTo>
                <a:lnTo>
                  <a:pt x="3908" y="6368"/>
                </a:lnTo>
                <a:lnTo>
                  <a:pt x="3904" y="6388"/>
                </a:lnTo>
                <a:lnTo>
                  <a:pt x="3904" y="6400"/>
                </a:lnTo>
                <a:lnTo>
                  <a:pt x="3900" y="6408"/>
                </a:lnTo>
                <a:lnTo>
                  <a:pt x="3898" y="6414"/>
                </a:lnTo>
                <a:lnTo>
                  <a:pt x="3894" y="6418"/>
                </a:lnTo>
                <a:lnTo>
                  <a:pt x="3890" y="6422"/>
                </a:lnTo>
                <a:lnTo>
                  <a:pt x="3888" y="6426"/>
                </a:lnTo>
                <a:lnTo>
                  <a:pt x="3888" y="6432"/>
                </a:lnTo>
                <a:lnTo>
                  <a:pt x="3890" y="6438"/>
                </a:lnTo>
                <a:lnTo>
                  <a:pt x="3896" y="6454"/>
                </a:lnTo>
                <a:lnTo>
                  <a:pt x="3900" y="6470"/>
                </a:lnTo>
                <a:lnTo>
                  <a:pt x="3898" y="6482"/>
                </a:lnTo>
                <a:lnTo>
                  <a:pt x="3896" y="6486"/>
                </a:lnTo>
                <a:lnTo>
                  <a:pt x="3894" y="6492"/>
                </a:lnTo>
                <a:lnTo>
                  <a:pt x="3888" y="6498"/>
                </a:lnTo>
                <a:lnTo>
                  <a:pt x="3882" y="6508"/>
                </a:lnTo>
                <a:lnTo>
                  <a:pt x="3882" y="6514"/>
                </a:lnTo>
                <a:lnTo>
                  <a:pt x="3880" y="6522"/>
                </a:lnTo>
                <a:lnTo>
                  <a:pt x="3884" y="6546"/>
                </a:lnTo>
                <a:lnTo>
                  <a:pt x="3888" y="6568"/>
                </a:lnTo>
                <a:lnTo>
                  <a:pt x="3888" y="6584"/>
                </a:lnTo>
                <a:lnTo>
                  <a:pt x="3890" y="6596"/>
                </a:lnTo>
                <a:lnTo>
                  <a:pt x="3894" y="6608"/>
                </a:lnTo>
                <a:lnTo>
                  <a:pt x="3896" y="6614"/>
                </a:lnTo>
                <a:lnTo>
                  <a:pt x="3894" y="6620"/>
                </a:lnTo>
                <a:lnTo>
                  <a:pt x="3890" y="6632"/>
                </a:lnTo>
                <a:lnTo>
                  <a:pt x="3884" y="6646"/>
                </a:lnTo>
                <a:lnTo>
                  <a:pt x="3882" y="6654"/>
                </a:lnTo>
                <a:lnTo>
                  <a:pt x="3882" y="6662"/>
                </a:lnTo>
                <a:lnTo>
                  <a:pt x="3884" y="6670"/>
                </a:lnTo>
                <a:lnTo>
                  <a:pt x="3884" y="6676"/>
                </a:lnTo>
                <a:lnTo>
                  <a:pt x="3882" y="6678"/>
                </a:lnTo>
                <a:lnTo>
                  <a:pt x="3880" y="6680"/>
                </a:lnTo>
                <a:lnTo>
                  <a:pt x="3878" y="6684"/>
                </a:lnTo>
                <a:lnTo>
                  <a:pt x="3874" y="6690"/>
                </a:lnTo>
                <a:lnTo>
                  <a:pt x="3872" y="6698"/>
                </a:lnTo>
                <a:lnTo>
                  <a:pt x="3870" y="6710"/>
                </a:lnTo>
                <a:lnTo>
                  <a:pt x="3868" y="6726"/>
                </a:lnTo>
                <a:lnTo>
                  <a:pt x="3866" y="6738"/>
                </a:lnTo>
                <a:lnTo>
                  <a:pt x="3858" y="6758"/>
                </a:lnTo>
                <a:lnTo>
                  <a:pt x="3850" y="6774"/>
                </a:lnTo>
                <a:lnTo>
                  <a:pt x="3846" y="6786"/>
                </a:lnTo>
                <a:lnTo>
                  <a:pt x="3844" y="6794"/>
                </a:lnTo>
                <a:lnTo>
                  <a:pt x="3840" y="6798"/>
                </a:lnTo>
                <a:lnTo>
                  <a:pt x="3838" y="6802"/>
                </a:lnTo>
                <a:lnTo>
                  <a:pt x="3834" y="6818"/>
                </a:lnTo>
                <a:lnTo>
                  <a:pt x="3834" y="6830"/>
                </a:lnTo>
                <a:lnTo>
                  <a:pt x="3832" y="6836"/>
                </a:lnTo>
                <a:lnTo>
                  <a:pt x="3830" y="6838"/>
                </a:lnTo>
                <a:lnTo>
                  <a:pt x="3828" y="6836"/>
                </a:lnTo>
                <a:lnTo>
                  <a:pt x="3826" y="6836"/>
                </a:lnTo>
                <a:lnTo>
                  <a:pt x="3826" y="6834"/>
                </a:lnTo>
                <a:lnTo>
                  <a:pt x="3824" y="6846"/>
                </a:lnTo>
                <a:lnTo>
                  <a:pt x="3822" y="6858"/>
                </a:lnTo>
                <a:lnTo>
                  <a:pt x="3820" y="6864"/>
                </a:lnTo>
                <a:lnTo>
                  <a:pt x="3818" y="6866"/>
                </a:lnTo>
                <a:lnTo>
                  <a:pt x="3814" y="6866"/>
                </a:lnTo>
                <a:lnTo>
                  <a:pt x="3806" y="6864"/>
                </a:lnTo>
                <a:lnTo>
                  <a:pt x="3804" y="6864"/>
                </a:lnTo>
                <a:lnTo>
                  <a:pt x="3804" y="6870"/>
                </a:lnTo>
                <a:lnTo>
                  <a:pt x="3802" y="6882"/>
                </a:lnTo>
                <a:lnTo>
                  <a:pt x="3804" y="6890"/>
                </a:lnTo>
                <a:lnTo>
                  <a:pt x="3806" y="6898"/>
                </a:lnTo>
                <a:lnTo>
                  <a:pt x="3810" y="6906"/>
                </a:lnTo>
                <a:lnTo>
                  <a:pt x="3810" y="6914"/>
                </a:lnTo>
                <a:lnTo>
                  <a:pt x="3810" y="6924"/>
                </a:lnTo>
                <a:lnTo>
                  <a:pt x="3808" y="6936"/>
                </a:lnTo>
                <a:lnTo>
                  <a:pt x="3810" y="6944"/>
                </a:lnTo>
                <a:lnTo>
                  <a:pt x="3814" y="6954"/>
                </a:lnTo>
                <a:lnTo>
                  <a:pt x="3818" y="6960"/>
                </a:lnTo>
                <a:lnTo>
                  <a:pt x="3820" y="6968"/>
                </a:lnTo>
                <a:lnTo>
                  <a:pt x="3820" y="6976"/>
                </a:lnTo>
                <a:lnTo>
                  <a:pt x="3818" y="6990"/>
                </a:lnTo>
                <a:lnTo>
                  <a:pt x="3816" y="7002"/>
                </a:lnTo>
                <a:lnTo>
                  <a:pt x="3812" y="7008"/>
                </a:lnTo>
                <a:lnTo>
                  <a:pt x="3810" y="7010"/>
                </a:lnTo>
                <a:lnTo>
                  <a:pt x="3808" y="7010"/>
                </a:lnTo>
                <a:lnTo>
                  <a:pt x="3804" y="7010"/>
                </a:lnTo>
                <a:lnTo>
                  <a:pt x="3802" y="7012"/>
                </a:lnTo>
                <a:lnTo>
                  <a:pt x="3800" y="7016"/>
                </a:lnTo>
                <a:lnTo>
                  <a:pt x="3800" y="7026"/>
                </a:lnTo>
                <a:lnTo>
                  <a:pt x="3798" y="7042"/>
                </a:lnTo>
                <a:lnTo>
                  <a:pt x="3796" y="7054"/>
                </a:lnTo>
                <a:lnTo>
                  <a:pt x="3790" y="7068"/>
                </a:lnTo>
                <a:lnTo>
                  <a:pt x="3790" y="7074"/>
                </a:lnTo>
                <a:lnTo>
                  <a:pt x="3790" y="7080"/>
                </a:lnTo>
                <a:lnTo>
                  <a:pt x="3790" y="7086"/>
                </a:lnTo>
                <a:lnTo>
                  <a:pt x="3794" y="7096"/>
                </a:lnTo>
                <a:lnTo>
                  <a:pt x="3798" y="7104"/>
                </a:lnTo>
                <a:lnTo>
                  <a:pt x="3804" y="7112"/>
                </a:lnTo>
                <a:lnTo>
                  <a:pt x="3808" y="7116"/>
                </a:lnTo>
                <a:lnTo>
                  <a:pt x="3814" y="7118"/>
                </a:lnTo>
                <a:lnTo>
                  <a:pt x="3818" y="7116"/>
                </a:lnTo>
                <a:lnTo>
                  <a:pt x="3820" y="7116"/>
                </a:lnTo>
                <a:lnTo>
                  <a:pt x="3824" y="7112"/>
                </a:lnTo>
                <a:lnTo>
                  <a:pt x="3826" y="7108"/>
                </a:lnTo>
                <a:lnTo>
                  <a:pt x="3830" y="7100"/>
                </a:lnTo>
                <a:lnTo>
                  <a:pt x="3832" y="7100"/>
                </a:lnTo>
                <a:lnTo>
                  <a:pt x="3834" y="7100"/>
                </a:lnTo>
                <a:lnTo>
                  <a:pt x="3838" y="7106"/>
                </a:lnTo>
                <a:lnTo>
                  <a:pt x="3842" y="7110"/>
                </a:lnTo>
                <a:lnTo>
                  <a:pt x="3846" y="7112"/>
                </a:lnTo>
                <a:lnTo>
                  <a:pt x="3848" y="7112"/>
                </a:lnTo>
                <a:lnTo>
                  <a:pt x="3846" y="7116"/>
                </a:lnTo>
                <a:lnTo>
                  <a:pt x="3840" y="7122"/>
                </a:lnTo>
                <a:lnTo>
                  <a:pt x="3836" y="7126"/>
                </a:lnTo>
                <a:lnTo>
                  <a:pt x="3836" y="7128"/>
                </a:lnTo>
                <a:lnTo>
                  <a:pt x="3842" y="7130"/>
                </a:lnTo>
                <a:lnTo>
                  <a:pt x="3846" y="7132"/>
                </a:lnTo>
                <a:lnTo>
                  <a:pt x="3850" y="7134"/>
                </a:lnTo>
                <a:lnTo>
                  <a:pt x="3852" y="7138"/>
                </a:lnTo>
                <a:lnTo>
                  <a:pt x="3854" y="7142"/>
                </a:lnTo>
                <a:lnTo>
                  <a:pt x="3852" y="7148"/>
                </a:lnTo>
                <a:lnTo>
                  <a:pt x="3850" y="7150"/>
                </a:lnTo>
                <a:lnTo>
                  <a:pt x="3848" y="7148"/>
                </a:lnTo>
                <a:lnTo>
                  <a:pt x="3844" y="7142"/>
                </a:lnTo>
                <a:lnTo>
                  <a:pt x="3840" y="7140"/>
                </a:lnTo>
                <a:lnTo>
                  <a:pt x="3838" y="7144"/>
                </a:lnTo>
                <a:lnTo>
                  <a:pt x="3838" y="7150"/>
                </a:lnTo>
                <a:lnTo>
                  <a:pt x="3840" y="7156"/>
                </a:lnTo>
                <a:lnTo>
                  <a:pt x="3838" y="7160"/>
                </a:lnTo>
                <a:lnTo>
                  <a:pt x="3836" y="7166"/>
                </a:lnTo>
                <a:lnTo>
                  <a:pt x="3838" y="7176"/>
                </a:lnTo>
                <a:lnTo>
                  <a:pt x="3840" y="7182"/>
                </a:lnTo>
                <a:lnTo>
                  <a:pt x="3838" y="7188"/>
                </a:lnTo>
                <a:lnTo>
                  <a:pt x="3832" y="7196"/>
                </a:lnTo>
                <a:lnTo>
                  <a:pt x="3826" y="7202"/>
                </a:lnTo>
                <a:lnTo>
                  <a:pt x="3826" y="7208"/>
                </a:lnTo>
                <a:lnTo>
                  <a:pt x="3826" y="7212"/>
                </a:lnTo>
                <a:lnTo>
                  <a:pt x="3830" y="7224"/>
                </a:lnTo>
                <a:lnTo>
                  <a:pt x="3830" y="7234"/>
                </a:lnTo>
                <a:lnTo>
                  <a:pt x="3826" y="7242"/>
                </a:lnTo>
                <a:lnTo>
                  <a:pt x="3822" y="7248"/>
                </a:lnTo>
                <a:lnTo>
                  <a:pt x="3820" y="7250"/>
                </a:lnTo>
                <a:lnTo>
                  <a:pt x="3822" y="7254"/>
                </a:lnTo>
                <a:lnTo>
                  <a:pt x="3826" y="7256"/>
                </a:lnTo>
                <a:lnTo>
                  <a:pt x="3832" y="7258"/>
                </a:lnTo>
                <a:lnTo>
                  <a:pt x="3840" y="7262"/>
                </a:lnTo>
                <a:lnTo>
                  <a:pt x="3844" y="7266"/>
                </a:lnTo>
                <a:lnTo>
                  <a:pt x="3844" y="7272"/>
                </a:lnTo>
                <a:lnTo>
                  <a:pt x="3842" y="7280"/>
                </a:lnTo>
                <a:lnTo>
                  <a:pt x="3838" y="7286"/>
                </a:lnTo>
                <a:lnTo>
                  <a:pt x="3834" y="7292"/>
                </a:lnTo>
                <a:lnTo>
                  <a:pt x="3828" y="7296"/>
                </a:lnTo>
                <a:lnTo>
                  <a:pt x="3822" y="7298"/>
                </a:lnTo>
                <a:lnTo>
                  <a:pt x="3816" y="7302"/>
                </a:lnTo>
                <a:lnTo>
                  <a:pt x="3814" y="7304"/>
                </a:lnTo>
                <a:lnTo>
                  <a:pt x="3816" y="7308"/>
                </a:lnTo>
                <a:lnTo>
                  <a:pt x="3818" y="7312"/>
                </a:lnTo>
                <a:lnTo>
                  <a:pt x="3820" y="7314"/>
                </a:lnTo>
                <a:lnTo>
                  <a:pt x="3820" y="7316"/>
                </a:lnTo>
                <a:lnTo>
                  <a:pt x="3816" y="7318"/>
                </a:lnTo>
                <a:lnTo>
                  <a:pt x="3812" y="7322"/>
                </a:lnTo>
                <a:lnTo>
                  <a:pt x="3808" y="7330"/>
                </a:lnTo>
                <a:lnTo>
                  <a:pt x="3808" y="7336"/>
                </a:lnTo>
                <a:lnTo>
                  <a:pt x="3808" y="7340"/>
                </a:lnTo>
                <a:lnTo>
                  <a:pt x="3808" y="7346"/>
                </a:lnTo>
                <a:lnTo>
                  <a:pt x="3806" y="7356"/>
                </a:lnTo>
                <a:lnTo>
                  <a:pt x="3804" y="7370"/>
                </a:lnTo>
                <a:lnTo>
                  <a:pt x="3804" y="7378"/>
                </a:lnTo>
                <a:lnTo>
                  <a:pt x="3802" y="7384"/>
                </a:lnTo>
                <a:lnTo>
                  <a:pt x="3798" y="7388"/>
                </a:lnTo>
                <a:lnTo>
                  <a:pt x="3794" y="7390"/>
                </a:lnTo>
                <a:lnTo>
                  <a:pt x="3796" y="7382"/>
                </a:lnTo>
                <a:lnTo>
                  <a:pt x="3796" y="7372"/>
                </a:lnTo>
                <a:lnTo>
                  <a:pt x="3796" y="7366"/>
                </a:lnTo>
                <a:lnTo>
                  <a:pt x="3792" y="7364"/>
                </a:lnTo>
                <a:lnTo>
                  <a:pt x="3788" y="7360"/>
                </a:lnTo>
                <a:lnTo>
                  <a:pt x="3786" y="7358"/>
                </a:lnTo>
                <a:lnTo>
                  <a:pt x="3786" y="7352"/>
                </a:lnTo>
                <a:lnTo>
                  <a:pt x="3786" y="7346"/>
                </a:lnTo>
                <a:lnTo>
                  <a:pt x="3784" y="7346"/>
                </a:lnTo>
                <a:lnTo>
                  <a:pt x="3780" y="7346"/>
                </a:lnTo>
                <a:lnTo>
                  <a:pt x="3772" y="7346"/>
                </a:lnTo>
                <a:lnTo>
                  <a:pt x="3772" y="7348"/>
                </a:lnTo>
                <a:lnTo>
                  <a:pt x="3770" y="7350"/>
                </a:lnTo>
                <a:lnTo>
                  <a:pt x="3766" y="7348"/>
                </a:lnTo>
                <a:lnTo>
                  <a:pt x="3764" y="7346"/>
                </a:lnTo>
                <a:lnTo>
                  <a:pt x="3762" y="7346"/>
                </a:lnTo>
                <a:lnTo>
                  <a:pt x="3762" y="7352"/>
                </a:lnTo>
                <a:lnTo>
                  <a:pt x="3762" y="7354"/>
                </a:lnTo>
                <a:lnTo>
                  <a:pt x="3760" y="7360"/>
                </a:lnTo>
                <a:lnTo>
                  <a:pt x="3756" y="7364"/>
                </a:lnTo>
                <a:lnTo>
                  <a:pt x="3750" y="7368"/>
                </a:lnTo>
                <a:lnTo>
                  <a:pt x="3736" y="7378"/>
                </a:lnTo>
                <a:lnTo>
                  <a:pt x="3724" y="7386"/>
                </a:lnTo>
                <a:lnTo>
                  <a:pt x="3722" y="7390"/>
                </a:lnTo>
                <a:lnTo>
                  <a:pt x="3720" y="7394"/>
                </a:lnTo>
                <a:lnTo>
                  <a:pt x="3720" y="7398"/>
                </a:lnTo>
                <a:lnTo>
                  <a:pt x="3722" y="7402"/>
                </a:lnTo>
                <a:lnTo>
                  <a:pt x="3728" y="7408"/>
                </a:lnTo>
                <a:lnTo>
                  <a:pt x="3732" y="7410"/>
                </a:lnTo>
                <a:lnTo>
                  <a:pt x="3734" y="7406"/>
                </a:lnTo>
                <a:lnTo>
                  <a:pt x="3734" y="7400"/>
                </a:lnTo>
                <a:lnTo>
                  <a:pt x="3736" y="7392"/>
                </a:lnTo>
                <a:lnTo>
                  <a:pt x="3738" y="7390"/>
                </a:lnTo>
                <a:lnTo>
                  <a:pt x="3742" y="7388"/>
                </a:lnTo>
                <a:lnTo>
                  <a:pt x="3744" y="7390"/>
                </a:lnTo>
                <a:lnTo>
                  <a:pt x="3748" y="7396"/>
                </a:lnTo>
                <a:lnTo>
                  <a:pt x="3752" y="7402"/>
                </a:lnTo>
                <a:lnTo>
                  <a:pt x="3760" y="7406"/>
                </a:lnTo>
                <a:lnTo>
                  <a:pt x="3768" y="7408"/>
                </a:lnTo>
                <a:lnTo>
                  <a:pt x="3770" y="7406"/>
                </a:lnTo>
                <a:lnTo>
                  <a:pt x="3772" y="7404"/>
                </a:lnTo>
                <a:lnTo>
                  <a:pt x="3772" y="7400"/>
                </a:lnTo>
                <a:lnTo>
                  <a:pt x="3776" y="7400"/>
                </a:lnTo>
                <a:lnTo>
                  <a:pt x="3778" y="7402"/>
                </a:lnTo>
                <a:lnTo>
                  <a:pt x="3782" y="7406"/>
                </a:lnTo>
                <a:lnTo>
                  <a:pt x="3786" y="7410"/>
                </a:lnTo>
                <a:lnTo>
                  <a:pt x="3790" y="7412"/>
                </a:lnTo>
                <a:lnTo>
                  <a:pt x="3792" y="7414"/>
                </a:lnTo>
                <a:lnTo>
                  <a:pt x="3792" y="7420"/>
                </a:lnTo>
                <a:lnTo>
                  <a:pt x="3790" y="7422"/>
                </a:lnTo>
                <a:lnTo>
                  <a:pt x="3788" y="7424"/>
                </a:lnTo>
                <a:lnTo>
                  <a:pt x="3784" y="7426"/>
                </a:lnTo>
                <a:lnTo>
                  <a:pt x="3778" y="7426"/>
                </a:lnTo>
                <a:lnTo>
                  <a:pt x="3774" y="7428"/>
                </a:lnTo>
                <a:lnTo>
                  <a:pt x="3772" y="7432"/>
                </a:lnTo>
                <a:lnTo>
                  <a:pt x="3770" y="7436"/>
                </a:lnTo>
                <a:lnTo>
                  <a:pt x="3772" y="7440"/>
                </a:lnTo>
                <a:lnTo>
                  <a:pt x="3776" y="7444"/>
                </a:lnTo>
                <a:lnTo>
                  <a:pt x="3780" y="7446"/>
                </a:lnTo>
                <a:lnTo>
                  <a:pt x="3778" y="7446"/>
                </a:lnTo>
                <a:lnTo>
                  <a:pt x="3770" y="7446"/>
                </a:lnTo>
                <a:lnTo>
                  <a:pt x="3766" y="7446"/>
                </a:lnTo>
                <a:lnTo>
                  <a:pt x="3764" y="7450"/>
                </a:lnTo>
                <a:lnTo>
                  <a:pt x="3762" y="7454"/>
                </a:lnTo>
                <a:lnTo>
                  <a:pt x="3764" y="7458"/>
                </a:lnTo>
                <a:lnTo>
                  <a:pt x="3770" y="7458"/>
                </a:lnTo>
                <a:lnTo>
                  <a:pt x="3778" y="7458"/>
                </a:lnTo>
                <a:lnTo>
                  <a:pt x="3786" y="7458"/>
                </a:lnTo>
                <a:lnTo>
                  <a:pt x="3794" y="7460"/>
                </a:lnTo>
                <a:lnTo>
                  <a:pt x="3796" y="7460"/>
                </a:lnTo>
                <a:lnTo>
                  <a:pt x="3798" y="7460"/>
                </a:lnTo>
                <a:lnTo>
                  <a:pt x="3800" y="7458"/>
                </a:lnTo>
                <a:lnTo>
                  <a:pt x="3800" y="7456"/>
                </a:lnTo>
                <a:lnTo>
                  <a:pt x="3802" y="7456"/>
                </a:lnTo>
                <a:lnTo>
                  <a:pt x="3806" y="7458"/>
                </a:lnTo>
                <a:lnTo>
                  <a:pt x="3808" y="7464"/>
                </a:lnTo>
                <a:lnTo>
                  <a:pt x="3808" y="7466"/>
                </a:lnTo>
                <a:lnTo>
                  <a:pt x="3806" y="7466"/>
                </a:lnTo>
                <a:lnTo>
                  <a:pt x="3806" y="7468"/>
                </a:lnTo>
                <a:lnTo>
                  <a:pt x="3806" y="7472"/>
                </a:lnTo>
                <a:lnTo>
                  <a:pt x="3810" y="7478"/>
                </a:lnTo>
                <a:lnTo>
                  <a:pt x="3814" y="7484"/>
                </a:lnTo>
                <a:lnTo>
                  <a:pt x="3810" y="7484"/>
                </a:lnTo>
                <a:lnTo>
                  <a:pt x="3796" y="7474"/>
                </a:lnTo>
                <a:lnTo>
                  <a:pt x="3790" y="7472"/>
                </a:lnTo>
                <a:lnTo>
                  <a:pt x="3784" y="7470"/>
                </a:lnTo>
                <a:lnTo>
                  <a:pt x="3768" y="7470"/>
                </a:lnTo>
                <a:lnTo>
                  <a:pt x="3764" y="7472"/>
                </a:lnTo>
                <a:lnTo>
                  <a:pt x="3762" y="7472"/>
                </a:lnTo>
                <a:lnTo>
                  <a:pt x="3764" y="7474"/>
                </a:lnTo>
                <a:lnTo>
                  <a:pt x="3766" y="7476"/>
                </a:lnTo>
                <a:lnTo>
                  <a:pt x="3768" y="7476"/>
                </a:lnTo>
                <a:lnTo>
                  <a:pt x="3770" y="7476"/>
                </a:lnTo>
                <a:lnTo>
                  <a:pt x="3772" y="7478"/>
                </a:lnTo>
                <a:lnTo>
                  <a:pt x="3774" y="7484"/>
                </a:lnTo>
                <a:lnTo>
                  <a:pt x="3778" y="7488"/>
                </a:lnTo>
                <a:lnTo>
                  <a:pt x="3788" y="7494"/>
                </a:lnTo>
                <a:lnTo>
                  <a:pt x="3792" y="7496"/>
                </a:lnTo>
                <a:lnTo>
                  <a:pt x="3790" y="7500"/>
                </a:lnTo>
                <a:lnTo>
                  <a:pt x="3790" y="7502"/>
                </a:lnTo>
                <a:lnTo>
                  <a:pt x="3790" y="7504"/>
                </a:lnTo>
                <a:lnTo>
                  <a:pt x="3784" y="7500"/>
                </a:lnTo>
                <a:lnTo>
                  <a:pt x="3780" y="7500"/>
                </a:lnTo>
                <a:lnTo>
                  <a:pt x="3778" y="7500"/>
                </a:lnTo>
                <a:lnTo>
                  <a:pt x="3776" y="7504"/>
                </a:lnTo>
                <a:lnTo>
                  <a:pt x="3772" y="7516"/>
                </a:lnTo>
                <a:lnTo>
                  <a:pt x="3772" y="7522"/>
                </a:lnTo>
                <a:lnTo>
                  <a:pt x="3772" y="7530"/>
                </a:lnTo>
                <a:lnTo>
                  <a:pt x="3774" y="7550"/>
                </a:lnTo>
                <a:lnTo>
                  <a:pt x="3776" y="7558"/>
                </a:lnTo>
                <a:lnTo>
                  <a:pt x="3778" y="7560"/>
                </a:lnTo>
                <a:lnTo>
                  <a:pt x="3780" y="7560"/>
                </a:lnTo>
                <a:lnTo>
                  <a:pt x="3780" y="7558"/>
                </a:lnTo>
                <a:lnTo>
                  <a:pt x="3782" y="7552"/>
                </a:lnTo>
                <a:lnTo>
                  <a:pt x="3784" y="7544"/>
                </a:lnTo>
                <a:lnTo>
                  <a:pt x="3786" y="7538"/>
                </a:lnTo>
                <a:lnTo>
                  <a:pt x="3788" y="7538"/>
                </a:lnTo>
                <a:lnTo>
                  <a:pt x="3788" y="7542"/>
                </a:lnTo>
                <a:lnTo>
                  <a:pt x="3788" y="7546"/>
                </a:lnTo>
                <a:lnTo>
                  <a:pt x="3788" y="7554"/>
                </a:lnTo>
                <a:lnTo>
                  <a:pt x="3790" y="7560"/>
                </a:lnTo>
                <a:lnTo>
                  <a:pt x="3794" y="7566"/>
                </a:lnTo>
                <a:lnTo>
                  <a:pt x="3796" y="7568"/>
                </a:lnTo>
                <a:lnTo>
                  <a:pt x="3792" y="7566"/>
                </a:lnTo>
                <a:lnTo>
                  <a:pt x="3786" y="7564"/>
                </a:lnTo>
                <a:lnTo>
                  <a:pt x="3780" y="7564"/>
                </a:lnTo>
                <a:lnTo>
                  <a:pt x="3778" y="7568"/>
                </a:lnTo>
                <a:lnTo>
                  <a:pt x="3778" y="7570"/>
                </a:lnTo>
                <a:lnTo>
                  <a:pt x="3780" y="7574"/>
                </a:lnTo>
                <a:lnTo>
                  <a:pt x="3778" y="7576"/>
                </a:lnTo>
                <a:lnTo>
                  <a:pt x="3776" y="7578"/>
                </a:lnTo>
                <a:lnTo>
                  <a:pt x="3780" y="7582"/>
                </a:lnTo>
                <a:lnTo>
                  <a:pt x="3792" y="7588"/>
                </a:lnTo>
                <a:lnTo>
                  <a:pt x="3792" y="7590"/>
                </a:lnTo>
                <a:lnTo>
                  <a:pt x="3784" y="7588"/>
                </a:lnTo>
                <a:lnTo>
                  <a:pt x="3776" y="7588"/>
                </a:lnTo>
                <a:lnTo>
                  <a:pt x="3776" y="7590"/>
                </a:lnTo>
                <a:lnTo>
                  <a:pt x="3784" y="7600"/>
                </a:lnTo>
                <a:lnTo>
                  <a:pt x="3788" y="7604"/>
                </a:lnTo>
                <a:lnTo>
                  <a:pt x="3786" y="7604"/>
                </a:lnTo>
                <a:lnTo>
                  <a:pt x="3776" y="7598"/>
                </a:lnTo>
                <a:lnTo>
                  <a:pt x="3770" y="7596"/>
                </a:lnTo>
                <a:lnTo>
                  <a:pt x="3764" y="7596"/>
                </a:lnTo>
                <a:lnTo>
                  <a:pt x="3760" y="7598"/>
                </a:lnTo>
                <a:lnTo>
                  <a:pt x="3762" y="7600"/>
                </a:lnTo>
                <a:lnTo>
                  <a:pt x="3764" y="7600"/>
                </a:lnTo>
                <a:lnTo>
                  <a:pt x="3768" y="7604"/>
                </a:lnTo>
                <a:lnTo>
                  <a:pt x="3770" y="7606"/>
                </a:lnTo>
                <a:lnTo>
                  <a:pt x="3772" y="7610"/>
                </a:lnTo>
                <a:lnTo>
                  <a:pt x="3774" y="7612"/>
                </a:lnTo>
                <a:lnTo>
                  <a:pt x="3778" y="7614"/>
                </a:lnTo>
                <a:lnTo>
                  <a:pt x="3782" y="7612"/>
                </a:lnTo>
                <a:lnTo>
                  <a:pt x="3784" y="7614"/>
                </a:lnTo>
                <a:lnTo>
                  <a:pt x="3788" y="7616"/>
                </a:lnTo>
                <a:lnTo>
                  <a:pt x="3792" y="7620"/>
                </a:lnTo>
                <a:lnTo>
                  <a:pt x="3792" y="7622"/>
                </a:lnTo>
                <a:lnTo>
                  <a:pt x="3784" y="7620"/>
                </a:lnTo>
                <a:lnTo>
                  <a:pt x="3782" y="7620"/>
                </a:lnTo>
                <a:lnTo>
                  <a:pt x="3780" y="7620"/>
                </a:lnTo>
                <a:lnTo>
                  <a:pt x="3784" y="7630"/>
                </a:lnTo>
                <a:lnTo>
                  <a:pt x="3788" y="7636"/>
                </a:lnTo>
                <a:lnTo>
                  <a:pt x="3790" y="7636"/>
                </a:lnTo>
                <a:lnTo>
                  <a:pt x="3794" y="7632"/>
                </a:lnTo>
                <a:lnTo>
                  <a:pt x="3798" y="7624"/>
                </a:lnTo>
                <a:lnTo>
                  <a:pt x="3802" y="7616"/>
                </a:lnTo>
                <a:lnTo>
                  <a:pt x="3804" y="7614"/>
                </a:lnTo>
                <a:lnTo>
                  <a:pt x="3804" y="7618"/>
                </a:lnTo>
                <a:lnTo>
                  <a:pt x="3802" y="7626"/>
                </a:lnTo>
                <a:lnTo>
                  <a:pt x="3796" y="7638"/>
                </a:lnTo>
                <a:lnTo>
                  <a:pt x="3794" y="7640"/>
                </a:lnTo>
                <a:lnTo>
                  <a:pt x="3790" y="7642"/>
                </a:lnTo>
                <a:lnTo>
                  <a:pt x="3784" y="7640"/>
                </a:lnTo>
                <a:lnTo>
                  <a:pt x="3782" y="7642"/>
                </a:lnTo>
                <a:lnTo>
                  <a:pt x="3782" y="7644"/>
                </a:lnTo>
                <a:lnTo>
                  <a:pt x="3782" y="7648"/>
                </a:lnTo>
                <a:lnTo>
                  <a:pt x="3782" y="7650"/>
                </a:lnTo>
                <a:lnTo>
                  <a:pt x="3784" y="7650"/>
                </a:lnTo>
                <a:lnTo>
                  <a:pt x="3784" y="7654"/>
                </a:lnTo>
                <a:lnTo>
                  <a:pt x="3784" y="7660"/>
                </a:lnTo>
                <a:lnTo>
                  <a:pt x="3786" y="7660"/>
                </a:lnTo>
                <a:lnTo>
                  <a:pt x="3788" y="7658"/>
                </a:lnTo>
                <a:lnTo>
                  <a:pt x="3792" y="7660"/>
                </a:lnTo>
                <a:lnTo>
                  <a:pt x="3798" y="7662"/>
                </a:lnTo>
                <a:lnTo>
                  <a:pt x="3802" y="7670"/>
                </a:lnTo>
                <a:lnTo>
                  <a:pt x="3804" y="7676"/>
                </a:lnTo>
                <a:lnTo>
                  <a:pt x="3804" y="7680"/>
                </a:lnTo>
                <a:lnTo>
                  <a:pt x="3802" y="7680"/>
                </a:lnTo>
                <a:lnTo>
                  <a:pt x="3798" y="7676"/>
                </a:lnTo>
                <a:lnTo>
                  <a:pt x="3796" y="7672"/>
                </a:lnTo>
                <a:lnTo>
                  <a:pt x="3792" y="7672"/>
                </a:lnTo>
                <a:lnTo>
                  <a:pt x="3792" y="7674"/>
                </a:lnTo>
                <a:lnTo>
                  <a:pt x="3794" y="7678"/>
                </a:lnTo>
                <a:lnTo>
                  <a:pt x="3794" y="7682"/>
                </a:lnTo>
                <a:lnTo>
                  <a:pt x="3794" y="7684"/>
                </a:lnTo>
                <a:lnTo>
                  <a:pt x="3794" y="7688"/>
                </a:lnTo>
                <a:lnTo>
                  <a:pt x="3796" y="7692"/>
                </a:lnTo>
                <a:lnTo>
                  <a:pt x="3798" y="7694"/>
                </a:lnTo>
                <a:lnTo>
                  <a:pt x="3800" y="7694"/>
                </a:lnTo>
                <a:lnTo>
                  <a:pt x="3802" y="7692"/>
                </a:lnTo>
                <a:lnTo>
                  <a:pt x="3806" y="7690"/>
                </a:lnTo>
                <a:lnTo>
                  <a:pt x="3808" y="7692"/>
                </a:lnTo>
                <a:lnTo>
                  <a:pt x="3810" y="7700"/>
                </a:lnTo>
                <a:lnTo>
                  <a:pt x="3806" y="7700"/>
                </a:lnTo>
                <a:lnTo>
                  <a:pt x="3804" y="7700"/>
                </a:lnTo>
                <a:lnTo>
                  <a:pt x="3806" y="7702"/>
                </a:lnTo>
                <a:lnTo>
                  <a:pt x="3810" y="7708"/>
                </a:lnTo>
                <a:lnTo>
                  <a:pt x="3816" y="7714"/>
                </a:lnTo>
                <a:lnTo>
                  <a:pt x="3818" y="7716"/>
                </a:lnTo>
                <a:lnTo>
                  <a:pt x="3820" y="7714"/>
                </a:lnTo>
                <a:lnTo>
                  <a:pt x="3824" y="7706"/>
                </a:lnTo>
                <a:lnTo>
                  <a:pt x="3826" y="7702"/>
                </a:lnTo>
                <a:lnTo>
                  <a:pt x="3828" y="7700"/>
                </a:lnTo>
                <a:lnTo>
                  <a:pt x="3830" y="7698"/>
                </a:lnTo>
                <a:lnTo>
                  <a:pt x="3830" y="7696"/>
                </a:lnTo>
                <a:lnTo>
                  <a:pt x="3832" y="7694"/>
                </a:lnTo>
                <a:lnTo>
                  <a:pt x="3838" y="7696"/>
                </a:lnTo>
                <a:lnTo>
                  <a:pt x="3846" y="7696"/>
                </a:lnTo>
                <a:lnTo>
                  <a:pt x="3846" y="7694"/>
                </a:lnTo>
                <a:lnTo>
                  <a:pt x="3846" y="7692"/>
                </a:lnTo>
                <a:lnTo>
                  <a:pt x="3840" y="7688"/>
                </a:lnTo>
                <a:lnTo>
                  <a:pt x="3832" y="7682"/>
                </a:lnTo>
                <a:lnTo>
                  <a:pt x="3822" y="7678"/>
                </a:lnTo>
                <a:lnTo>
                  <a:pt x="3820" y="7674"/>
                </a:lnTo>
                <a:lnTo>
                  <a:pt x="3824" y="7674"/>
                </a:lnTo>
                <a:lnTo>
                  <a:pt x="3832" y="7678"/>
                </a:lnTo>
                <a:lnTo>
                  <a:pt x="3846" y="7686"/>
                </a:lnTo>
                <a:lnTo>
                  <a:pt x="3850" y="7690"/>
                </a:lnTo>
                <a:lnTo>
                  <a:pt x="3852" y="7698"/>
                </a:lnTo>
                <a:lnTo>
                  <a:pt x="3850" y="7704"/>
                </a:lnTo>
                <a:lnTo>
                  <a:pt x="3846" y="7706"/>
                </a:lnTo>
                <a:lnTo>
                  <a:pt x="3844" y="7708"/>
                </a:lnTo>
                <a:lnTo>
                  <a:pt x="3846" y="7714"/>
                </a:lnTo>
                <a:lnTo>
                  <a:pt x="3848" y="7716"/>
                </a:lnTo>
                <a:lnTo>
                  <a:pt x="3844" y="7710"/>
                </a:lnTo>
                <a:lnTo>
                  <a:pt x="3838" y="7706"/>
                </a:lnTo>
                <a:lnTo>
                  <a:pt x="3836" y="7706"/>
                </a:lnTo>
                <a:lnTo>
                  <a:pt x="3834" y="7708"/>
                </a:lnTo>
                <a:lnTo>
                  <a:pt x="3832" y="7720"/>
                </a:lnTo>
                <a:lnTo>
                  <a:pt x="3830" y="7720"/>
                </a:lnTo>
                <a:lnTo>
                  <a:pt x="3830" y="7718"/>
                </a:lnTo>
                <a:lnTo>
                  <a:pt x="3828" y="7714"/>
                </a:lnTo>
                <a:lnTo>
                  <a:pt x="3826" y="7714"/>
                </a:lnTo>
                <a:lnTo>
                  <a:pt x="3820" y="7722"/>
                </a:lnTo>
                <a:lnTo>
                  <a:pt x="3818" y="7724"/>
                </a:lnTo>
                <a:lnTo>
                  <a:pt x="3816" y="7722"/>
                </a:lnTo>
                <a:lnTo>
                  <a:pt x="3812" y="7718"/>
                </a:lnTo>
                <a:lnTo>
                  <a:pt x="3808" y="7714"/>
                </a:lnTo>
                <a:lnTo>
                  <a:pt x="3802" y="7710"/>
                </a:lnTo>
                <a:lnTo>
                  <a:pt x="3800" y="7710"/>
                </a:lnTo>
                <a:lnTo>
                  <a:pt x="3800" y="7712"/>
                </a:lnTo>
                <a:lnTo>
                  <a:pt x="3802" y="7714"/>
                </a:lnTo>
                <a:lnTo>
                  <a:pt x="3806" y="7720"/>
                </a:lnTo>
                <a:lnTo>
                  <a:pt x="3806" y="7724"/>
                </a:lnTo>
                <a:lnTo>
                  <a:pt x="3806" y="7726"/>
                </a:lnTo>
                <a:lnTo>
                  <a:pt x="3802" y="7732"/>
                </a:lnTo>
                <a:lnTo>
                  <a:pt x="3806" y="7734"/>
                </a:lnTo>
                <a:lnTo>
                  <a:pt x="3808" y="7736"/>
                </a:lnTo>
                <a:lnTo>
                  <a:pt x="3806" y="7740"/>
                </a:lnTo>
                <a:lnTo>
                  <a:pt x="3802" y="7746"/>
                </a:lnTo>
                <a:lnTo>
                  <a:pt x="3802" y="7752"/>
                </a:lnTo>
                <a:lnTo>
                  <a:pt x="3804" y="7752"/>
                </a:lnTo>
                <a:lnTo>
                  <a:pt x="3810" y="7748"/>
                </a:lnTo>
                <a:lnTo>
                  <a:pt x="3812" y="7746"/>
                </a:lnTo>
                <a:lnTo>
                  <a:pt x="3816" y="7746"/>
                </a:lnTo>
                <a:lnTo>
                  <a:pt x="3820" y="7750"/>
                </a:lnTo>
                <a:lnTo>
                  <a:pt x="3820" y="7754"/>
                </a:lnTo>
                <a:lnTo>
                  <a:pt x="3818" y="7756"/>
                </a:lnTo>
                <a:lnTo>
                  <a:pt x="3816" y="7756"/>
                </a:lnTo>
                <a:lnTo>
                  <a:pt x="3812" y="7756"/>
                </a:lnTo>
                <a:lnTo>
                  <a:pt x="3812" y="7758"/>
                </a:lnTo>
                <a:lnTo>
                  <a:pt x="3818" y="7762"/>
                </a:lnTo>
                <a:lnTo>
                  <a:pt x="3818" y="7764"/>
                </a:lnTo>
                <a:lnTo>
                  <a:pt x="3818" y="7766"/>
                </a:lnTo>
                <a:lnTo>
                  <a:pt x="3814" y="7768"/>
                </a:lnTo>
                <a:lnTo>
                  <a:pt x="3812" y="7770"/>
                </a:lnTo>
                <a:lnTo>
                  <a:pt x="3816" y="7772"/>
                </a:lnTo>
                <a:lnTo>
                  <a:pt x="3824" y="7774"/>
                </a:lnTo>
                <a:lnTo>
                  <a:pt x="3828" y="7772"/>
                </a:lnTo>
                <a:lnTo>
                  <a:pt x="3830" y="7768"/>
                </a:lnTo>
                <a:lnTo>
                  <a:pt x="3830" y="7762"/>
                </a:lnTo>
                <a:lnTo>
                  <a:pt x="3830" y="7760"/>
                </a:lnTo>
                <a:lnTo>
                  <a:pt x="3832" y="7756"/>
                </a:lnTo>
                <a:lnTo>
                  <a:pt x="3836" y="7754"/>
                </a:lnTo>
                <a:lnTo>
                  <a:pt x="3840" y="7752"/>
                </a:lnTo>
                <a:lnTo>
                  <a:pt x="3842" y="7750"/>
                </a:lnTo>
                <a:lnTo>
                  <a:pt x="3842" y="7748"/>
                </a:lnTo>
                <a:lnTo>
                  <a:pt x="3840" y="7744"/>
                </a:lnTo>
                <a:lnTo>
                  <a:pt x="3836" y="7742"/>
                </a:lnTo>
                <a:lnTo>
                  <a:pt x="3840" y="7740"/>
                </a:lnTo>
                <a:lnTo>
                  <a:pt x="3848" y="7742"/>
                </a:lnTo>
                <a:lnTo>
                  <a:pt x="3850" y="7744"/>
                </a:lnTo>
                <a:lnTo>
                  <a:pt x="3852" y="7746"/>
                </a:lnTo>
                <a:lnTo>
                  <a:pt x="3856" y="7744"/>
                </a:lnTo>
                <a:lnTo>
                  <a:pt x="3860" y="7740"/>
                </a:lnTo>
                <a:lnTo>
                  <a:pt x="3864" y="7740"/>
                </a:lnTo>
                <a:lnTo>
                  <a:pt x="3878" y="7740"/>
                </a:lnTo>
                <a:lnTo>
                  <a:pt x="3888" y="7742"/>
                </a:lnTo>
                <a:lnTo>
                  <a:pt x="3892" y="7744"/>
                </a:lnTo>
                <a:lnTo>
                  <a:pt x="3892" y="7746"/>
                </a:lnTo>
                <a:lnTo>
                  <a:pt x="3888" y="7750"/>
                </a:lnTo>
                <a:lnTo>
                  <a:pt x="3884" y="7750"/>
                </a:lnTo>
                <a:lnTo>
                  <a:pt x="3876" y="7750"/>
                </a:lnTo>
                <a:lnTo>
                  <a:pt x="3868" y="7748"/>
                </a:lnTo>
                <a:lnTo>
                  <a:pt x="3864" y="7748"/>
                </a:lnTo>
                <a:lnTo>
                  <a:pt x="3862" y="7748"/>
                </a:lnTo>
                <a:lnTo>
                  <a:pt x="3858" y="7754"/>
                </a:lnTo>
                <a:lnTo>
                  <a:pt x="3854" y="7760"/>
                </a:lnTo>
                <a:lnTo>
                  <a:pt x="3852" y="7760"/>
                </a:lnTo>
                <a:lnTo>
                  <a:pt x="3850" y="7758"/>
                </a:lnTo>
                <a:lnTo>
                  <a:pt x="3844" y="7756"/>
                </a:lnTo>
                <a:lnTo>
                  <a:pt x="3838" y="7756"/>
                </a:lnTo>
                <a:lnTo>
                  <a:pt x="3834" y="7762"/>
                </a:lnTo>
                <a:lnTo>
                  <a:pt x="3834" y="7766"/>
                </a:lnTo>
                <a:lnTo>
                  <a:pt x="3836" y="7772"/>
                </a:lnTo>
                <a:lnTo>
                  <a:pt x="3834" y="7774"/>
                </a:lnTo>
                <a:lnTo>
                  <a:pt x="3834" y="7776"/>
                </a:lnTo>
                <a:lnTo>
                  <a:pt x="3836" y="7778"/>
                </a:lnTo>
                <a:lnTo>
                  <a:pt x="3838" y="7782"/>
                </a:lnTo>
                <a:lnTo>
                  <a:pt x="3836" y="7782"/>
                </a:lnTo>
                <a:lnTo>
                  <a:pt x="3830" y="7780"/>
                </a:lnTo>
                <a:lnTo>
                  <a:pt x="3824" y="7780"/>
                </a:lnTo>
                <a:lnTo>
                  <a:pt x="3820" y="7780"/>
                </a:lnTo>
                <a:lnTo>
                  <a:pt x="3824" y="7784"/>
                </a:lnTo>
                <a:lnTo>
                  <a:pt x="3838" y="7794"/>
                </a:lnTo>
                <a:lnTo>
                  <a:pt x="3850" y="7802"/>
                </a:lnTo>
                <a:lnTo>
                  <a:pt x="3852" y="7800"/>
                </a:lnTo>
                <a:lnTo>
                  <a:pt x="3850" y="7796"/>
                </a:lnTo>
                <a:lnTo>
                  <a:pt x="3848" y="7790"/>
                </a:lnTo>
                <a:lnTo>
                  <a:pt x="3850" y="7786"/>
                </a:lnTo>
                <a:lnTo>
                  <a:pt x="3854" y="7782"/>
                </a:lnTo>
                <a:lnTo>
                  <a:pt x="3860" y="7780"/>
                </a:lnTo>
                <a:lnTo>
                  <a:pt x="3860" y="7778"/>
                </a:lnTo>
                <a:lnTo>
                  <a:pt x="3856" y="7774"/>
                </a:lnTo>
                <a:lnTo>
                  <a:pt x="3852" y="7772"/>
                </a:lnTo>
                <a:lnTo>
                  <a:pt x="3858" y="7772"/>
                </a:lnTo>
                <a:lnTo>
                  <a:pt x="3868" y="7774"/>
                </a:lnTo>
                <a:lnTo>
                  <a:pt x="3872" y="7774"/>
                </a:lnTo>
                <a:lnTo>
                  <a:pt x="3874" y="7770"/>
                </a:lnTo>
                <a:lnTo>
                  <a:pt x="3880" y="7766"/>
                </a:lnTo>
                <a:lnTo>
                  <a:pt x="3888" y="7762"/>
                </a:lnTo>
                <a:lnTo>
                  <a:pt x="3894" y="7758"/>
                </a:lnTo>
                <a:lnTo>
                  <a:pt x="3898" y="7756"/>
                </a:lnTo>
                <a:lnTo>
                  <a:pt x="3902" y="7756"/>
                </a:lnTo>
                <a:lnTo>
                  <a:pt x="3904" y="7758"/>
                </a:lnTo>
                <a:lnTo>
                  <a:pt x="3904" y="7762"/>
                </a:lnTo>
                <a:lnTo>
                  <a:pt x="3902" y="7768"/>
                </a:lnTo>
                <a:lnTo>
                  <a:pt x="3896" y="7774"/>
                </a:lnTo>
                <a:lnTo>
                  <a:pt x="3888" y="7780"/>
                </a:lnTo>
                <a:lnTo>
                  <a:pt x="3882" y="7782"/>
                </a:lnTo>
                <a:lnTo>
                  <a:pt x="3880" y="7786"/>
                </a:lnTo>
                <a:lnTo>
                  <a:pt x="3878" y="7788"/>
                </a:lnTo>
                <a:lnTo>
                  <a:pt x="3876" y="7786"/>
                </a:lnTo>
                <a:lnTo>
                  <a:pt x="3872" y="7784"/>
                </a:lnTo>
                <a:lnTo>
                  <a:pt x="3872" y="7786"/>
                </a:lnTo>
                <a:lnTo>
                  <a:pt x="3870" y="7788"/>
                </a:lnTo>
                <a:lnTo>
                  <a:pt x="3866" y="7786"/>
                </a:lnTo>
                <a:lnTo>
                  <a:pt x="3860" y="7786"/>
                </a:lnTo>
                <a:lnTo>
                  <a:pt x="3854" y="7788"/>
                </a:lnTo>
                <a:lnTo>
                  <a:pt x="3854" y="7792"/>
                </a:lnTo>
                <a:lnTo>
                  <a:pt x="3856" y="7796"/>
                </a:lnTo>
                <a:lnTo>
                  <a:pt x="3862" y="7804"/>
                </a:lnTo>
                <a:lnTo>
                  <a:pt x="3868" y="7810"/>
                </a:lnTo>
                <a:lnTo>
                  <a:pt x="3874" y="7814"/>
                </a:lnTo>
                <a:lnTo>
                  <a:pt x="3878" y="7814"/>
                </a:lnTo>
                <a:lnTo>
                  <a:pt x="3882" y="7818"/>
                </a:lnTo>
                <a:lnTo>
                  <a:pt x="3888" y="7820"/>
                </a:lnTo>
                <a:lnTo>
                  <a:pt x="3898" y="7822"/>
                </a:lnTo>
                <a:lnTo>
                  <a:pt x="3906" y="7820"/>
                </a:lnTo>
                <a:lnTo>
                  <a:pt x="3910" y="7818"/>
                </a:lnTo>
                <a:lnTo>
                  <a:pt x="3912" y="7810"/>
                </a:lnTo>
                <a:lnTo>
                  <a:pt x="3912" y="7796"/>
                </a:lnTo>
                <a:lnTo>
                  <a:pt x="3914" y="7782"/>
                </a:lnTo>
                <a:lnTo>
                  <a:pt x="3916" y="7776"/>
                </a:lnTo>
                <a:lnTo>
                  <a:pt x="3918" y="7772"/>
                </a:lnTo>
                <a:lnTo>
                  <a:pt x="3920" y="7762"/>
                </a:lnTo>
                <a:lnTo>
                  <a:pt x="3920" y="7756"/>
                </a:lnTo>
                <a:lnTo>
                  <a:pt x="3922" y="7752"/>
                </a:lnTo>
                <a:lnTo>
                  <a:pt x="3924" y="7750"/>
                </a:lnTo>
                <a:lnTo>
                  <a:pt x="3928" y="7748"/>
                </a:lnTo>
                <a:lnTo>
                  <a:pt x="3936" y="7746"/>
                </a:lnTo>
                <a:lnTo>
                  <a:pt x="3942" y="7746"/>
                </a:lnTo>
                <a:lnTo>
                  <a:pt x="3946" y="7742"/>
                </a:lnTo>
                <a:lnTo>
                  <a:pt x="3950" y="7738"/>
                </a:lnTo>
                <a:lnTo>
                  <a:pt x="3954" y="7738"/>
                </a:lnTo>
                <a:lnTo>
                  <a:pt x="3958" y="7738"/>
                </a:lnTo>
                <a:lnTo>
                  <a:pt x="3962" y="7738"/>
                </a:lnTo>
                <a:lnTo>
                  <a:pt x="3968" y="7734"/>
                </a:lnTo>
                <a:lnTo>
                  <a:pt x="3972" y="7726"/>
                </a:lnTo>
                <a:lnTo>
                  <a:pt x="3978" y="7724"/>
                </a:lnTo>
                <a:lnTo>
                  <a:pt x="3984" y="7724"/>
                </a:lnTo>
                <a:lnTo>
                  <a:pt x="3992" y="7724"/>
                </a:lnTo>
                <a:lnTo>
                  <a:pt x="4006" y="7728"/>
                </a:lnTo>
                <a:lnTo>
                  <a:pt x="4014" y="7732"/>
                </a:lnTo>
                <a:lnTo>
                  <a:pt x="4016" y="7730"/>
                </a:lnTo>
                <a:lnTo>
                  <a:pt x="4014" y="7724"/>
                </a:lnTo>
                <a:lnTo>
                  <a:pt x="4008" y="7712"/>
                </a:lnTo>
                <a:lnTo>
                  <a:pt x="3996" y="7692"/>
                </a:lnTo>
                <a:lnTo>
                  <a:pt x="3992" y="7680"/>
                </a:lnTo>
                <a:lnTo>
                  <a:pt x="3988" y="7666"/>
                </a:lnTo>
                <a:lnTo>
                  <a:pt x="3986" y="7648"/>
                </a:lnTo>
                <a:lnTo>
                  <a:pt x="3986" y="7640"/>
                </a:lnTo>
                <a:lnTo>
                  <a:pt x="3986" y="7630"/>
                </a:lnTo>
                <a:lnTo>
                  <a:pt x="3990" y="7620"/>
                </a:lnTo>
                <a:lnTo>
                  <a:pt x="3996" y="7612"/>
                </a:lnTo>
                <a:lnTo>
                  <a:pt x="4002" y="7606"/>
                </a:lnTo>
                <a:lnTo>
                  <a:pt x="4014" y="7600"/>
                </a:lnTo>
                <a:lnTo>
                  <a:pt x="4024" y="7596"/>
                </a:lnTo>
                <a:lnTo>
                  <a:pt x="4032" y="7592"/>
                </a:lnTo>
                <a:lnTo>
                  <a:pt x="4038" y="7586"/>
                </a:lnTo>
                <a:lnTo>
                  <a:pt x="4042" y="7580"/>
                </a:lnTo>
                <a:lnTo>
                  <a:pt x="4046" y="7564"/>
                </a:lnTo>
                <a:lnTo>
                  <a:pt x="4050" y="7540"/>
                </a:lnTo>
                <a:lnTo>
                  <a:pt x="4054" y="7528"/>
                </a:lnTo>
                <a:lnTo>
                  <a:pt x="4060" y="7518"/>
                </a:lnTo>
                <a:lnTo>
                  <a:pt x="4068" y="7510"/>
                </a:lnTo>
                <a:lnTo>
                  <a:pt x="4076" y="7504"/>
                </a:lnTo>
                <a:lnTo>
                  <a:pt x="4092" y="7496"/>
                </a:lnTo>
                <a:lnTo>
                  <a:pt x="4098" y="7492"/>
                </a:lnTo>
                <a:lnTo>
                  <a:pt x="4102" y="7488"/>
                </a:lnTo>
                <a:lnTo>
                  <a:pt x="4104" y="7484"/>
                </a:lnTo>
                <a:lnTo>
                  <a:pt x="4106" y="7480"/>
                </a:lnTo>
                <a:lnTo>
                  <a:pt x="4114" y="7474"/>
                </a:lnTo>
                <a:lnTo>
                  <a:pt x="4118" y="7470"/>
                </a:lnTo>
                <a:lnTo>
                  <a:pt x="4120" y="7466"/>
                </a:lnTo>
                <a:lnTo>
                  <a:pt x="4118" y="7462"/>
                </a:lnTo>
                <a:lnTo>
                  <a:pt x="4118" y="7458"/>
                </a:lnTo>
                <a:lnTo>
                  <a:pt x="4118" y="7454"/>
                </a:lnTo>
                <a:lnTo>
                  <a:pt x="4120" y="7450"/>
                </a:lnTo>
                <a:lnTo>
                  <a:pt x="4122" y="7442"/>
                </a:lnTo>
                <a:lnTo>
                  <a:pt x="4124" y="7436"/>
                </a:lnTo>
                <a:lnTo>
                  <a:pt x="4122" y="7428"/>
                </a:lnTo>
                <a:lnTo>
                  <a:pt x="4120" y="7422"/>
                </a:lnTo>
                <a:lnTo>
                  <a:pt x="4116" y="7420"/>
                </a:lnTo>
                <a:lnTo>
                  <a:pt x="4104" y="7418"/>
                </a:lnTo>
                <a:lnTo>
                  <a:pt x="4096" y="7418"/>
                </a:lnTo>
                <a:lnTo>
                  <a:pt x="4086" y="7414"/>
                </a:lnTo>
                <a:lnTo>
                  <a:pt x="4076" y="7408"/>
                </a:lnTo>
                <a:lnTo>
                  <a:pt x="4066" y="7398"/>
                </a:lnTo>
                <a:lnTo>
                  <a:pt x="4050" y="7378"/>
                </a:lnTo>
                <a:lnTo>
                  <a:pt x="4046" y="7372"/>
                </a:lnTo>
                <a:lnTo>
                  <a:pt x="4046" y="7366"/>
                </a:lnTo>
                <a:lnTo>
                  <a:pt x="4046" y="7360"/>
                </a:lnTo>
                <a:lnTo>
                  <a:pt x="4050" y="7352"/>
                </a:lnTo>
                <a:lnTo>
                  <a:pt x="4060" y="7332"/>
                </a:lnTo>
                <a:lnTo>
                  <a:pt x="4068" y="7320"/>
                </a:lnTo>
                <a:lnTo>
                  <a:pt x="4072" y="7314"/>
                </a:lnTo>
                <a:lnTo>
                  <a:pt x="4078" y="7310"/>
                </a:lnTo>
                <a:lnTo>
                  <a:pt x="4082" y="7310"/>
                </a:lnTo>
                <a:lnTo>
                  <a:pt x="4088" y="7310"/>
                </a:lnTo>
                <a:lnTo>
                  <a:pt x="4092" y="7308"/>
                </a:lnTo>
                <a:lnTo>
                  <a:pt x="4094" y="7306"/>
                </a:lnTo>
                <a:lnTo>
                  <a:pt x="4098" y="7302"/>
                </a:lnTo>
                <a:lnTo>
                  <a:pt x="4104" y="7300"/>
                </a:lnTo>
                <a:lnTo>
                  <a:pt x="4118" y="7300"/>
                </a:lnTo>
                <a:lnTo>
                  <a:pt x="4124" y="7298"/>
                </a:lnTo>
                <a:lnTo>
                  <a:pt x="4128" y="7298"/>
                </a:lnTo>
                <a:lnTo>
                  <a:pt x="4130" y="7296"/>
                </a:lnTo>
                <a:lnTo>
                  <a:pt x="4128" y="7290"/>
                </a:lnTo>
                <a:lnTo>
                  <a:pt x="4124" y="7286"/>
                </a:lnTo>
                <a:lnTo>
                  <a:pt x="4126" y="7282"/>
                </a:lnTo>
                <a:lnTo>
                  <a:pt x="4134" y="7274"/>
                </a:lnTo>
                <a:lnTo>
                  <a:pt x="4140" y="7268"/>
                </a:lnTo>
                <a:lnTo>
                  <a:pt x="4142" y="7262"/>
                </a:lnTo>
                <a:lnTo>
                  <a:pt x="4144" y="7252"/>
                </a:lnTo>
                <a:lnTo>
                  <a:pt x="4140" y="7240"/>
                </a:lnTo>
                <a:lnTo>
                  <a:pt x="4140" y="7234"/>
                </a:lnTo>
                <a:lnTo>
                  <a:pt x="4140" y="7228"/>
                </a:lnTo>
                <a:lnTo>
                  <a:pt x="4142" y="7220"/>
                </a:lnTo>
                <a:lnTo>
                  <a:pt x="4144" y="7212"/>
                </a:lnTo>
                <a:lnTo>
                  <a:pt x="4150" y="7206"/>
                </a:lnTo>
                <a:lnTo>
                  <a:pt x="4156" y="7200"/>
                </a:lnTo>
                <a:lnTo>
                  <a:pt x="4164" y="7194"/>
                </a:lnTo>
                <a:lnTo>
                  <a:pt x="4174" y="7188"/>
                </a:lnTo>
                <a:lnTo>
                  <a:pt x="4180" y="7186"/>
                </a:lnTo>
                <a:lnTo>
                  <a:pt x="4178" y="7184"/>
                </a:lnTo>
                <a:lnTo>
                  <a:pt x="4170" y="7182"/>
                </a:lnTo>
                <a:lnTo>
                  <a:pt x="4160" y="7178"/>
                </a:lnTo>
                <a:lnTo>
                  <a:pt x="4154" y="7172"/>
                </a:lnTo>
                <a:lnTo>
                  <a:pt x="4154" y="7168"/>
                </a:lnTo>
                <a:lnTo>
                  <a:pt x="4156" y="7166"/>
                </a:lnTo>
                <a:lnTo>
                  <a:pt x="4160" y="7164"/>
                </a:lnTo>
                <a:lnTo>
                  <a:pt x="4166" y="7162"/>
                </a:lnTo>
                <a:lnTo>
                  <a:pt x="4172" y="7164"/>
                </a:lnTo>
                <a:lnTo>
                  <a:pt x="4178" y="7166"/>
                </a:lnTo>
                <a:lnTo>
                  <a:pt x="4182" y="7170"/>
                </a:lnTo>
                <a:lnTo>
                  <a:pt x="4186" y="7176"/>
                </a:lnTo>
                <a:lnTo>
                  <a:pt x="4188" y="7180"/>
                </a:lnTo>
                <a:lnTo>
                  <a:pt x="4192" y="7180"/>
                </a:lnTo>
                <a:lnTo>
                  <a:pt x="4196" y="7182"/>
                </a:lnTo>
                <a:lnTo>
                  <a:pt x="4200" y="7180"/>
                </a:lnTo>
                <a:lnTo>
                  <a:pt x="4204" y="7176"/>
                </a:lnTo>
                <a:lnTo>
                  <a:pt x="4208" y="7170"/>
                </a:lnTo>
                <a:lnTo>
                  <a:pt x="4212" y="7162"/>
                </a:lnTo>
                <a:lnTo>
                  <a:pt x="4212" y="7154"/>
                </a:lnTo>
                <a:lnTo>
                  <a:pt x="4210" y="7144"/>
                </a:lnTo>
                <a:lnTo>
                  <a:pt x="4206" y="7136"/>
                </a:lnTo>
                <a:lnTo>
                  <a:pt x="4202" y="7134"/>
                </a:lnTo>
                <a:lnTo>
                  <a:pt x="4198" y="7134"/>
                </a:lnTo>
                <a:lnTo>
                  <a:pt x="4174" y="7142"/>
                </a:lnTo>
                <a:lnTo>
                  <a:pt x="4166" y="7142"/>
                </a:lnTo>
                <a:lnTo>
                  <a:pt x="4160" y="7142"/>
                </a:lnTo>
                <a:lnTo>
                  <a:pt x="4154" y="7140"/>
                </a:lnTo>
                <a:lnTo>
                  <a:pt x="4152" y="7134"/>
                </a:lnTo>
                <a:lnTo>
                  <a:pt x="4150" y="7128"/>
                </a:lnTo>
                <a:lnTo>
                  <a:pt x="4152" y="7118"/>
                </a:lnTo>
                <a:lnTo>
                  <a:pt x="4152" y="7108"/>
                </a:lnTo>
                <a:lnTo>
                  <a:pt x="4152" y="7100"/>
                </a:lnTo>
                <a:lnTo>
                  <a:pt x="4146" y="7084"/>
                </a:lnTo>
                <a:lnTo>
                  <a:pt x="4144" y="7078"/>
                </a:lnTo>
                <a:lnTo>
                  <a:pt x="4142" y="7072"/>
                </a:lnTo>
                <a:lnTo>
                  <a:pt x="4144" y="7068"/>
                </a:lnTo>
                <a:lnTo>
                  <a:pt x="4150" y="7064"/>
                </a:lnTo>
                <a:lnTo>
                  <a:pt x="4158" y="7064"/>
                </a:lnTo>
                <a:lnTo>
                  <a:pt x="4166" y="7064"/>
                </a:lnTo>
                <a:lnTo>
                  <a:pt x="4180" y="7072"/>
                </a:lnTo>
                <a:lnTo>
                  <a:pt x="4196" y="7080"/>
                </a:lnTo>
                <a:lnTo>
                  <a:pt x="4204" y="7082"/>
                </a:lnTo>
                <a:lnTo>
                  <a:pt x="4212" y="7082"/>
                </a:lnTo>
                <a:lnTo>
                  <a:pt x="4222" y="7084"/>
                </a:lnTo>
                <a:lnTo>
                  <a:pt x="4226" y="7084"/>
                </a:lnTo>
                <a:lnTo>
                  <a:pt x="4230" y="7082"/>
                </a:lnTo>
                <a:lnTo>
                  <a:pt x="4244" y="7076"/>
                </a:lnTo>
                <a:lnTo>
                  <a:pt x="4258" y="7068"/>
                </a:lnTo>
                <a:lnTo>
                  <a:pt x="4264" y="7064"/>
                </a:lnTo>
                <a:lnTo>
                  <a:pt x="4266" y="7060"/>
                </a:lnTo>
                <a:lnTo>
                  <a:pt x="4268" y="7056"/>
                </a:lnTo>
                <a:lnTo>
                  <a:pt x="4266" y="7052"/>
                </a:lnTo>
                <a:lnTo>
                  <a:pt x="4262" y="7046"/>
                </a:lnTo>
                <a:lnTo>
                  <a:pt x="4258" y="7044"/>
                </a:lnTo>
                <a:lnTo>
                  <a:pt x="4256" y="7040"/>
                </a:lnTo>
                <a:lnTo>
                  <a:pt x="4256" y="7034"/>
                </a:lnTo>
                <a:lnTo>
                  <a:pt x="4258" y="7024"/>
                </a:lnTo>
                <a:lnTo>
                  <a:pt x="4266" y="7016"/>
                </a:lnTo>
                <a:lnTo>
                  <a:pt x="4272" y="7006"/>
                </a:lnTo>
                <a:lnTo>
                  <a:pt x="4274" y="6996"/>
                </a:lnTo>
                <a:lnTo>
                  <a:pt x="4272" y="6986"/>
                </a:lnTo>
                <a:lnTo>
                  <a:pt x="4270" y="6982"/>
                </a:lnTo>
                <a:lnTo>
                  <a:pt x="4266" y="6978"/>
                </a:lnTo>
                <a:lnTo>
                  <a:pt x="4262" y="6976"/>
                </a:lnTo>
                <a:lnTo>
                  <a:pt x="4260" y="6972"/>
                </a:lnTo>
                <a:lnTo>
                  <a:pt x="4256" y="6962"/>
                </a:lnTo>
                <a:lnTo>
                  <a:pt x="4256" y="6958"/>
                </a:lnTo>
                <a:lnTo>
                  <a:pt x="4260" y="6956"/>
                </a:lnTo>
                <a:lnTo>
                  <a:pt x="4264" y="6956"/>
                </a:lnTo>
                <a:lnTo>
                  <a:pt x="4270" y="6958"/>
                </a:lnTo>
                <a:lnTo>
                  <a:pt x="4280" y="6964"/>
                </a:lnTo>
                <a:lnTo>
                  <a:pt x="4288" y="6966"/>
                </a:lnTo>
                <a:lnTo>
                  <a:pt x="4320" y="6962"/>
                </a:lnTo>
                <a:lnTo>
                  <a:pt x="4352" y="6958"/>
                </a:lnTo>
                <a:lnTo>
                  <a:pt x="4386" y="6950"/>
                </a:lnTo>
                <a:lnTo>
                  <a:pt x="4416" y="6940"/>
                </a:lnTo>
                <a:lnTo>
                  <a:pt x="4430" y="6934"/>
                </a:lnTo>
                <a:lnTo>
                  <a:pt x="4440" y="6928"/>
                </a:lnTo>
                <a:lnTo>
                  <a:pt x="4448" y="6922"/>
                </a:lnTo>
                <a:lnTo>
                  <a:pt x="4452" y="6916"/>
                </a:lnTo>
                <a:lnTo>
                  <a:pt x="4456" y="6912"/>
                </a:lnTo>
                <a:lnTo>
                  <a:pt x="4456" y="6908"/>
                </a:lnTo>
                <a:lnTo>
                  <a:pt x="4458" y="6898"/>
                </a:lnTo>
                <a:lnTo>
                  <a:pt x="4462" y="6894"/>
                </a:lnTo>
                <a:lnTo>
                  <a:pt x="4466" y="6888"/>
                </a:lnTo>
                <a:lnTo>
                  <a:pt x="4478" y="6876"/>
                </a:lnTo>
                <a:lnTo>
                  <a:pt x="4484" y="6862"/>
                </a:lnTo>
                <a:lnTo>
                  <a:pt x="4486" y="6846"/>
                </a:lnTo>
                <a:lnTo>
                  <a:pt x="4488" y="6828"/>
                </a:lnTo>
                <a:lnTo>
                  <a:pt x="4486" y="6820"/>
                </a:lnTo>
                <a:lnTo>
                  <a:pt x="4486" y="6816"/>
                </a:lnTo>
                <a:lnTo>
                  <a:pt x="4484" y="6816"/>
                </a:lnTo>
                <a:lnTo>
                  <a:pt x="4480" y="6816"/>
                </a:lnTo>
                <a:lnTo>
                  <a:pt x="4476" y="6816"/>
                </a:lnTo>
                <a:lnTo>
                  <a:pt x="4472" y="6814"/>
                </a:lnTo>
                <a:lnTo>
                  <a:pt x="4466" y="6810"/>
                </a:lnTo>
                <a:lnTo>
                  <a:pt x="4462" y="6802"/>
                </a:lnTo>
                <a:lnTo>
                  <a:pt x="4458" y="6794"/>
                </a:lnTo>
                <a:lnTo>
                  <a:pt x="4458" y="6788"/>
                </a:lnTo>
                <a:lnTo>
                  <a:pt x="4460" y="6784"/>
                </a:lnTo>
                <a:lnTo>
                  <a:pt x="4464" y="6780"/>
                </a:lnTo>
                <a:lnTo>
                  <a:pt x="4466" y="6776"/>
                </a:lnTo>
                <a:lnTo>
                  <a:pt x="4468" y="6770"/>
                </a:lnTo>
                <a:lnTo>
                  <a:pt x="4464" y="6762"/>
                </a:lnTo>
                <a:lnTo>
                  <a:pt x="4458" y="6750"/>
                </a:lnTo>
                <a:lnTo>
                  <a:pt x="4450" y="6744"/>
                </a:lnTo>
                <a:lnTo>
                  <a:pt x="4442" y="6738"/>
                </a:lnTo>
                <a:lnTo>
                  <a:pt x="4424" y="6728"/>
                </a:lnTo>
                <a:lnTo>
                  <a:pt x="4418" y="6722"/>
                </a:lnTo>
                <a:lnTo>
                  <a:pt x="4416" y="6716"/>
                </a:lnTo>
                <a:lnTo>
                  <a:pt x="4416" y="6712"/>
                </a:lnTo>
                <a:lnTo>
                  <a:pt x="4416" y="6708"/>
                </a:lnTo>
                <a:lnTo>
                  <a:pt x="4424" y="6700"/>
                </a:lnTo>
                <a:lnTo>
                  <a:pt x="4426" y="6702"/>
                </a:lnTo>
                <a:lnTo>
                  <a:pt x="4432" y="6710"/>
                </a:lnTo>
                <a:lnTo>
                  <a:pt x="4442" y="6716"/>
                </a:lnTo>
                <a:lnTo>
                  <a:pt x="4448" y="6718"/>
                </a:lnTo>
                <a:lnTo>
                  <a:pt x="4456" y="6718"/>
                </a:lnTo>
                <a:lnTo>
                  <a:pt x="4464" y="6718"/>
                </a:lnTo>
                <a:lnTo>
                  <a:pt x="4472" y="6722"/>
                </a:lnTo>
                <a:lnTo>
                  <a:pt x="4490" y="6732"/>
                </a:lnTo>
                <a:lnTo>
                  <a:pt x="4498" y="6736"/>
                </a:lnTo>
                <a:lnTo>
                  <a:pt x="4506" y="6740"/>
                </a:lnTo>
                <a:lnTo>
                  <a:pt x="4514" y="6740"/>
                </a:lnTo>
                <a:lnTo>
                  <a:pt x="4522" y="6738"/>
                </a:lnTo>
                <a:lnTo>
                  <a:pt x="4528" y="6736"/>
                </a:lnTo>
                <a:lnTo>
                  <a:pt x="4534" y="6736"/>
                </a:lnTo>
                <a:lnTo>
                  <a:pt x="4546" y="6740"/>
                </a:lnTo>
                <a:lnTo>
                  <a:pt x="4552" y="6742"/>
                </a:lnTo>
                <a:lnTo>
                  <a:pt x="4558" y="6742"/>
                </a:lnTo>
                <a:lnTo>
                  <a:pt x="4564" y="6740"/>
                </a:lnTo>
                <a:lnTo>
                  <a:pt x="4572" y="6738"/>
                </a:lnTo>
                <a:lnTo>
                  <a:pt x="4586" y="6728"/>
                </a:lnTo>
                <a:lnTo>
                  <a:pt x="4596" y="6718"/>
                </a:lnTo>
                <a:lnTo>
                  <a:pt x="4608" y="6704"/>
                </a:lnTo>
                <a:lnTo>
                  <a:pt x="4618" y="6682"/>
                </a:lnTo>
                <a:lnTo>
                  <a:pt x="4616" y="6676"/>
                </a:lnTo>
                <a:lnTo>
                  <a:pt x="4620" y="6670"/>
                </a:lnTo>
                <a:lnTo>
                  <a:pt x="4626" y="6666"/>
                </a:lnTo>
                <a:lnTo>
                  <a:pt x="4638" y="6660"/>
                </a:lnTo>
                <a:lnTo>
                  <a:pt x="4648" y="6652"/>
                </a:lnTo>
                <a:lnTo>
                  <a:pt x="4652" y="6648"/>
                </a:lnTo>
                <a:lnTo>
                  <a:pt x="4654" y="6640"/>
                </a:lnTo>
                <a:lnTo>
                  <a:pt x="4662" y="6616"/>
                </a:lnTo>
                <a:lnTo>
                  <a:pt x="4666" y="6608"/>
                </a:lnTo>
                <a:lnTo>
                  <a:pt x="4670" y="6600"/>
                </a:lnTo>
                <a:lnTo>
                  <a:pt x="4684" y="6586"/>
                </a:lnTo>
                <a:lnTo>
                  <a:pt x="4708" y="6568"/>
                </a:lnTo>
                <a:lnTo>
                  <a:pt x="4716" y="6558"/>
                </a:lnTo>
                <a:lnTo>
                  <a:pt x="4724" y="6548"/>
                </a:lnTo>
                <a:lnTo>
                  <a:pt x="4738" y="6522"/>
                </a:lnTo>
                <a:lnTo>
                  <a:pt x="4750" y="6494"/>
                </a:lnTo>
                <a:lnTo>
                  <a:pt x="4766" y="6458"/>
                </a:lnTo>
                <a:lnTo>
                  <a:pt x="4774" y="6442"/>
                </a:lnTo>
                <a:lnTo>
                  <a:pt x="4780" y="6432"/>
                </a:lnTo>
                <a:lnTo>
                  <a:pt x="4786" y="6426"/>
                </a:lnTo>
                <a:lnTo>
                  <a:pt x="4792" y="6420"/>
                </a:lnTo>
                <a:lnTo>
                  <a:pt x="4800" y="6412"/>
                </a:lnTo>
                <a:lnTo>
                  <a:pt x="4804" y="6406"/>
                </a:lnTo>
                <a:lnTo>
                  <a:pt x="4810" y="6396"/>
                </a:lnTo>
                <a:lnTo>
                  <a:pt x="4816" y="6382"/>
                </a:lnTo>
                <a:lnTo>
                  <a:pt x="4818" y="6368"/>
                </a:lnTo>
                <a:lnTo>
                  <a:pt x="4820" y="6354"/>
                </a:lnTo>
                <a:lnTo>
                  <a:pt x="4820" y="6340"/>
                </a:lnTo>
                <a:lnTo>
                  <a:pt x="4818" y="6310"/>
                </a:lnTo>
                <a:lnTo>
                  <a:pt x="4818" y="6294"/>
                </a:lnTo>
                <a:lnTo>
                  <a:pt x="4818" y="6278"/>
                </a:lnTo>
                <a:lnTo>
                  <a:pt x="4822" y="6260"/>
                </a:lnTo>
                <a:lnTo>
                  <a:pt x="4828" y="6246"/>
                </a:lnTo>
                <a:lnTo>
                  <a:pt x="4836" y="6232"/>
                </a:lnTo>
                <a:lnTo>
                  <a:pt x="4848" y="6220"/>
                </a:lnTo>
                <a:lnTo>
                  <a:pt x="4860" y="6208"/>
                </a:lnTo>
                <a:lnTo>
                  <a:pt x="4872" y="6198"/>
                </a:lnTo>
                <a:lnTo>
                  <a:pt x="4884" y="6190"/>
                </a:lnTo>
                <a:lnTo>
                  <a:pt x="4894" y="6186"/>
                </a:lnTo>
                <a:lnTo>
                  <a:pt x="4918" y="6174"/>
                </a:lnTo>
                <a:lnTo>
                  <a:pt x="4936" y="6164"/>
                </a:lnTo>
                <a:lnTo>
                  <a:pt x="4948" y="6156"/>
                </a:lnTo>
                <a:lnTo>
                  <a:pt x="4958" y="6146"/>
                </a:lnTo>
                <a:lnTo>
                  <a:pt x="4972" y="6132"/>
                </a:lnTo>
                <a:lnTo>
                  <a:pt x="4978" y="6128"/>
                </a:lnTo>
                <a:lnTo>
                  <a:pt x="4986" y="6124"/>
                </a:lnTo>
                <a:lnTo>
                  <a:pt x="4994" y="6122"/>
                </a:lnTo>
                <a:lnTo>
                  <a:pt x="4998" y="6122"/>
                </a:lnTo>
                <a:lnTo>
                  <a:pt x="5002" y="6124"/>
                </a:lnTo>
                <a:lnTo>
                  <a:pt x="5006" y="6126"/>
                </a:lnTo>
                <a:lnTo>
                  <a:pt x="5010" y="6126"/>
                </a:lnTo>
                <a:lnTo>
                  <a:pt x="5016" y="6126"/>
                </a:lnTo>
                <a:lnTo>
                  <a:pt x="5028" y="6124"/>
                </a:lnTo>
                <a:lnTo>
                  <a:pt x="5040" y="6122"/>
                </a:lnTo>
                <a:lnTo>
                  <a:pt x="5052" y="6122"/>
                </a:lnTo>
                <a:lnTo>
                  <a:pt x="5072" y="6122"/>
                </a:lnTo>
                <a:lnTo>
                  <a:pt x="5080" y="6120"/>
                </a:lnTo>
                <a:lnTo>
                  <a:pt x="5086" y="6120"/>
                </a:lnTo>
                <a:lnTo>
                  <a:pt x="5088" y="6116"/>
                </a:lnTo>
                <a:lnTo>
                  <a:pt x="5086" y="6110"/>
                </a:lnTo>
                <a:lnTo>
                  <a:pt x="5086" y="6108"/>
                </a:lnTo>
                <a:lnTo>
                  <a:pt x="5086" y="6104"/>
                </a:lnTo>
                <a:lnTo>
                  <a:pt x="5090" y="6098"/>
                </a:lnTo>
                <a:lnTo>
                  <a:pt x="5104" y="6086"/>
                </a:lnTo>
                <a:lnTo>
                  <a:pt x="5112" y="6080"/>
                </a:lnTo>
                <a:lnTo>
                  <a:pt x="5118" y="6072"/>
                </a:lnTo>
                <a:lnTo>
                  <a:pt x="5122" y="6064"/>
                </a:lnTo>
                <a:lnTo>
                  <a:pt x="5122" y="6060"/>
                </a:lnTo>
                <a:lnTo>
                  <a:pt x="5120" y="6056"/>
                </a:lnTo>
                <a:lnTo>
                  <a:pt x="5120" y="6046"/>
                </a:lnTo>
                <a:lnTo>
                  <a:pt x="5120" y="6036"/>
                </a:lnTo>
                <a:lnTo>
                  <a:pt x="5124" y="6028"/>
                </a:lnTo>
                <a:lnTo>
                  <a:pt x="5130" y="6018"/>
                </a:lnTo>
                <a:lnTo>
                  <a:pt x="5146" y="5994"/>
                </a:lnTo>
                <a:lnTo>
                  <a:pt x="5164" y="5964"/>
                </a:lnTo>
                <a:lnTo>
                  <a:pt x="5170" y="5948"/>
                </a:lnTo>
                <a:lnTo>
                  <a:pt x="5174" y="5932"/>
                </a:lnTo>
                <a:lnTo>
                  <a:pt x="5176" y="5920"/>
                </a:lnTo>
                <a:lnTo>
                  <a:pt x="5176" y="5908"/>
                </a:lnTo>
                <a:lnTo>
                  <a:pt x="5176" y="5898"/>
                </a:lnTo>
                <a:lnTo>
                  <a:pt x="5176" y="5888"/>
                </a:lnTo>
                <a:lnTo>
                  <a:pt x="5178" y="5882"/>
                </a:lnTo>
                <a:lnTo>
                  <a:pt x="5184" y="5878"/>
                </a:lnTo>
                <a:lnTo>
                  <a:pt x="5190" y="5872"/>
                </a:lnTo>
                <a:lnTo>
                  <a:pt x="5194" y="5864"/>
                </a:lnTo>
                <a:lnTo>
                  <a:pt x="5196" y="5854"/>
                </a:lnTo>
                <a:lnTo>
                  <a:pt x="5196" y="5842"/>
                </a:lnTo>
                <a:lnTo>
                  <a:pt x="5196" y="5816"/>
                </a:lnTo>
                <a:lnTo>
                  <a:pt x="5198" y="5802"/>
                </a:lnTo>
                <a:lnTo>
                  <a:pt x="5202" y="5786"/>
                </a:lnTo>
                <a:lnTo>
                  <a:pt x="5204" y="5772"/>
                </a:lnTo>
                <a:lnTo>
                  <a:pt x="5206" y="5762"/>
                </a:lnTo>
                <a:lnTo>
                  <a:pt x="5204" y="5752"/>
                </a:lnTo>
                <a:lnTo>
                  <a:pt x="5202" y="5742"/>
                </a:lnTo>
                <a:lnTo>
                  <a:pt x="5198" y="5726"/>
                </a:lnTo>
                <a:lnTo>
                  <a:pt x="5198" y="5716"/>
                </a:lnTo>
                <a:lnTo>
                  <a:pt x="5198" y="5706"/>
                </a:lnTo>
                <a:lnTo>
                  <a:pt x="5202" y="5634"/>
                </a:lnTo>
                <a:lnTo>
                  <a:pt x="5204" y="5618"/>
                </a:lnTo>
                <a:lnTo>
                  <a:pt x="5208" y="5606"/>
                </a:lnTo>
                <a:lnTo>
                  <a:pt x="5208" y="5604"/>
                </a:lnTo>
                <a:lnTo>
                  <a:pt x="5212" y="5602"/>
                </a:lnTo>
                <a:lnTo>
                  <a:pt x="5214" y="5604"/>
                </a:lnTo>
                <a:lnTo>
                  <a:pt x="5216" y="5608"/>
                </a:lnTo>
                <a:lnTo>
                  <a:pt x="5222" y="5618"/>
                </a:lnTo>
                <a:lnTo>
                  <a:pt x="5228" y="5622"/>
                </a:lnTo>
                <a:lnTo>
                  <a:pt x="5232" y="5622"/>
                </a:lnTo>
                <a:lnTo>
                  <a:pt x="5238" y="5616"/>
                </a:lnTo>
                <a:lnTo>
                  <a:pt x="5242" y="5608"/>
                </a:lnTo>
                <a:lnTo>
                  <a:pt x="5248" y="5594"/>
                </a:lnTo>
                <a:lnTo>
                  <a:pt x="5262" y="5558"/>
                </a:lnTo>
                <a:lnTo>
                  <a:pt x="5270" y="5540"/>
                </a:lnTo>
                <a:lnTo>
                  <a:pt x="5278" y="5528"/>
                </a:lnTo>
                <a:lnTo>
                  <a:pt x="5284" y="5520"/>
                </a:lnTo>
                <a:lnTo>
                  <a:pt x="5290" y="5512"/>
                </a:lnTo>
                <a:lnTo>
                  <a:pt x="5306" y="5496"/>
                </a:lnTo>
                <a:lnTo>
                  <a:pt x="5316" y="5484"/>
                </a:lnTo>
                <a:lnTo>
                  <a:pt x="5328" y="5466"/>
                </a:lnTo>
                <a:lnTo>
                  <a:pt x="5348" y="5428"/>
                </a:lnTo>
                <a:lnTo>
                  <a:pt x="5356" y="5412"/>
                </a:lnTo>
                <a:lnTo>
                  <a:pt x="5364" y="5398"/>
                </a:lnTo>
                <a:lnTo>
                  <a:pt x="5368" y="5384"/>
                </a:lnTo>
                <a:lnTo>
                  <a:pt x="5370" y="5370"/>
                </a:lnTo>
                <a:lnTo>
                  <a:pt x="5370" y="5356"/>
                </a:lnTo>
                <a:lnTo>
                  <a:pt x="5370" y="5340"/>
                </a:lnTo>
                <a:lnTo>
                  <a:pt x="5366" y="5308"/>
                </a:lnTo>
                <a:lnTo>
                  <a:pt x="5362" y="5282"/>
                </a:lnTo>
                <a:lnTo>
                  <a:pt x="5358" y="5270"/>
                </a:lnTo>
                <a:lnTo>
                  <a:pt x="5354" y="5260"/>
                </a:lnTo>
                <a:lnTo>
                  <a:pt x="5348" y="5250"/>
                </a:lnTo>
                <a:lnTo>
                  <a:pt x="5340" y="5242"/>
                </a:lnTo>
                <a:close/>
                <a:moveTo>
                  <a:pt x="3590" y="2808"/>
                </a:moveTo>
                <a:lnTo>
                  <a:pt x="3590" y="2808"/>
                </a:lnTo>
                <a:lnTo>
                  <a:pt x="3570" y="2824"/>
                </a:lnTo>
                <a:lnTo>
                  <a:pt x="3558" y="2834"/>
                </a:lnTo>
                <a:lnTo>
                  <a:pt x="3548" y="2840"/>
                </a:lnTo>
                <a:lnTo>
                  <a:pt x="3538" y="2844"/>
                </a:lnTo>
                <a:lnTo>
                  <a:pt x="3526" y="2850"/>
                </a:lnTo>
                <a:lnTo>
                  <a:pt x="3510" y="2860"/>
                </a:lnTo>
                <a:lnTo>
                  <a:pt x="3488" y="2870"/>
                </a:lnTo>
                <a:lnTo>
                  <a:pt x="3468" y="2878"/>
                </a:lnTo>
                <a:lnTo>
                  <a:pt x="3448" y="2882"/>
                </a:lnTo>
                <a:lnTo>
                  <a:pt x="3434" y="2882"/>
                </a:lnTo>
                <a:lnTo>
                  <a:pt x="3426" y="2880"/>
                </a:lnTo>
                <a:lnTo>
                  <a:pt x="3424" y="2878"/>
                </a:lnTo>
                <a:lnTo>
                  <a:pt x="3426" y="2878"/>
                </a:lnTo>
                <a:lnTo>
                  <a:pt x="3430" y="2876"/>
                </a:lnTo>
                <a:lnTo>
                  <a:pt x="3434" y="2874"/>
                </a:lnTo>
                <a:lnTo>
                  <a:pt x="3436" y="2874"/>
                </a:lnTo>
                <a:lnTo>
                  <a:pt x="3434" y="2872"/>
                </a:lnTo>
                <a:lnTo>
                  <a:pt x="3428" y="2870"/>
                </a:lnTo>
                <a:lnTo>
                  <a:pt x="3418" y="2870"/>
                </a:lnTo>
                <a:lnTo>
                  <a:pt x="3410" y="2868"/>
                </a:lnTo>
                <a:lnTo>
                  <a:pt x="3408" y="2868"/>
                </a:lnTo>
                <a:lnTo>
                  <a:pt x="3406" y="2866"/>
                </a:lnTo>
                <a:lnTo>
                  <a:pt x="3408" y="2860"/>
                </a:lnTo>
                <a:lnTo>
                  <a:pt x="3410" y="2856"/>
                </a:lnTo>
                <a:lnTo>
                  <a:pt x="3414" y="2850"/>
                </a:lnTo>
                <a:lnTo>
                  <a:pt x="3416" y="2840"/>
                </a:lnTo>
                <a:lnTo>
                  <a:pt x="3420" y="2832"/>
                </a:lnTo>
                <a:lnTo>
                  <a:pt x="3424" y="2828"/>
                </a:lnTo>
                <a:lnTo>
                  <a:pt x="3426" y="2826"/>
                </a:lnTo>
                <a:lnTo>
                  <a:pt x="3430" y="2818"/>
                </a:lnTo>
                <a:lnTo>
                  <a:pt x="3434" y="2812"/>
                </a:lnTo>
                <a:lnTo>
                  <a:pt x="3436" y="2810"/>
                </a:lnTo>
                <a:lnTo>
                  <a:pt x="3440" y="2812"/>
                </a:lnTo>
                <a:lnTo>
                  <a:pt x="3440" y="2818"/>
                </a:lnTo>
                <a:lnTo>
                  <a:pt x="3446" y="2820"/>
                </a:lnTo>
                <a:lnTo>
                  <a:pt x="3448" y="2822"/>
                </a:lnTo>
                <a:lnTo>
                  <a:pt x="3450" y="2826"/>
                </a:lnTo>
                <a:lnTo>
                  <a:pt x="3448" y="2828"/>
                </a:lnTo>
                <a:lnTo>
                  <a:pt x="3442" y="2832"/>
                </a:lnTo>
                <a:lnTo>
                  <a:pt x="3432" y="2832"/>
                </a:lnTo>
                <a:lnTo>
                  <a:pt x="3426" y="2834"/>
                </a:lnTo>
                <a:lnTo>
                  <a:pt x="3424" y="2834"/>
                </a:lnTo>
                <a:lnTo>
                  <a:pt x="3422" y="2838"/>
                </a:lnTo>
                <a:lnTo>
                  <a:pt x="3422" y="2840"/>
                </a:lnTo>
                <a:lnTo>
                  <a:pt x="3422" y="2844"/>
                </a:lnTo>
                <a:lnTo>
                  <a:pt x="3426" y="2846"/>
                </a:lnTo>
                <a:lnTo>
                  <a:pt x="3428" y="2848"/>
                </a:lnTo>
                <a:lnTo>
                  <a:pt x="3432" y="2848"/>
                </a:lnTo>
                <a:lnTo>
                  <a:pt x="3440" y="2848"/>
                </a:lnTo>
                <a:lnTo>
                  <a:pt x="3442" y="2850"/>
                </a:lnTo>
                <a:lnTo>
                  <a:pt x="3444" y="2850"/>
                </a:lnTo>
                <a:lnTo>
                  <a:pt x="3446" y="2848"/>
                </a:lnTo>
                <a:lnTo>
                  <a:pt x="3450" y="2844"/>
                </a:lnTo>
                <a:lnTo>
                  <a:pt x="3456" y="2840"/>
                </a:lnTo>
                <a:lnTo>
                  <a:pt x="3468" y="2836"/>
                </a:lnTo>
                <a:lnTo>
                  <a:pt x="3472" y="2832"/>
                </a:lnTo>
                <a:lnTo>
                  <a:pt x="3474" y="2828"/>
                </a:lnTo>
                <a:lnTo>
                  <a:pt x="3482" y="2820"/>
                </a:lnTo>
                <a:lnTo>
                  <a:pt x="3488" y="2816"/>
                </a:lnTo>
                <a:lnTo>
                  <a:pt x="3496" y="2814"/>
                </a:lnTo>
                <a:lnTo>
                  <a:pt x="3506" y="2812"/>
                </a:lnTo>
                <a:lnTo>
                  <a:pt x="3518" y="2814"/>
                </a:lnTo>
                <a:lnTo>
                  <a:pt x="3536" y="2818"/>
                </a:lnTo>
                <a:lnTo>
                  <a:pt x="3538" y="2818"/>
                </a:lnTo>
                <a:lnTo>
                  <a:pt x="3534" y="2814"/>
                </a:lnTo>
                <a:lnTo>
                  <a:pt x="3532" y="2812"/>
                </a:lnTo>
                <a:lnTo>
                  <a:pt x="3532" y="2810"/>
                </a:lnTo>
                <a:lnTo>
                  <a:pt x="3536" y="2806"/>
                </a:lnTo>
                <a:lnTo>
                  <a:pt x="3542" y="2804"/>
                </a:lnTo>
                <a:lnTo>
                  <a:pt x="3560" y="2800"/>
                </a:lnTo>
                <a:lnTo>
                  <a:pt x="3580" y="2800"/>
                </a:lnTo>
                <a:lnTo>
                  <a:pt x="3584" y="2800"/>
                </a:lnTo>
                <a:lnTo>
                  <a:pt x="3586" y="2796"/>
                </a:lnTo>
                <a:lnTo>
                  <a:pt x="3586" y="2794"/>
                </a:lnTo>
                <a:lnTo>
                  <a:pt x="3586" y="2790"/>
                </a:lnTo>
                <a:lnTo>
                  <a:pt x="3588" y="2790"/>
                </a:lnTo>
                <a:lnTo>
                  <a:pt x="3590" y="2790"/>
                </a:lnTo>
                <a:lnTo>
                  <a:pt x="3592" y="2792"/>
                </a:lnTo>
                <a:lnTo>
                  <a:pt x="3594" y="2798"/>
                </a:lnTo>
                <a:lnTo>
                  <a:pt x="3592" y="2804"/>
                </a:lnTo>
                <a:lnTo>
                  <a:pt x="3590" y="2808"/>
                </a:lnTo>
                <a:close/>
                <a:moveTo>
                  <a:pt x="3578" y="2752"/>
                </a:moveTo>
                <a:lnTo>
                  <a:pt x="3578" y="2752"/>
                </a:lnTo>
                <a:lnTo>
                  <a:pt x="3586" y="2746"/>
                </a:lnTo>
                <a:lnTo>
                  <a:pt x="3596" y="2742"/>
                </a:lnTo>
                <a:lnTo>
                  <a:pt x="3626" y="2738"/>
                </a:lnTo>
                <a:lnTo>
                  <a:pt x="3638" y="2734"/>
                </a:lnTo>
                <a:lnTo>
                  <a:pt x="3642" y="2734"/>
                </a:lnTo>
                <a:lnTo>
                  <a:pt x="3656" y="2742"/>
                </a:lnTo>
                <a:lnTo>
                  <a:pt x="3662" y="2744"/>
                </a:lnTo>
                <a:lnTo>
                  <a:pt x="3666" y="2744"/>
                </a:lnTo>
                <a:lnTo>
                  <a:pt x="3668" y="2742"/>
                </a:lnTo>
                <a:lnTo>
                  <a:pt x="3670" y="2740"/>
                </a:lnTo>
                <a:lnTo>
                  <a:pt x="3672" y="2734"/>
                </a:lnTo>
                <a:lnTo>
                  <a:pt x="3674" y="2730"/>
                </a:lnTo>
                <a:lnTo>
                  <a:pt x="3678" y="2726"/>
                </a:lnTo>
                <a:lnTo>
                  <a:pt x="3686" y="2722"/>
                </a:lnTo>
                <a:lnTo>
                  <a:pt x="3696" y="2718"/>
                </a:lnTo>
                <a:lnTo>
                  <a:pt x="3706" y="2714"/>
                </a:lnTo>
                <a:lnTo>
                  <a:pt x="3716" y="2710"/>
                </a:lnTo>
                <a:lnTo>
                  <a:pt x="3716" y="2714"/>
                </a:lnTo>
                <a:lnTo>
                  <a:pt x="3712" y="2718"/>
                </a:lnTo>
                <a:lnTo>
                  <a:pt x="3708" y="2720"/>
                </a:lnTo>
                <a:lnTo>
                  <a:pt x="3702" y="2724"/>
                </a:lnTo>
                <a:lnTo>
                  <a:pt x="3698" y="2726"/>
                </a:lnTo>
                <a:lnTo>
                  <a:pt x="3696" y="2730"/>
                </a:lnTo>
                <a:lnTo>
                  <a:pt x="3696" y="2732"/>
                </a:lnTo>
                <a:lnTo>
                  <a:pt x="3700" y="2736"/>
                </a:lnTo>
                <a:lnTo>
                  <a:pt x="3702" y="2740"/>
                </a:lnTo>
                <a:lnTo>
                  <a:pt x="3702" y="2742"/>
                </a:lnTo>
                <a:lnTo>
                  <a:pt x="3700" y="2746"/>
                </a:lnTo>
                <a:lnTo>
                  <a:pt x="3700" y="2752"/>
                </a:lnTo>
                <a:lnTo>
                  <a:pt x="3700" y="2758"/>
                </a:lnTo>
                <a:lnTo>
                  <a:pt x="3696" y="2762"/>
                </a:lnTo>
                <a:lnTo>
                  <a:pt x="3690" y="2764"/>
                </a:lnTo>
                <a:lnTo>
                  <a:pt x="3684" y="2770"/>
                </a:lnTo>
                <a:lnTo>
                  <a:pt x="3680" y="2774"/>
                </a:lnTo>
                <a:lnTo>
                  <a:pt x="3676" y="2776"/>
                </a:lnTo>
                <a:lnTo>
                  <a:pt x="3662" y="2778"/>
                </a:lnTo>
                <a:lnTo>
                  <a:pt x="3650" y="2776"/>
                </a:lnTo>
                <a:lnTo>
                  <a:pt x="3638" y="2774"/>
                </a:lnTo>
                <a:lnTo>
                  <a:pt x="3628" y="2772"/>
                </a:lnTo>
                <a:lnTo>
                  <a:pt x="3616" y="2770"/>
                </a:lnTo>
                <a:lnTo>
                  <a:pt x="3604" y="2770"/>
                </a:lnTo>
                <a:lnTo>
                  <a:pt x="3596" y="2774"/>
                </a:lnTo>
                <a:lnTo>
                  <a:pt x="3588" y="2778"/>
                </a:lnTo>
                <a:lnTo>
                  <a:pt x="3582" y="2780"/>
                </a:lnTo>
                <a:lnTo>
                  <a:pt x="3574" y="2782"/>
                </a:lnTo>
                <a:lnTo>
                  <a:pt x="3568" y="2782"/>
                </a:lnTo>
                <a:lnTo>
                  <a:pt x="3562" y="2780"/>
                </a:lnTo>
                <a:lnTo>
                  <a:pt x="3560" y="2780"/>
                </a:lnTo>
                <a:lnTo>
                  <a:pt x="3558" y="2776"/>
                </a:lnTo>
                <a:lnTo>
                  <a:pt x="3558" y="2772"/>
                </a:lnTo>
                <a:lnTo>
                  <a:pt x="3560" y="2768"/>
                </a:lnTo>
                <a:lnTo>
                  <a:pt x="3566" y="2760"/>
                </a:lnTo>
                <a:lnTo>
                  <a:pt x="3570" y="2756"/>
                </a:lnTo>
                <a:lnTo>
                  <a:pt x="3574" y="2756"/>
                </a:lnTo>
                <a:lnTo>
                  <a:pt x="3578" y="2752"/>
                </a:lnTo>
                <a:close/>
                <a:moveTo>
                  <a:pt x="3092" y="2546"/>
                </a:moveTo>
                <a:lnTo>
                  <a:pt x="3092" y="2546"/>
                </a:lnTo>
                <a:lnTo>
                  <a:pt x="3106" y="2534"/>
                </a:lnTo>
                <a:lnTo>
                  <a:pt x="3118" y="2526"/>
                </a:lnTo>
                <a:lnTo>
                  <a:pt x="3160" y="2506"/>
                </a:lnTo>
                <a:lnTo>
                  <a:pt x="3164" y="2504"/>
                </a:lnTo>
                <a:lnTo>
                  <a:pt x="3168" y="2500"/>
                </a:lnTo>
                <a:lnTo>
                  <a:pt x="3172" y="2496"/>
                </a:lnTo>
                <a:lnTo>
                  <a:pt x="3176" y="2484"/>
                </a:lnTo>
                <a:lnTo>
                  <a:pt x="3180" y="2478"/>
                </a:lnTo>
                <a:lnTo>
                  <a:pt x="3186" y="2474"/>
                </a:lnTo>
                <a:lnTo>
                  <a:pt x="3188" y="2474"/>
                </a:lnTo>
                <a:lnTo>
                  <a:pt x="3190" y="2474"/>
                </a:lnTo>
                <a:lnTo>
                  <a:pt x="3190" y="2478"/>
                </a:lnTo>
                <a:lnTo>
                  <a:pt x="3190" y="2482"/>
                </a:lnTo>
                <a:lnTo>
                  <a:pt x="3188" y="2486"/>
                </a:lnTo>
                <a:lnTo>
                  <a:pt x="3192" y="2484"/>
                </a:lnTo>
                <a:lnTo>
                  <a:pt x="3196" y="2476"/>
                </a:lnTo>
                <a:lnTo>
                  <a:pt x="3202" y="2464"/>
                </a:lnTo>
                <a:lnTo>
                  <a:pt x="3206" y="2456"/>
                </a:lnTo>
                <a:lnTo>
                  <a:pt x="3208" y="2456"/>
                </a:lnTo>
                <a:lnTo>
                  <a:pt x="3210" y="2462"/>
                </a:lnTo>
                <a:lnTo>
                  <a:pt x="3206" y="2470"/>
                </a:lnTo>
                <a:lnTo>
                  <a:pt x="3204" y="2478"/>
                </a:lnTo>
                <a:lnTo>
                  <a:pt x="3216" y="2472"/>
                </a:lnTo>
                <a:lnTo>
                  <a:pt x="3220" y="2468"/>
                </a:lnTo>
                <a:lnTo>
                  <a:pt x="3220" y="2466"/>
                </a:lnTo>
                <a:lnTo>
                  <a:pt x="3218" y="2458"/>
                </a:lnTo>
                <a:lnTo>
                  <a:pt x="3216" y="2452"/>
                </a:lnTo>
                <a:lnTo>
                  <a:pt x="3216" y="2450"/>
                </a:lnTo>
                <a:lnTo>
                  <a:pt x="3218" y="2448"/>
                </a:lnTo>
                <a:lnTo>
                  <a:pt x="3220" y="2448"/>
                </a:lnTo>
                <a:lnTo>
                  <a:pt x="3224" y="2448"/>
                </a:lnTo>
                <a:lnTo>
                  <a:pt x="3236" y="2454"/>
                </a:lnTo>
                <a:lnTo>
                  <a:pt x="3248" y="2458"/>
                </a:lnTo>
                <a:lnTo>
                  <a:pt x="3254" y="2460"/>
                </a:lnTo>
                <a:lnTo>
                  <a:pt x="3260" y="2460"/>
                </a:lnTo>
                <a:lnTo>
                  <a:pt x="3268" y="2460"/>
                </a:lnTo>
                <a:lnTo>
                  <a:pt x="3272" y="2462"/>
                </a:lnTo>
                <a:lnTo>
                  <a:pt x="3276" y="2462"/>
                </a:lnTo>
                <a:lnTo>
                  <a:pt x="3284" y="2462"/>
                </a:lnTo>
                <a:lnTo>
                  <a:pt x="3288" y="2462"/>
                </a:lnTo>
                <a:lnTo>
                  <a:pt x="3292" y="2466"/>
                </a:lnTo>
                <a:lnTo>
                  <a:pt x="3296" y="2482"/>
                </a:lnTo>
                <a:lnTo>
                  <a:pt x="3300" y="2490"/>
                </a:lnTo>
                <a:lnTo>
                  <a:pt x="3302" y="2498"/>
                </a:lnTo>
                <a:lnTo>
                  <a:pt x="3308" y="2504"/>
                </a:lnTo>
                <a:lnTo>
                  <a:pt x="3316" y="2510"/>
                </a:lnTo>
                <a:lnTo>
                  <a:pt x="3322" y="2510"/>
                </a:lnTo>
                <a:lnTo>
                  <a:pt x="3328" y="2510"/>
                </a:lnTo>
                <a:lnTo>
                  <a:pt x="3340" y="2508"/>
                </a:lnTo>
                <a:lnTo>
                  <a:pt x="3344" y="2508"/>
                </a:lnTo>
                <a:lnTo>
                  <a:pt x="3348" y="2510"/>
                </a:lnTo>
                <a:lnTo>
                  <a:pt x="3350" y="2514"/>
                </a:lnTo>
                <a:lnTo>
                  <a:pt x="3348" y="2520"/>
                </a:lnTo>
                <a:lnTo>
                  <a:pt x="3344" y="2528"/>
                </a:lnTo>
                <a:lnTo>
                  <a:pt x="3346" y="2532"/>
                </a:lnTo>
                <a:lnTo>
                  <a:pt x="3358" y="2542"/>
                </a:lnTo>
                <a:lnTo>
                  <a:pt x="3360" y="2546"/>
                </a:lnTo>
                <a:lnTo>
                  <a:pt x="3360" y="2550"/>
                </a:lnTo>
                <a:lnTo>
                  <a:pt x="3358" y="2556"/>
                </a:lnTo>
                <a:lnTo>
                  <a:pt x="3356" y="2564"/>
                </a:lnTo>
                <a:lnTo>
                  <a:pt x="3356" y="2566"/>
                </a:lnTo>
                <a:lnTo>
                  <a:pt x="3358" y="2568"/>
                </a:lnTo>
                <a:lnTo>
                  <a:pt x="3362" y="2570"/>
                </a:lnTo>
                <a:lnTo>
                  <a:pt x="3364" y="2570"/>
                </a:lnTo>
                <a:lnTo>
                  <a:pt x="3366" y="2570"/>
                </a:lnTo>
                <a:lnTo>
                  <a:pt x="3368" y="2572"/>
                </a:lnTo>
                <a:lnTo>
                  <a:pt x="3370" y="2574"/>
                </a:lnTo>
                <a:lnTo>
                  <a:pt x="3368" y="2576"/>
                </a:lnTo>
                <a:lnTo>
                  <a:pt x="3364" y="2578"/>
                </a:lnTo>
                <a:lnTo>
                  <a:pt x="3364" y="2582"/>
                </a:lnTo>
                <a:lnTo>
                  <a:pt x="3362" y="2586"/>
                </a:lnTo>
                <a:lnTo>
                  <a:pt x="3362" y="2590"/>
                </a:lnTo>
                <a:lnTo>
                  <a:pt x="3366" y="2592"/>
                </a:lnTo>
                <a:lnTo>
                  <a:pt x="3372" y="2592"/>
                </a:lnTo>
                <a:lnTo>
                  <a:pt x="3380" y="2590"/>
                </a:lnTo>
                <a:lnTo>
                  <a:pt x="3382" y="2592"/>
                </a:lnTo>
                <a:lnTo>
                  <a:pt x="3382" y="2596"/>
                </a:lnTo>
                <a:lnTo>
                  <a:pt x="3382" y="2602"/>
                </a:lnTo>
                <a:lnTo>
                  <a:pt x="3386" y="2604"/>
                </a:lnTo>
                <a:lnTo>
                  <a:pt x="3392" y="2604"/>
                </a:lnTo>
                <a:lnTo>
                  <a:pt x="3402" y="2608"/>
                </a:lnTo>
                <a:lnTo>
                  <a:pt x="3416" y="2612"/>
                </a:lnTo>
                <a:lnTo>
                  <a:pt x="3432" y="2612"/>
                </a:lnTo>
                <a:lnTo>
                  <a:pt x="3446" y="2614"/>
                </a:lnTo>
                <a:lnTo>
                  <a:pt x="3460" y="2616"/>
                </a:lnTo>
                <a:lnTo>
                  <a:pt x="3470" y="2616"/>
                </a:lnTo>
                <a:lnTo>
                  <a:pt x="3478" y="2616"/>
                </a:lnTo>
                <a:lnTo>
                  <a:pt x="3484" y="2616"/>
                </a:lnTo>
                <a:lnTo>
                  <a:pt x="3484" y="2618"/>
                </a:lnTo>
                <a:lnTo>
                  <a:pt x="3484" y="2620"/>
                </a:lnTo>
                <a:lnTo>
                  <a:pt x="3484" y="2622"/>
                </a:lnTo>
                <a:lnTo>
                  <a:pt x="3484" y="2624"/>
                </a:lnTo>
                <a:lnTo>
                  <a:pt x="3490" y="2626"/>
                </a:lnTo>
                <a:lnTo>
                  <a:pt x="3508" y="2626"/>
                </a:lnTo>
                <a:lnTo>
                  <a:pt x="3514" y="2626"/>
                </a:lnTo>
                <a:lnTo>
                  <a:pt x="3518" y="2630"/>
                </a:lnTo>
                <a:lnTo>
                  <a:pt x="3526" y="2644"/>
                </a:lnTo>
                <a:lnTo>
                  <a:pt x="3532" y="2654"/>
                </a:lnTo>
                <a:lnTo>
                  <a:pt x="3536" y="2658"/>
                </a:lnTo>
                <a:lnTo>
                  <a:pt x="3538" y="2658"/>
                </a:lnTo>
                <a:lnTo>
                  <a:pt x="3540" y="2656"/>
                </a:lnTo>
                <a:lnTo>
                  <a:pt x="3542" y="2656"/>
                </a:lnTo>
                <a:lnTo>
                  <a:pt x="3544" y="2660"/>
                </a:lnTo>
                <a:lnTo>
                  <a:pt x="3544" y="2666"/>
                </a:lnTo>
                <a:lnTo>
                  <a:pt x="3544" y="2670"/>
                </a:lnTo>
                <a:lnTo>
                  <a:pt x="3546" y="2674"/>
                </a:lnTo>
                <a:lnTo>
                  <a:pt x="3552" y="2682"/>
                </a:lnTo>
                <a:lnTo>
                  <a:pt x="3558" y="2688"/>
                </a:lnTo>
                <a:lnTo>
                  <a:pt x="3560" y="2694"/>
                </a:lnTo>
                <a:lnTo>
                  <a:pt x="3560" y="2696"/>
                </a:lnTo>
                <a:lnTo>
                  <a:pt x="3558" y="2696"/>
                </a:lnTo>
                <a:lnTo>
                  <a:pt x="3554" y="2694"/>
                </a:lnTo>
                <a:lnTo>
                  <a:pt x="3548" y="2690"/>
                </a:lnTo>
                <a:lnTo>
                  <a:pt x="3546" y="2688"/>
                </a:lnTo>
                <a:lnTo>
                  <a:pt x="3544" y="2690"/>
                </a:lnTo>
                <a:lnTo>
                  <a:pt x="3544" y="2692"/>
                </a:lnTo>
                <a:lnTo>
                  <a:pt x="3544" y="2694"/>
                </a:lnTo>
                <a:lnTo>
                  <a:pt x="3546" y="2700"/>
                </a:lnTo>
                <a:lnTo>
                  <a:pt x="3548" y="2704"/>
                </a:lnTo>
                <a:lnTo>
                  <a:pt x="3548" y="2708"/>
                </a:lnTo>
                <a:lnTo>
                  <a:pt x="3546" y="2710"/>
                </a:lnTo>
                <a:lnTo>
                  <a:pt x="3542" y="2710"/>
                </a:lnTo>
                <a:lnTo>
                  <a:pt x="3538" y="2710"/>
                </a:lnTo>
                <a:lnTo>
                  <a:pt x="3530" y="2704"/>
                </a:lnTo>
                <a:lnTo>
                  <a:pt x="3520" y="2698"/>
                </a:lnTo>
                <a:lnTo>
                  <a:pt x="3516" y="2698"/>
                </a:lnTo>
                <a:lnTo>
                  <a:pt x="3514" y="2700"/>
                </a:lnTo>
                <a:lnTo>
                  <a:pt x="3510" y="2702"/>
                </a:lnTo>
                <a:lnTo>
                  <a:pt x="3510" y="2698"/>
                </a:lnTo>
                <a:lnTo>
                  <a:pt x="3508" y="2694"/>
                </a:lnTo>
                <a:lnTo>
                  <a:pt x="3508" y="2692"/>
                </a:lnTo>
                <a:lnTo>
                  <a:pt x="3506" y="2694"/>
                </a:lnTo>
                <a:lnTo>
                  <a:pt x="3502" y="2694"/>
                </a:lnTo>
                <a:lnTo>
                  <a:pt x="3502" y="2692"/>
                </a:lnTo>
                <a:lnTo>
                  <a:pt x="3504" y="2688"/>
                </a:lnTo>
                <a:lnTo>
                  <a:pt x="3506" y="2684"/>
                </a:lnTo>
                <a:lnTo>
                  <a:pt x="3502" y="2682"/>
                </a:lnTo>
                <a:lnTo>
                  <a:pt x="3498" y="2682"/>
                </a:lnTo>
                <a:lnTo>
                  <a:pt x="3496" y="2678"/>
                </a:lnTo>
                <a:lnTo>
                  <a:pt x="3496" y="2674"/>
                </a:lnTo>
                <a:lnTo>
                  <a:pt x="3494" y="2668"/>
                </a:lnTo>
                <a:lnTo>
                  <a:pt x="3494" y="2666"/>
                </a:lnTo>
                <a:lnTo>
                  <a:pt x="3492" y="2666"/>
                </a:lnTo>
                <a:lnTo>
                  <a:pt x="3486" y="2666"/>
                </a:lnTo>
                <a:lnTo>
                  <a:pt x="3482" y="2664"/>
                </a:lnTo>
                <a:lnTo>
                  <a:pt x="3480" y="2664"/>
                </a:lnTo>
                <a:lnTo>
                  <a:pt x="3478" y="2664"/>
                </a:lnTo>
                <a:lnTo>
                  <a:pt x="3480" y="2668"/>
                </a:lnTo>
                <a:lnTo>
                  <a:pt x="3486" y="2674"/>
                </a:lnTo>
                <a:lnTo>
                  <a:pt x="3492" y="2684"/>
                </a:lnTo>
                <a:lnTo>
                  <a:pt x="3496" y="2694"/>
                </a:lnTo>
                <a:lnTo>
                  <a:pt x="3496" y="2700"/>
                </a:lnTo>
                <a:lnTo>
                  <a:pt x="3494" y="2706"/>
                </a:lnTo>
                <a:lnTo>
                  <a:pt x="3486" y="2714"/>
                </a:lnTo>
                <a:lnTo>
                  <a:pt x="3482" y="2720"/>
                </a:lnTo>
                <a:lnTo>
                  <a:pt x="3480" y="2728"/>
                </a:lnTo>
                <a:lnTo>
                  <a:pt x="3478" y="2736"/>
                </a:lnTo>
                <a:lnTo>
                  <a:pt x="3478" y="2746"/>
                </a:lnTo>
                <a:lnTo>
                  <a:pt x="3478" y="2764"/>
                </a:lnTo>
                <a:lnTo>
                  <a:pt x="3476" y="2772"/>
                </a:lnTo>
                <a:lnTo>
                  <a:pt x="3474" y="2776"/>
                </a:lnTo>
                <a:lnTo>
                  <a:pt x="3470" y="2780"/>
                </a:lnTo>
                <a:lnTo>
                  <a:pt x="3464" y="2784"/>
                </a:lnTo>
                <a:lnTo>
                  <a:pt x="3450" y="2792"/>
                </a:lnTo>
                <a:lnTo>
                  <a:pt x="3444" y="2778"/>
                </a:lnTo>
                <a:lnTo>
                  <a:pt x="3440" y="2758"/>
                </a:lnTo>
                <a:lnTo>
                  <a:pt x="3438" y="2748"/>
                </a:lnTo>
                <a:lnTo>
                  <a:pt x="3434" y="2740"/>
                </a:lnTo>
                <a:lnTo>
                  <a:pt x="3430" y="2736"/>
                </a:lnTo>
                <a:lnTo>
                  <a:pt x="3424" y="2734"/>
                </a:lnTo>
                <a:lnTo>
                  <a:pt x="3418" y="2736"/>
                </a:lnTo>
                <a:lnTo>
                  <a:pt x="3414" y="2740"/>
                </a:lnTo>
                <a:lnTo>
                  <a:pt x="3408" y="2748"/>
                </a:lnTo>
                <a:lnTo>
                  <a:pt x="3404" y="2754"/>
                </a:lnTo>
                <a:lnTo>
                  <a:pt x="3402" y="2758"/>
                </a:lnTo>
                <a:lnTo>
                  <a:pt x="3398" y="2758"/>
                </a:lnTo>
                <a:lnTo>
                  <a:pt x="3394" y="2758"/>
                </a:lnTo>
                <a:lnTo>
                  <a:pt x="3392" y="2756"/>
                </a:lnTo>
                <a:lnTo>
                  <a:pt x="3388" y="2750"/>
                </a:lnTo>
                <a:lnTo>
                  <a:pt x="3390" y="2742"/>
                </a:lnTo>
                <a:lnTo>
                  <a:pt x="3392" y="2738"/>
                </a:lnTo>
                <a:lnTo>
                  <a:pt x="3394" y="2734"/>
                </a:lnTo>
                <a:lnTo>
                  <a:pt x="3402" y="2730"/>
                </a:lnTo>
                <a:lnTo>
                  <a:pt x="3406" y="2724"/>
                </a:lnTo>
                <a:lnTo>
                  <a:pt x="3410" y="2716"/>
                </a:lnTo>
                <a:lnTo>
                  <a:pt x="3412" y="2704"/>
                </a:lnTo>
                <a:lnTo>
                  <a:pt x="3414" y="2698"/>
                </a:lnTo>
                <a:lnTo>
                  <a:pt x="3412" y="2692"/>
                </a:lnTo>
                <a:lnTo>
                  <a:pt x="3410" y="2684"/>
                </a:lnTo>
                <a:lnTo>
                  <a:pt x="3408" y="2680"/>
                </a:lnTo>
                <a:lnTo>
                  <a:pt x="3408" y="2678"/>
                </a:lnTo>
                <a:lnTo>
                  <a:pt x="3412" y="2676"/>
                </a:lnTo>
                <a:lnTo>
                  <a:pt x="3414" y="2676"/>
                </a:lnTo>
                <a:lnTo>
                  <a:pt x="3414" y="2672"/>
                </a:lnTo>
                <a:lnTo>
                  <a:pt x="3412" y="2666"/>
                </a:lnTo>
                <a:lnTo>
                  <a:pt x="3402" y="2660"/>
                </a:lnTo>
                <a:lnTo>
                  <a:pt x="3392" y="2656"/>
                </a:lnTo>
                <a:lnTo>
                  <a:pt x="3384" y="2652"/>
                </a:lnTo>
                <a:lnTo>
                  <a:pt x="3380" y="2648"/>
                </a:lnTo>
                <a:lnTo>
                  <a:pt x="3378" y="2644"/>
                </a:lnTo>
                <a:lnTo>
                  <a:pt x="3374" y="2644"/>
                </a:lnTo>
                <a:lnTo>
                  <a:pt x="3366" y="2642"/>
                </a:lnTo>
                <a:lnTo>
                  <a:pt x="3362" y="2638"/>
                </a:lnTo>
                <a:lnTo>
                  <a:pt x="3358" y="2636"/>
                </a:lnTo>
                <a:lnTo>
                  <a:pt x="3356" y="2636"/>
                </a:lnTo>
                <a:lnTo>
                  <a:pt x="3352" y="2638"/>
                </a:lnTo>
                <a:lnTo>
                  <a:pt x="3346" y="2642"/>
                </a:lnTo>
                <a:lnTo>
                  <a:pt x="3342" y="2646"/>
                </a:lnTo>
                <a:lnTo>
                  <a:pt x="3342" y="2648"/>
                </a:lnTo>
                <a:lnTo>
                  <a:pt x="3342" y="2652"/>
                </a:lnTo>
                <a:lnTo>
                  <a:pt x="3344" y="2654"/>
                </a:lnTo>
                <a:lnTo>
                  <a:pt x="3346" y="2656"/>
                </a:lnTo>
                <a:lnTo>
                  <a:pt x="3340" y="2658"/>
                </a:lnTo>
                <a:lnTo>
                  <a:pt x="3334" y="2662"/>
                </a:lnTo>
                <a:lnTo>
                  <a:pt x="3330" y="2666"/>
                </a:lnTo>
                <a:lnTo>
                  <a:pt x="3328" y="2670"/>
                </a:lnTo>
                <a:lnTo>
                  <a:pt x="3328" y="2676"/>
                </a:lnTo>
                <a:lnTo>
                  <a:pt x="3326" y="2686"/>
                </a:lnTo>
                <a:lnTo>
                  <a:pt x="3324" y="2690"/>
                </a:lnTo>
                <a:lnTo>
                  <a:pt x="3322" y="2692"/>
                </a:lnTo>
                <a:lnTo>
                  <a:pt x="3320" y="2690"/>
                </a:lnTo>
                <a:lnTo>
                  <a:pt x="3318" y="2686"/>
                </a:lnTo>
                <a:lnTo>
                  <a:pt x="3318" y="2678"/>
                </a:lnTo>
                <a:lnTo>
                  <a:pt x="3318" y="2674"/>
                </a:lnTo>
                <a:lnTo>
                  <a:pt x="3318" y="2672"/>
                </a:lnTo>
                <a:lnTo>
                  <a:pt x="3314" y="2676"/>
                </a:lnTo>
                <a:lnTo>
                  <a:pt x="3308" y="2682"/>
                </a:lnTo>
                <a:lnTo>
                  <a:pt x="3300" y="2692"/>
                </a:lnTo>
                <a:lnTo>
                  <a:pt x="3296" y="2694"/>
                </a:lnTo>
                <a:lnTo>
                  <a:pt x="3294" y="2696"/>
                </a:lnTo>
                <a:lnTo>
                  <a:pt x="3296" y="2704"/>
                </a:lnTo>
                <a:lnTo>
                  <a:pt x="3296" y="2712"/>
                </a:lnTo>
                <a:lnTo>
                  <a:pt x="3294" y="2716"/>
                </a:lnTo>
                <a:lnTo>
                  <a:pt x="3290" y="2724"/>
                </a:lnTo>
                <a:lnTo>
                  <a:pt x="3288" y="2732"/>
                </a:lnTo>
                <a:lnTo>
                  <a:pt x="3286" y="2736"/>
                </a:lnTo>
                <a:lnTo>
                  <a:pt x="3288" y="2740"/>
                </a:lnTo>
                <a:lnTo>
                  <a:pt x="3288" y="2748"/>
                </a:lnTo>
                <a:lnTo>
                  <a:pt x="3286" y="2752"/>
                </a:lnTo>
                <a:lnTo>
                  <a:pt x="3284" y="2756"/>
                </a:lnTo>
                <a:lnTo>
                  <a:pt x="3288" y="2768"/>
                </a:lnTo>
                <a:lnTo>
                  <a:pt x="3292" y="2780"/>
                </a:lnTo>
                <a:lnTo>
                  <a:pt x="3294" y="2792"/>
                </a:lnTo>
                <a:lnTo>
                  <a:pt x="3296" y="2802"/>
                </a:lnTo>
                <a:lnTo>
                  <a:pt x="3296" y="2812"/>
                </a:lnTo>
                <a:lnTo>
                  <a:pt x="3294" y="2820"/>
                </a:lnTo>
                <a:lnTo>
                  <a:pt x="3290" y="2830"/>
                </a:lnTo>
                <a:lnTo>
                  <a:pt x="3282" y="2848"/>
                </a:lnTo>
                <a:lnTo>
                  <a:pt x="3276" y="2856"/>
                </a:lnTo>
                <a:lnTo>
                  <a:pt x="3272" y="2862"/>
                </a:lnTo>
                <a:lnTo>
                  <a:pt x="3266" y="2866"/>
                </a:lnTo>
                <a:lnTo>
                  <a:pt x="3260" y="2868"/>
                </a:lnTo>
                <a:lnTo>
                  <a:pt x="3254" y="2868"/>
                </a:lnTo>
                <a:lnTo>
                  <a:pt x="3248" y="2866"/>
                </a:lnTo>
                <a:lnTo>
                  <a:pt x="3242" y="2860"/>
                </a:lnTo>
                <a:lnTo>
                  <a:pt x="3236" y="2852"/>
                </a:lnTo>
                <a:lnTo>
                  <a:pt x="3232" y="2844"/>
                </a:lnTo>
                <a:lnTo>
                  <a:pt x="3230" y="2836"/>
                </a:lnTo>
                <a:lnTo>
                  <a:pt x="3230" y="2824"/>
                </a:lnTo>
                <a:lnTo>
                  <a:pt x="3230" y="2810"/>
                </a:lnTo>
                <a:lnTo>
                  <a:pt x="3230" y="2804"/>
                </a:lnTo>
                <a:lnTo>
                  <a:pt x="3230" y="2796"/>
                </a:lnTo>
                <a:lnTo>
                  <a:pt x="3228" y="2782"/>
                </a:lnTo>
                <a:lnTo>
                  <a:pt x="3230" y="2774"/>
                </a:lnTo>
                <a:lnTo>
                  <a:pt x="3232" y="2764"/>
                </a:lnTo>
                <a:lnTo>
                  <a:pt x="3234" y="2748"/>
                </a:lnTo>
                <a:lnTo>
                  <a:pt x="3234" y="2740"/>
                </a:lnTo>
                <a:lnTo>
                  <a:pt x="3236" y="2736"/>
                </a:lnTo>
                <a:lnTo>
                  <a:pt x="3238" y="2732"/>
                </a:lnTo>
                <a:lnTo>
                  <a:pt x="3240" y="2730"/>
                </a:lnTo>
                <a:lnTo>
                  <a:pt x="3244" y="2728"/>
                </a:lnTo>
                <a:lnTo>
                  <a:pt x="3242" y="2724"/>
                </a:lnTo>
                <a:lnTo>
                  <a:pt x="3242" y="2720"/>
                </a:lnTo>
                <a:lnTo>
                  <a:pt x="3242" y="2714"/>
                </a:lnTo>
                <a:lnTo>
                  <a:pt x="3246" y="2704"/>
                </a:lnTo>
                <a:lnTo>
                  <a:pt x="3250" y="2694"/>
                </a:lnTo>
                <a:lnTo>
                  <a:pt x="3248" y="2690"/>
                </a:lnTo>
                <a:lnTo>
                  <a:pt x="3246" y="2688"/>
                </a:lnTo>
                <a:lnTo>
                  <a:pt x="3240" y="2688"/>
                </a:lnTo>
                <a:lnTo>
                  <a:pt x="3238" y="2690"/>
                </a:lnTo>
                <a:lnTo>
                  <a:pt x="3234" y="2696"/>
                </a:lnTo>
                <a:lnTo>
                  <a:pt x="3230" y="2704"/>
                </a:lnTo>
                <a:lnTo>
                  <a:pt x="3226" y="2706"/>
                </a:lnTo>
                <a:lnTo>
                  <a:pt x="3224" y="2706"/>
                </a:lnTo>
                <a:lnTo>
                  <a:pt x="3224" y="2698"/>
                </a:lnTo>
                <a:lnTo>
                  <a:pt x="3228" y="2688"/>
                </a:lnTo>
                <a:lnTo>
                  <a:pt x="3230" y="2684"/>
                </a:lnTo>
                <a:lnTo>
                  <a:pt x="3234" y="2682"/>
                </a:lnTo>
                <a:lnTo>
                  <a:pt x="3238" y="2678"/>
                </a:lnTo>
                <a:lnTo>
                  <a:pt x="3238" y="2676"/>
                </a:lnTo>
                <a:lnTo>
                  <a:pt x="3240" y="2672"/>
                </a:lnTo>
                <a:lnTo>
                  <a:pt x="3244" y="2666"/>
                </a:lnTo>
                <a:lnTo>
                  <a:pt x="3252" y="2654"/>
                </a:lnTo>
                <a:lnTo>
                  <a:pt x="3258" y="2640"/>
                </a:lnTo>
                <a:lnTo>
                  <a:pt x="3264" y="2630"/>
                </a:lnTo>
                <a:lnTo>
                  <a:pt x="3266" y="2630"/>
                </a:lnTo>
                <a:lnTo>
                  <a:pt x="3266" y="2632"/>
                </a:lnTo>
                <a:lnTo>
                  <a:pt x="3268" y="2634"/>
                </a:lnTo>
                <a:lnTo>
                  <a:pt x="3270" y="2636"/>
                </a:lnTo>
                <a:lnTo>
                  <a:pt x="3274" y="2632"/>
                </a:lnTo>
                <a:lnTo>
                  <a:pt x="3278" y="2630"/>
                </a:lnTo>
                <a:lnTo>
                  <a:pt x="3280" y="2632"/>
                </a:lnTo>
                <a:lnTo>
                  <a:pt x="3280" y="2636"/>
                </a:lnTo>
                <a:lnTo>
                  <a:pt x="3278" y="2640"/>
                </a:lnTo>
                <a:lnTo>
                  <a:pt x="3280" y="2642"/>
                </a:lnTo>
                <a:lnTo>
                  <a:pt x="3284" y="2636"/>
                </a:lnTo>
                <a:lnTo>
                  <a:pt x="3292" y="2628"/>
                </a:lnTo>
                <a:lnTo>
                  <a:pt x="3296" y="2624"/>
                </a:lnTo>
                <a:lnTo>
                  <a:pt x="3302" y="2624"/>
                </a:lnTo>
                <a:lnTo>
                  <a:pt x="3310" y="2624"/>
                </a:lnTo>
                <a:lnTo>
                  <a:pt x="3316" y="2622"/>
                </a:lnTo>
                <a:lnTo>
                  <a:pt x="3322" y="2618"/>
                </a:lnTo>
                <a:lnTo>
                  <a:pt x="3324" y="2616"/>
                </a:lnTo>
                <a:lnTo>
                  <a:pt x="3328" y="2616"/>
                </a:lnTo>
                <a:lnTo>
                  <a:pt x="3336" y="2620"/>
                </a:lnTo>
                <a:lnTo>
                  <a:pt x="3346" y="2626"/>
                </a:lnTo>
                <a:lnTo>
                  <a:pt x="3352" y="2628"/>
                </a:lnTo>
                <a:lnTo>
                  <a:pt x="3356" y="2628"/>
                </a:lnTo>
                <a:lnTo>
                  <a:pt x="3358" y="2628"/>
                </a:lnTo>
                <a:lnTo>
                  <a:pt x="3358" y="2626"/>
                </a:lnTo>
                <a:lnTo>
                  <a:pt x="3358" y="2620"/>
                </a:lnTo>
                <a:lnTo>
                  <a:pt x="3360" y="2620"/>
                </a:lnTo>
                <a:lnTo>
                  <a:pt x="3362" y="2620"/>
                </a:lnTo>
                <a:lnTo>
                  <a:pt x="3370" y="2624"/>
                </a:lnTo>
                <a:lnTo>
                  <a:pt x="3380" y="2624"/>
                </a:lnTo>
                <a:lnTo>
                  <a:pt x="3386" y="2624"/>
                </a:lnTo>
                <a:lnTo>
                  <a:pt x="3388" y="2622"/>
                </a:lnTo>
                <a:lnTo>
                  <a:pt x="3388" y="2618"/>
                </a:lnTo>
                <a:lnTo>
                  <a:pt x="3384" y="2614"/>
                </a:lnTo>
                <a:lnTo>
                  <a:pt x="3380" y="2612"/>
                </a:lnTo>
                <a:lnTo>
                  <a:pt x="3378" y="2610"/>
                </a:lnTo>
                <a:lnTo>
                  <a:pt x="3376" y="2602"/>
                </a:lnTo>
                <a:lnTo>
                  <a:pt x="3374" y="2598"/>
                </a:lnTo>
                <a:lnTo>
                  <a:pt x="3374" y="2596"/>
                </a:lnTo>
                <a:lnTo>
                  <a:pt x="3368" y="2596"/>
                </a:lnTo>
                <a:lnTo>
                  <a:pt x="3360" y="2596"/>
                </a:lnTo>
                <a:lnTo>
                  <a:pt x="3348" y="2594"/>
                </a:lnTo>
                <a:lnTo>
                  <a:pt x="3346" y="2592"/>
                </a:lnTo>
                <a:lnTo>
                  <a:pt x="3344" y="2590"/>
                </a:lnTo>
                <a:lnTo>
                  <a:pt x="3346" y="2582"/>
                </a:lnTo>
                <a:lnTo>
                  <a:pt x="3346" y="2578"/>
                </a:lnTo>
                <a:lnTo>
                  <a:pt x="3344" y="2578"/>
                </a:lnTo>
                <a:lnTo>
                  <a:pt x="3342" y="2578"/>
                </a:lnTo>
                <a:lnTo>
                  <a:pt x="3330" y="2582"/>
                </a:lnTo>
                <a:lnTo>
                  <a:pt x="3314" y="2584"/>
                </a:lnTo>
                <a:lnTo>
                  <a:pt x="3300" y="2586"/>
                </a:lnTo>
                <a:lnTo>
                  <a:pt x="3294" y="2588"/>
                </a:lnTo>
                <a:lnTo>
                  <a:pt x="3288" y="2590"/>
                </a:lnTo>
                <a:lnTo>
                  <a:pt x="3282" y="2596"/>
                </a:lnTo>
                <a:lnTo>
                  <a:pt x="3274" y="2596"/>
                </a:lnTo>
                <a:lnTo>
                  <a:pt x="3268" y="2594"/>
                </a:lnTo>
                <a:lnTo>
                  <a:pt x="3258" y="2594"/>
                </a:lnTo>
                <a:lnTo>
                  <a:pt x="3254" y="2594"/>
                </a:lnTo>
                <a:lnTo>
                  <a:pt x="3250" y="2592"/>
                </a:lnTo>
                <a:lnTo>
                  <a:pt x="3244" y="2584"/>
                </a:lnTo>
                <a:lnTo>
                  <a:pt x="3238" y="2576"/>
                </a:lnTo>
                <a:lnTo>
                  <a:pt x="3234" y="2572"/>
                </a:lnTo>
                <a:lnTo>
                  <a:pt x="3228" y="2568"/>
                </a:lnTo>
                <a:lnTo>
                  <a:pt x="3222" y="2568"/>
                </a:lnTo>
                <a:lnTo>
                  <a:pt x="3218" y="2568"/>
                </a:lnTo>
                <a:lnTo>
                  <a:pt x="3212" y="2572"/>
                </a:lnTo>
                <a:lnTo>
                  <a:pt x="3208" y="2574"/>
                </a:lnTo>
                <a:lnTo>
                  <a:pt x="3206" y="2574"/>
                </a:lnTo>
                <a:lnTo>
                  <a:pt x="3206" y="2572"/>
                </a:lnTo>
                <a:lnTo>
                  <a:pt x="3204" y="2566"/>
                </a:lnTo>
                <a:lnTo>
                  <a:pt x="3202" y="2558"/>
                </a:lnTo>
                <a:lnTo>
                  <a:pt x="3200" y="2554"/>
                </a:lnTo>
                <a:lnTo>
                  <a:pt x="3198" y="2554"/>
                </a:lnTo>
                <a:lnTo>
                  <a:pt x="3192" y="2558"/>
                </a:lnTo>
                <a:lnTo>
                  <a:pt x="3180" y="2566"/>
                </a:lnTo>
                <a:lnTo>
                  <a:pt x="3176" y="2570"/>
                </a:lnTo>
                <a:lnTo>
                  <a:pt x="3172" y="2574"/>
                </a:lnTo>
                <a:lnTo>
                  <a:pt x="3164" y="2574"/>
                </a:lnTo>
                <a:lnTo>
                  <a:pt x="3156" y="2576"/>
                </a:lnTo>
                <a:lnTo>
                  <a:pt x="3152" y="2578"/>
                </a:lnTo>
                <a:lnTo>
                  <a:pt x="3146" y="2582"/>
                </a:lnTo>
                <a:lnTo>
                  <a:pt x="3134" y="2588"/>
                </a:lnTo>
                <a:lnTo>
                  <a:pt x="3126" y="2588"/>
                </a:lnTo>
                <a:lnTo>
                  <a:pt x="3120" y="2588"/>
                </a:lnTo>
                <a:lnTo>
                  <a:pt x="3110" y="2588"/>
                </a:lnTo>
                <a:lnTo>
                  <a:pt x="3106" y="2588"/>
                </a:lnTo>
                <a:lnTo>
                  <a:pt x="3106" y="2586"/>
                </a:lnTo>
                <a:lnTo>
                  <a:pt x="3108" y="2580"/>
                </a:lnTo>
                <a:lnTo>
                  <a:pt x="3112" y="2572"/>
                </a:lnTo>
                <a:lnTo>
                  <a:pt x="3112" y="2570"/>
                </a:lnTo>
                <a:lnTo>
                  <a:pt x="3108" y="2568"/>
                </a:lnTo>
                <a:lnTo>
                  <a:pt x="3104" y="2568"/>
                </a:lnTo>
                <a:lnTo>
                  <a:pt x="3098" y="2570"/>
                </a:lnTo>
                <a:lnTo>
                  <a:pt x="3088" y="2576"/>
                </a:lnTo>
                <a:lnTo>
                  <a:pt x="3076" y="2580"/>
                </a:lnTo>
                <a:lnTo>
                  <a:pt x="3070" y="2582"/>
                </a:lnTo>
                <a:lnTo>
                  <a:pt x="3064" y="2582"/>
                </a:lnTo>
                <a:lnTo>
                  <a:pt x="3060" y="2580"/>
                </a:lnTo>
                <a:lnTo>
                  <a:pt x="3058" y="2578"/>
                </a:lnTo>
                <a:lnTo>
                  <a:pt x="3060" y="2574"/>
                </a:lnTo>
                <a:lnTo>
                  <a:pt x="3064" y="2570"/>
                </a:lnTo>
                <a:lnTo>
                  <a:pt x="3076" y="2560"/>
                </a:lnTo>
                <a:lnTo>
                  <a:pt x="3092" y="2546"/>
                </a:lnTo>
                <a:close/>
                <a:moveTo>
                  <a:pt x="4624" y="6618"/>
                </a:moveTo>
                <a:lnTo>
                  <a:pt x="4624" y="6618"/>
                </a:lnTo>
                <a:lnTo>
                  <a:pt x="4628" y="6626"/>
                </a:lnTo>
                <a:lnTo>
                  <a:pt x="4624" y="6618"/>
                </a:lnTo>
                <a:close/>
                <a:moveTo>
                  <a:pt x="3752" y="4008"/>
                </a:moveTo>
                <a:lnTo>
                  <a:pt x="3752" y="4008"/>
                </a:lnTo>
                <a:lnTo>
                  <a:pt x="3760" y="4004"/>
                </a:lnTo>
                <a:lnTo>
                  <a:pt x="3768" y="4002"/>
                </a:lnTo>
                <a:lnTo>
                  <a:pt x="3776" y="4002"/>
                </a:lnTo>
                <a:lnTo>
                  <a:pt x="3782" y="4002"/>
                </a:lnTo>
                <a:lnTo>
                  <a:pt x="3786" y="3998"/>
                </a:lnTo>
                <a:lnTo>
                  <a:pt x="3788" y="3994"/>
                </a:lnTo>
                <a:lnTo>
                  <a:pt x="3790" y="3992"/>
                </a:lnTo>
                <a:lnTo>
                  <a:pt x="3786" y="3990"/>
                </a:lnTo>
                <a:lnTo>
                  <a:pt x="3778" y="3990"/>
                </a:lnTo>
                <a:lnTo>
                  <a:pt x="3774" y="3988"/>
                </a:lnTo>
                <a:lnTo>
                  <a:pt x="3770" y="3984"/>
                </a:lnTo>
                <a:lnTo>
                  <a:pt x="3766" y="3978"/>
                </a:lnTo>
                <a:lnTo>
                  <a:pt x="3760" y="3974"/>
                </a:lnTo>
                <a:lnTo>
                  <a:pt x="3752" y="3970"/>
                </a:lnTo>
                <a:lnTo>
                  <a:pt x="3736" y="3968"/>
                </a:lnTo>
                <a:lnTo>
                  <a:pt x="3722" y="3966"/>
                </a:lnTo>
                <a:lnTo>
                  <a:pt x="3722" y="3964"/>
                </a:lnTo>
                <a:lnTo>
                  <a:pt x="3726" y="3960"/>
                </a:lnTo>
                <a:lnTo>
                  <a:pt x="3726" y="3958"/>
                </a:lnTo>
                <a:lnTo>
                  <a:pt x="3728" y="3954"/>
                </a:lnTo>
                <a:lnTo>
                  <a:pt x="3726" y="3950"/>
                </a:lnTo>
                <a:lnTo>
                  <a:pt x="3724" y="3948"/>
                </a:lnTo>
                <a:lnTo>
                  <a:pt x="3720" y="3948"/>
                </a:lnTo>
                <a:lnTo>
                  <a:pt x="3712" y="3948"/>
                </a:lnTo>
                <a:lnTo>
                  <a:pt x="3708" y="3948"/>
                </a:lnTo>
                <a:lnTo>
                  <a:pt x="3706" y="3944"/>
                </a:lnTo>
                <a:lnTo>
                  <a:pt x="3702" y="3942"/>
                </a:lnTo>
                <a:lnTo>
                  <a:pt x="3700" y="3942"/>
                </a:lnTo>
                <a:lnTo>
                  <a:pt x="3696" y="3942"/>
                </a:lnTo>
                <a:lnTo>
                  <a:pt x="3692" y="3944"/>
                </a:lnTo>
                <a:lnTo>
                  <a:pt x="3690" y="3944"/>
                </a:lnTo>
                <a:lnTo>
                  <a:pt x="3688" y="3940"/>
                </a:lnTo>
                <a:lnTo>
                  <a:pt x="3684" y="3936"/>
                </a:lnTo>
                <a:lnTo>
                  <a:pt x="3682" y="3936"/>
                </a:lnTo>
                <a:lnTo>
                  <a:pt x="3678" y="3934"/>
                </a:lnTo>
                <a:lnTo>
                  <a:pt x="3670" y="3928"/>
                </a:lnTo>
                <a:lnTo>
                  <a:pt x="3656" y="3912"/>
                </a:lnTo>
                <a:lnTo>
                  <a:pt x="3650" y="3910"/>
                </a:lnTo>
                <a:lnTo>
                  <a:pt x="3650" y="3914"/>
                </a:lnTo>
                <a:lnTo>
                  <a:pt x="3650" y="3916"/>
                </a:lnTo>
                <a:lnTo>
                  <a:pt x="3650" y="3918"/>
                </a:lnTo>
                <a:lnTo>
                  <a:pt x="3646" y="3916"/>
                </a:lnTo>
                <a:lnTo>
                  <a:pt x="3644" y="3912"/>
                </a:lnTo>
                <a:lnTo>
                  <a:pt x="3644" y="3906"/>
                </a:lnTo>
                <a:lnTo>
                  <a:pt x="3644" y="3902"/>
                </a:lnTo>
                <a:lnTo>
                  <a:pt x="3642" y="3902"/>
                </a:lnTo>
                <a:lnTo>
                  <a:pt x="3636" y="3900"/>
                </a:lnTo>
                <a:lnTo>
                  <a:pt x="3626" y="3898"/>
                </a:lnTo>
                <a:lnTo>
                  <a:pt x="3618" y="3894"/>
                </a:lnTo>
                <a:lnTo>
                  <a:pt x="3610" y="3890"/>
                </a:lnTo>
                <a:lnTo>
                  <a:pt x="3602" y="3884"/>
                </a:lnTo>
                <a:lnTo>
                  <a:pt x="3594" y="3882"/>
                </a:lnTo>
                <a:lnTo>
                  <a:pt x="3584" y="3882"/>
                </a:lnTo>
                <a:lnTo>
                  <a:pt x="3580" y="3880"/>
                </a:lnTo>
                <a:lnTo>
                  <a:pt x="3576" y="3880"/>
                </a:lnTo>
                <a:lnTo>
                  <a:pt x="3572" y="3876"/>
                </a:lnTo>
                <a:lnTo>
                  <a:pt x="3566" y="3868"/>
                </a:lnTo>
                <a:lnTo>
                  <a:pt x="3560" y="3862"/>
                </a:lnTo>
                <a:lnTo>
                  <a:pt x="3554" y="3858"/>
                </a:lnTo>
                <a:lnTo>
                  <a:pt x="3550" y="3856"/>
                </a:lnTo>
                <a:lnTo>
                  <a:pt x="3544" y="3856"/>
                </a:lnTo>
                <a:lnTo>
                  <a:pt x="3536" y="3854"/>
                </a:lnTo>
                <a:lnTo>
                  <a:pt x="3534" y="3854"/>
                </a:lnTo>
                <a:lnTo>
                  <a:pt x="3530" y="3850"/>
                </a:lnTo>
                <a:lnTo>
                  <a:pt x="3526" y="3846"/>
                </a:lnTo>
                <a:lnTo>
                  <a:pt x="3524" y="3846"/>
                </a:lnTo>
                <a:lnTo>
                  <a:pt x="3520" y="3846"/>
                </a:lnTo>
                <a:lnTo>
                  <a:pt x="3514" y="3848"/>
                </a:lnTo>
                <a:lnTo>
                  <a:pt x="3510" y="3848"/>
                </a:lnTo>
                <a:lnTo>
                  <a:pt x="3506" y="3844"/>
                </a:lnTo>
                <a:lnTo>
                  <a:pt x="3502" y="3840"/>
                </a:lnTo>
                <a:lnTo>
                  <a:pt x="3498" y="3842"/>
                </a:lnTo>
                <a:lnTo>
                  <a:pt x="3496" y="3844"/>
                </a:lnTo>
                <a:lnTo>
                  <a:pt x="3492" y="3846"/>
                </a:lnTo>
                <a:lnTo>
                  <a:pt x="3486" y="3846"/>
                </a:lnTo>
                <a:lnTo>
                  <a:pt x="3478" y="3844"/>
                </a:lnTo>
                <a:lnTo>
                  <a:pt x="3468" y="3842"/>
                </a:lnTo>
                <a:lnTo>
                  <a:pt x="3462" y="3842"/>
                </a:lnTo>
                <a:lnTo>
                  <a:pt x="3458" y="3842"/>
                </a:lnTo>
                <a:lnTo>
                  <a:pt x="3456" y="3844"/>
                </a:lnTo>
                <a:lnTo>
                  <a:pt x="3448" y="3850"/>
                </a:lnTo>
                <a:lnTo>
                  <a:pt x="3444" y="3850"/>
                </a:lnTo>
                <a:lnTo>
                  <a:pt x="3436" y="3852"/>
                </a:lnTo>
                <a:lnTo>
                  <a:pt x="3420" y="3854"/>
                </a:lnTo>
                <a:lnTo>
                  <a:pt x="3406" y="3858"/>
                </a:lnTo>
                <a:lnTo>
                  <a:pt x="3394" y="3864"/>
                </a:lnTo>
                <a:lnTo>
                  <a:pt x="3386" y="3870"/>
                </a:lnTo>
                <a:lnTo>
                  <a:pt x="3380" y="3876"/>
                </a:lnTo>
                <a:lnTo>
                  <a:pt x="3376" y="3882"/>
                </a:lnTo>
                <a:lnTo>
                  <a:pt x="3374" y="3888"/>
                </a:lnTo>
                <a:lnTo>
                  <a:pt x="3374" y="3894"/>
                </a:lnTo>
                <a:lnTo>
                  <a:pt x="3374" y="3898"/>
                </a:lnTo>
                <a:lnTo>
                  <a:pt x="3372" y="3902"/>
                </a:lnTo>
                <a:lnTo>
                  <a:pt x="3364" y="3904"/>
                </a:lnTo>
                <a:lnTo>
                  <a:pt x="3354" y="3904"/>
                </a:lnTo>
                <a:lnTo>
                  <a:pt x="3352" y="3906"/>
                </a:lnTo>
                <a:lnTo>
                  <a:pt x="3352" y="3910"/>
                </a:lnTo>
                <a:lnTo>
                  <a:pt x="3352" y="3912"/>
                </a:lnTo>
                <a:lnTo>
                  <a:pt x="3354" y="3912"/>
                </a:lnTo>
                <a:lnTo>
                  <a:pt x="3360" y="3914"/>
                </a:lnTo>
                <a:lnTo>
                  <a:pt x="3364" y="3912"/>
                </a:lnTo>
                <a:lnTo>
                  <a:pt x="3366" y="3912"/>
                </a:lnTo>
                <a:lnTo>
                  <a:pt x="3368" y="3914"/>
                </a:lnTo>
                <a:lnTo>
                  <a:pt x="3370" y="3916"/>
                </a:lnTo>
                <a:lnTo>
                  <a:pt x="3374" y="3914"/>
                </a:lnTo>
                <a:lnTo>
                  <a:pt x="3380" y="3910"/>
                </a:lnTo>
                <a:lnTo>
                  <a:pt x="3390" y="3908"/>
                </a:lnTo>
                <a:lnTo>
                  <a:pt x="3390" y="3904"/>
                </a:lnTo>
                <a:lnTo>
                  <a:pt x="3394" y="3900"/>
                </a:lnTo>
                <a:lnTo>
                  <a:pt x="3402" y="3894"/>
                </a:lnTo>
                <a:lnTo>
                  <a:pt x="3414" y="3890"/>
                </a:lnTo>
                <a:lnTo>
                  <a:pt x="3420" y="3886"/>
                </a:lnTo>
                <a:lnTo>
                  <a:pt x="3426" y="3880"/>
                </a:lnTo>
                <a:lnTo>
                  <a:pt x="3434" y="3876"/>
                </a:lnTo>
                <a:lnTo>
                  <a:pt x="3442" y="3872"/>
                </a:lnTo>
                <a:lnTo>
                  <a:pt x="3450" y="3870"/>
                </a:lnTo>
                <a:lnTo>
                  <a:pt x="3460" y="3868"/>
                </a:lnTo>
                <a:lnTo>
                  <a:pt x="3474" y="3870"/>
                </a:lnTo>
                <a:lnTo>
                  <a:pt x="3482" y="3874"/>
                </a:lnTo>
                <a:lnTo>
                  <a:pt x="3484" y="3876"/>
                </a:lnTo>
                <a:lnTo>
                  <a:pt x="3482" y="3876"/>
                </a:lnTo>
                <a:lnTo>
                  <a:pt x="3474" y="3880"/>
                </a:lnTo>
                <a:lnTo>
                  <a:pt x="3466" y="3884"/>
                </a:lnTo>
                <a:lnTo>
                  <a:pt x="3466" y="3886"/>
                </a:lnTo>
                <a:lnTo>
                  <a:pt x="3468" y="3888"/>
                </a:lnTo>
                <a:lnTo>
                  <a:pt x="3478" y="3894"/>
                </a:lnTo>
                <a:lnTo>
                  <a:pt x="3486" y="3898"/>
                </a:lnTo>
                <a:lnTo>
                  <a:pt x="3496" y="3900"/>
                </a:lnTo>
                <a:lnTo>
                  <a:pt x="3514" y="3900"/>
                </a:lnTo>
                <a:lnTo>
                  <a:pt x="3524" y="3900"/>
                </a:lnTo>
                <a:lnTo>
                  <a:pt x="3532" y="3902"/>
                </a:lnTo>
                <a:lnTo>
                  <a:pt x="3536" y="3904"/>
                </a:lnTo>
                <a:lnTo>
                  <a:pt x="3540" y="3908"/>
                </a:lnTo>
                <a:lnTo>
                  <a:pt x="3550" y="3914"/>
                </a:lnTo>
                <a:lnTo>
                  <a:pt x="3556" y="3918"/>
                </a:lnTo>
                <a:lnTo>
                  <a:pt x="3564" y="3922"/>
                </a:lnTo>
                <a:lnTo>
                  <a:pt x="3574" y="3924"/>
                </a:lnTo>
                <a:lnTo>
                  <a:pt x="3580" y="3926"/>
                </a:lnTo>
                <a:lnTo>
                  <a:pt x="3592" y="3926"/>
                </a:lnTo>
                <a:lnTo>
                  <a:pt x="3596" y="3926"/>
                </a:lnTo>
                <a:lnTo>
                  <a:pt x="3600" y="3926"/>
                </a:lnTo>
                <a:lnTo>
                  <a:pt x="3604" y="3930"/>
                </a:lnTo>
                <a:lnTo>
                  <a:pt x="3606" y="3934"/>
                </a:lnTo>
                <a:lnTo>
                  <a:pt x="3610" y="3946"/>
                </a:lnTo>
                <a:lnTo>
                  <a:pt x="3616" y="3958"/>
                </a:lnTo>
                <a:lnTo>
                  <a:pt x="3620" y="3962"/>
                </a:lnTo>
                <a:lnTo>
                  <a:pt x="3624" y="3966"/>
                </a:lnTo>
                <a:lnTo>
                  <a:pt x="3630" y="3968"/>
                </a:lnTo>
                <a:lnTo>
                  <a:pt x="3638" y="3968"/>
                </a:lnTo>
                <a:lnTo>
                  <a:pt x="3654" y="3970"/>
                </a:lnTo>
                <a:lnTo>
                  <a:pt x="3662" y="3972"/>
                </a:lnTo>
                <a:lnTo>
                  <a:pt x="3666" y="3974"/>
                </a:lnTo>
                <a:lnTo>
                  <a:pt x="3668" y="3978"/>
                </a:lnTo>
                <a:lnTo>
                  <a:pt x="3668" y="3982"/>
                </a:lnTo>
                <a:lnTo>
                  <a:pt x="3666" y="3986"/>
                </a:lnTo>
                <a:lnTo>
                  <a:pt x="3662" y="3990"/>
                </a:lnTo>
                <a:lnTo>
                  <a:pt x="3648" y="4000"/>
                </a:lnTo>
                <a:lnTo>
                  <a:pt x="3642" y="4004"/>
                </a:lnTo>
                <a:lnTo>
                  <a:pt x="3640" y="4008"/>
                </a:lnTo>
                <a:lnTo>
                  <a:pt x="3642" y="4010"/>
                </a:lnTo>
                <a:lnTo>
                  <a:pt x="3648" y="4010"/>
                </a:lnTo>
                <a:lnTo>
                  <a:pt x="3678" y="4008"/>
                </a:lnTo>
                <a:lnTo>
                  <a:pt x="3698" y="4006"/>
                </a:lnTo>
                <a:lnTo>
                  <a:pt x="3712" y="4006"/>
                </a:lnTo>
                <a:lnTo>
                  <a:pt x="3720" y="4008"/>
                </a:lnTo>
                <a:lnTo>
                  <a:pt x="3728" y="4010"/>
                </a:lnTo>
                <a:lnTo>
                  <a:pt x="3732" y="4012"/>
                </a:lnTo>
                <a:lnTo>
                  <a:pt x="3736" y="4012"/>
                </a:lnTo>
                <a:lnTo>
                  <a:pt x="3742" y="4012"/>
                </a:lnTo>
                <a:lnTo>
                  <a:pt x="3752" y="4008"/>
                </a:lnTo>
                <a:close/>
                <a:moveTo>
                  <a:pt x="3664" y="4082"/>
                </a:moveTo>
                <a:lnTo>
                  <a:pt x="3664" y="4082"/>
                </a:lnTo>
                <a:lnTo>
                  <a:pt x="3646" y="4080"/>
                </a:lnTo>
                <a:lnTo>
                  <a:pt x="3634" y="4078"/>
                </a:lnTo>
                <a:lnTo>
                  <a:pt x="3624" y="4082"/>
                </a:lnTo>
                <a:lnTo>
                  <a:pt x="3618" y="4088"/>
                </a:lnTo>
                <a:lnTo>
                  <a:pt x="3616" y="4092"/>
                </a:lnTo>
                <a:lnTo>
                  <a:pt x="3614" y="4094"/>
                </a:lnTo>
                <a:lnTo>
                  <a:pt x="3626" y="4098"/>
                </a:lnTo>
                <a:lnTo>
                  <a:pt x="3632" y="4102"/>
                </a:lnTo>
                <a:lnTo>
                  <a:pt x="3634" y="4106"/>
                </a:lnTo>
                <a:lnTo>
                  <a:pt x="3638" y="4110"/>
                </a:lnTo>
                <a:lnTo>
                  <a:pt x="3652" y="4116"/>
                </a:lnTo>
                <a:lnTo>
                  <a:pt x="3664" y="4118"/>
                </a:lnTo>
                <a:lnTo>
                  <a:pt x="3668" y="4116"/>
                </a:lnTo>
                <a:lnTo>
                  <a:pt x="3670" y="4112"/>
                </a:lnTo>
                <a:lnTo>
                  <a:pt x="3672" y="4110"/>
                </a:lnTo>
                <a:lnTo>
                  <a:pt x="3676" y="4110"/>
                </a:lnTo>
                <a:lnTo>
                  <a:pt x="3688" y="4110"/>
                </a:lnTo>
                <a:lnTo>
                  <a:pt x="3696" y="4112"/>
                </a:lnTo>
                <a:lnTo>
                  <a:pt x="3702" y="4112"/>
                </a:lnTo>
                <a:lnTo>
                  <a:pt x="3702" y="4110"/>
                </a:lnTo>
                <a:lnTo>
                  <a:pt x="3702" y="4106"/>
                </a:lnTo>
                <a:lnTo>
                  <a:pt x="3698" y="4100"/>
                </a:lnTo>
                <a:lnTo>
                  <a:pt x="3692" y="4092"/>
                </a:lnTo>
                <a:lnTo>
                  <a:pt x="3680" y="4088"/>
                </a:lnTo>
                <a:lnTo>
                  <a:pt x="3664" y="4082"/>
                </a:lnTo>
                <a:close/>
                <a:moveTo>
                  <a:pt x="4016" y="4068"/>
                </a:moveTo>
                <a:lnTo>
                  <a:pt x="4016" y="4068"/>
                </a:lnTo>
                <a:lnTo>
                  <a:pt x="4004" y="4058"/>
                </a:lnTo>
                <a:lnTo>
                  <a:pt x="4000" y="4054"/>
                </a:lnTo>
                <a:lnTo>
                  <a:pt x="3992" y="4054"/>
                </a:lnTo>
                <a:lnTo>
                  <a:pt x="3982" y="4054"/>
                </a:lnTo>
                <a:lnTo>
                  <a:pt x="3976" y="4052"/>
                </a:lnTo>
                <a:lnTo>
                  <a:pt x="3974" y="4050"/>
                </a:lnTo>
                <a:lnTo>
                  <a:pt x="3974" y="4048"/>
                </a:lnTo>
                <a:lnTo>
                  <a:pt x="3976" y="4046"/>
                </a:lnTo>
                <a:lnTo>
                  <a:pt x="3980" y="4046"/>
                </a:lnTo>
                <a:lnTo>
                  <a:pt x="3988" y="4042"/>
                </a:lnTo>
                <a:lnTo>
                  <a:pt x="3988" y="4040"/>
                </a:lnTo>
                <a:lnTo>
                  <a:pt x="3982" y="4038"/>
                </a:lnTo>
                <a:lnTo>
                  <a:pt x="3970" y="4040"/>
                </a:lnTo>
                <a:lnTo>
                  <a:pt x="3964" y="4040"/>
                </a:lnTo>
                <a:lnTo>
                  <a:pt x="3960" y="4038"/>
                </a:lnTo>
                <a:lnTo>
                  <a:pt x="3958" y="4034"/>
                </a:lnTo>
                <a:lnTo>
                  <a:pt x="3956" y="4030"/>
                </a:lnTo>
                <a:lnTo>
                  <a:pt x="3954" y="4024"/>
                </a:lnTo>
                <a:lnTo>
                  <a:pt x="3952" y="4022"/>
                </a:lnTo>
                <a:lnTo>
                  <a:pt x="3948" y="4022"/>
                </a:lnTo>
                <a:lnTo>
                  <a:pt x="3944" y="4022"/>
                </a:lnTo>
                <a:lnTo>
                  <a:pt x="3938" y="4022"/>
                </a:lnTo>
                <a:lnTo>
                  <a:pt x="3928" y="4016"/>
                </a:lnTo>
                <a:lnTo>
                  <a:pt x="3918" y="4010"/>
                </a:lnTo>
                <a:lnTo>
                  <a:pt x="3914" y="4008"/>
                </a:lnTo>
                <a:lnTo>
                  <a:pt x="3910" y="4010"/>
                </a:lnTo>
                <a:lnTo>
                  <a:pt x="3906" y="4012"/>
                </a:lnTo>
                <a:lnTo>
                  <a:pt x="3902" y="4012"/>
                </a:lnTo>
                <a:lnTo>
                  <a:pt x="3894" y="4010"/>
                </a:lnTo>
                <a:lnTo>
                  <a:pt x="3888" y="4012"/>
                </a:lnTo>
                <a:lnTo>
                  <a:pt x="3886" y="4014"/>
                </a:lnTo>
                <a:lnTo>
                  <a:pt x="3882" y="4018"/>
                </a:lnTo>
                <a:lnTo>
                  <a:pt x="3874" y="4016"/>
                </a:lnTo>
                <a:lnTo>
                  <a:pt x="3868" y="4018"/>
                </a:lnTo>
                <a:lnTo>
                  <a:pt x="3862" y="4016"/>
                </a:lnTo>
                <a:lnTo>
                  <a:pt x="3856" y="4014"/>
                </a:lnTo>
                <a:lnTo>
                  <a:pt x="3844" y="4008"/>
                </a:lnTo>
                <a:lnTo>
                  <a:pt x="3830" y="4008"/>
                </a:lnTo>
                <a:lnTo>
                  <a:pt x="3818" y="4010"/>
                </a:lnTo>
                <a:lnTo>
                  <a:pt x="3814" y="4012"/>
                </a:lnTo>
                <a:lnTo>
                  <a:pt x="3812" y="4016"/>
                </a:lnTo>
                <a:lnTo>
                  <a:pt x="3814" y="4022"/>
                </a:lnTo>
                <a:lnTo>
                  <a:pt x="3818" y="4024"/>
                </a:lnTo>
                <a:lnTo>
                  <a:pt x="3826" y="4024"/>
                </a:lnTo>
                <a:lnTo>
                  <a:pt x="3838" y="4028"/>
                </a:lnTo>
                <a:lnTo>
                  <a:pt x="3842" y="4032"/>
                </a:lnTo>
                <a:lnTo>
                  <a:pt x="3844" y="4034"/>
                </a:lnTo>
                <a:lnTo>
                  <a:pt x="3842" y="4040"/>
                </a:lnTo>
                <a:lnTo>
                  <a:pt x="3840" y="4044"/>
                </a:lnTo>
                <a:lnTo>
                  <a:pt x="3842" y="4050"/>
                </a:lnTo>
                <a:lnTo>
                  <a:pt x="3844" y="4056"/>
                </a:lnTo>
                <a:lnTo>
                  <a:pt x="3852" y="4064"/>
                </a:lnTo>
                <a:lnTo>
                  <a:pt x="3860" y="4074"/>
                </a:lnTo>
                <a:lnTo>
                  <a:pt x="3860" y="4076"/>
                </a:lnTo>
                <a:lnTo>
                  <a:pt x="3854" y="4076"/>
                </a:lnTo>
                <a:lnTo>
                  <a:pt x="3846" y="4078"/>
                </a:lnTo>
                <a:lnTo>
                  <a:pt x="3838" y="4080"/>
                </a:lnTo>
                <a:lnTo>
                  <a:pt x="3828" y="4080"/>
                </a:lnTo>
                <a:lnTo>
                  <a:pt x="3804" y="4076"/>
                </a:lnTo>
                <a:lnTo>
                  <a:pt x="3794" y="4074"/>
                </a:lnTo>
                <a:lnTo>
                  <a:pt x="3784" y="4072"/>
                </a:lnTo>
                <a:lnTo>
                  <a:pt x="3776" y="4074"/>
                </a:lnTo>
                <a:lnTo>
                  <a:pt x="3774" y="4074"/>
                </a:lnTo>
                <a:lnTo>
                  <a:pt x="3772" y="4078"/>
                </a:lnTo>
                <a:lnTo>
                  <a:pt x="3770" y="4082"/>
                </a:lnTo>
                <a:lnTo>
                  <a:pt x="3770" y="4086"/>
                </a:lnTo>
                <a:lnTo>
                  <a:pt x="3772" y="4088"/>
                </a:lnTo>
                <a:lnTo>
                  <a:pt x="3776" y="4090"/>
                </a:lnTo>
                <a:lnTo>
                  <a:pt x="3784" y="4092"/>
                </a:lnTo>
                <a:lnTo>
                  <a:pt x="3788" y="4094"/>
                </a:lnTo>
                <a:lnTo>
                  <a:pt x="3794" y="4100"/>
                </a:lnTo>
                <a:lnTo>
                  <a:pt x="3798" y="4102"/>
                </a:lnTo>
                <a:lnTo>
                  <a:pt x="3800" y="4102"/>
                </a:lnTo>
                <a:lnTo>
                  <a:pt x="3802" y="4098"/>
                </a:lnTo>
                <a:lnTo>
                  <a:pt x="3804" y="4094"/>
                </a:lnTo>
                <a:lnTo>
                  <a:pt x="3808" y="4094"/>
                </a:lnTo>
                <a:lnTo>
                  <a:pt x="3816" y="4094"/>
                </a:lnTo>
                <a:lnTo>
                  <a:pt x="3828" y="4098"/>
                </a:lnTo>
                <a:lnTo>
                  <a:pt x="3836" y="4100"/>
                </a:lnTo>
                <a:lnTo>
                  <a:pt x="3842" y="4098"/>
                </a:lnTo>
                <a:lnTo>
                  <a:pt x="3852" y="4096"/>
                </a:lnTo>
                <a:lnTo>
                  <a:pt x="3858" y="4096"/>
                </a:lnTo>
                <a:lnTo>
                  <a:pt x="3864" y="4096"/>
                </a:lnTo>
                <a:lnTo>
                  <a:pt x="3872" y="4098"/>
                </a:lnTo>
                <a:lnTo>
                  <a:pt x="3882" y="4102"/>
                </a:lnTo>
                <a:lnTo>
                  <a:pt x="3886" y="4110"/>
                </a:lnTo>
                <a:lnTo>
                  <a:pt x="3890" y="4114"/>
                </a:lnTo>
                <a:lnTo>
                  <a:pt x="3894" y="4118"/>
                </a:lnTo>
                <a:lnTo>
                  <a:pt x="3896" y="4118"/>
                </a:lnTo>
                <a:lnTo>
                  <a:pt x="3900" y="4116"/>
                </a:lnTo>
                <a:lnTo>
                  <a:pt x="3902" y="4112"/>
                </a:lnTo>
                <a:lnTo>
                  <a:pt x="3908" y="4104"/>
                </a:lnTo>
                <a:lnTo>
                  <a:pt x="3914" y="4094"/>
                </a:lnTo>
                <a:lnTo>
                  <a:pt x="3920" y="4086"/>
                </a:lnTo>
                <a:lnTo>
                  <a:pt x="3926" y="4084"/>
                </a:lnTo>
                <a:lnTo>
                  <a:pt x="3928" y="4086"/>
                </a:lnTo>
                <a:lnTo>
                  <a:pt x="3930" y="4088"/>
                </a:lnTo>
                <a:lnTo>
                  <a:pt x="3932" y="4094"/>
                </a:lnTo>
                <a:lnTo>
                  <a:pt x="3936" y="4096"/>
                </a:lnTo>
                <a:lnTo>
                  <a:pt x="3942" y="4092"/>
                </a:lnTo>
                <a:lnTo>
                  <a:pt x="3952" y="4086"/>
                </a:lnTo>
                <a:lnTo>
                  <a:pt x="3956" y="4084"/>
                </a:lnTo>
                <a:lnTo>
                  <a:pt x="3964" y="4082"/>
                </a:lnTo>
                <a:lnTo>
                  <a:pt x="3978" y="4082"/>
                </a:lnTo>
                <a:lnTo>
                  <a:pt x="3992" y="4084"/>
                </a:lnTo>
                <a:lnTo>
                  <a:pt x="4002" y="4090"/>
                </a:lnTo>
                <a:lnTo>
                  <a:pt x="4004" y="4090"/>
                </a:lnTo>
                <a:lnTo>
                  <a:pt x="4008" y="4090"/>
                </a:lnTo>
                <a:lnTo>
                  <a:pt x="4012" y="4088"/>
                </a:lnTo>
                <a:lnTo>
                  <a:pt x="4016" y="4086"/>
                </a:lnTo>
                <a:lnTo>
                  <a:pt x="4018" y="4082"/>
                </a:lnTo>
                <a:lnTo>
                  <a:pt x="4018" y="4078"/>
                </a:lnTo>
                <a:lnTo>
                  <a:pt x="4018" y="4072"/>
                </a:lnTo>
                <a:lnTo>
                  <a:pt x="4016" y="4068"/>
                </a:lnTo>
                <a:close/>
                <a:moveTo>
                  <a:pt x="4132" y="7870"/>
                </a:moveTo>
                <a:lnTo>
                  <a:pt x="4132" y="7870"/>
                </a:lnTo>
                <a:lnTo>
                  <a:pt x="4124" y="7870"/>
                </a:lnTo>
                <a:lnTo>
                  <a:pt x="4118" y="7870"/>
                </a:lnTo>
                <a:lnTo>
                  <a:pt x="4112" y="7866"/>
                </a:lnTo>
                <a:lnTo>
                  <a:pt x="4106" y="7864"/>
                </a:lnTo>
                <a:lnTo>
                  <a:pt x="4098" y="7860"/>
                </a:lnTo>
                <a:lnTo>
                  <a:pt x="4090" y="7854"/>
                </a:lnTo>
                <a:lnTo>
                  <a:pt x="4080" y="7846"/>
                </a:lnTo>
                <a:lnTo>
                  <a:pt x="4070" y="7840"/>
                </a:lnTo>
                <a:lnTo>
                  <a:pt x="4058" y="7832"/>
                </a:lnTo>
                <a:lnTo>
                  <a:pt x="4046" y="7820"/>
                </a:lnTo>
                <a:lnTo>
                  <a:pt x="4034" y="7808"/>
                </a:lnTo>
                <a:lnTo>
                  <a:pt x="4028" y="7798"/>
                </a:lnTo>
                <a:lnTo>
                  <a:pt x="4026" y="7788"/>
                </a:lnTo>
                <a:lnTo>
                  <a:pt x="4024" y="7786"/>
                </a:lnTo>
                <a:lnTo>
                  <a:pt x="4020" y="7786"/>
                </a:lnTo>
                <a:lnTo>
                  <a:pt x="4012" y="7784"/>
                </a:lnTo>
                <a:lnTo>
                  <a:pt x="4010" y="7782"/>
                </a:lnTo>
                <a:lnTo>
                  <a:pt x="4010" y="7778"/>
                </a:lnTo>
                <a:lnTo>
                  <a:pt x="4012" y="7774"/>
                </a:lnTo>
                <a:lnTo>
                  <a:pt x="4018" y="7768"/>
                </a:lnTo>
                <a:lnTo>
                  <a:pt x="4018" y="7770"/>
                </a:lnTo>
                <a:lnTo>
                  <a:pt x="4020" y="7772"/>
                </a:lnTo>
                <a:lnTo>
                  <a:pt x="4022" y="7776"/>
                </a:lnTo>
                <a:lnTo>
                  <a:pt x="4024" y="7776"/>
                </a:lnTo>
                <a:lnTo>
                  <a:pt x="4024" y="7772"/>
                </a:lnTo>
                <a:lnTo>
                  <a:pt x="4020" y="7762"/>
                </a:lnTo>
                <a:lnTo>
                  <a:pt x="4006" y="7748"/>
                </a:lnTo>
                <a:lnTo>
                  <a:pt x="4006" y="7884"/>
                </a:lnTo>
                <a:lnTo>
                  <a:pt x="4014" y="7882"/>
                </a:lnTo>
                <a:lnTo>
                  <a:pt x="4016" y="7880"/>
                </a:lnTo>
                <a:lnTo>
                  <a:pt x="4020" y="7878"/>
                </a:lnTo>
                <a:lnTo>
                  <a:pt x="4026" y="7880"/>
                </a:lnTo>
                <a:lnTo>
                  <a:pt x="4040" y="7884"/>
                </a:lnTo>
                <a:lnTo>
                  <a:pt x="4056" y="7886"/>
                </a:lnTo>
                <a:lnTo>
                  <a:pt x="4074" y="7888"/>
                </a:lnTo>
                <a:lnTo>
                  <a:pt x="4080" y="7888"/>
                </a:lnTo>
                <a:lnTo>
                  <a:pt x="4084" y="7890"/>
                </a:lnTo>
                <a:lnTo>
                  <a:pt x="4092" y="7894"/>
                </a:lnTo>
                <a:lnTo>
                  <a:pt x="4096" y="7894"/>
                </a:lnTo>
                <a:lnTo>
                  <a:pt x="4098" y="7892"/>
                </a:lnTo>
                <a:lnTo>
                  <a:pt x="4104" y="7890"/>
                </a:lnTo>
                <a:lnTo>
                  <a:pt x="4110" y="7888"/>
                </a:lnTo>
                <a:lnTo>
                  <a:pt x="4116" y="7886"/>
                </a:lnTo>
                <a:lnTo>
                  <a:pt x="4120" y="7884"/>
                </a:lnTo>
                <a:lnTo>
                  <a:pt x="4122" y="7886"/>
                </a:lnTo>
                <a:lnTo>
                  <a:pt x="4126" y="7890"/>
                </a:lnTo>
                <a:lnTo>
                  <a:pt x="4128" y="7888"/>
                </a:lnTo>
                <a:lnTo>
                  <a:pt x="4130" y="7886"/>
                </a:lnTo>
                <a:lnTo>
                  <a:pt x="4134" y="7886"/>
                </a:lnTo>
                <a:lnTo>
                  <a:pt x="4136" y="7886"/>
                </a:lnTo>
                <a:lnTo>
                  <a:pt x="4138" y="7886"/>
                </a:lnTo>
                <a:lnTo>
                  <a:pt x="4144" y="7878"/>
                </a:lnTo>
                <a:lnTo>
                  <a:pt x="4146" y="7872"/>
                </a:lnTo>
                <a:lnTo>
                  <a:pt x="4144" y="7868"/>
                </a:lnTo>
                <a:lnTo>
                  <a:pt x="4140" y="7868"/>
                </a:lnTo>
                <a:lnTo>
                  <a:pt x="4132" y="7870"/>
                </a:lnTo>
                <a:close/>
                <a:moveTo>
                  <a:pt x="3988" y="7750"/>
                </a:moveTo>
                <a:lnTo>
                  <a:pt x="3988" y="7750"/>
                </a:lnTo>
                <a:lnTo>
                  <a:pt x="3984" y="7750"/>
                </a:lnTo>
                <a:lnTo>
                  <a:pt x="3982" y="7748"/>
                </a:lnTo>
                <a:lnTo>
                  <a:pt x="3980" y="7742"/>
                </a:lnTo>
                <a:lnTo>
                  <a:pt x="3976" y="7738"/>
                </a:lnTo>
                <a:lnTo>
                  <a:pt x="3974" y="7736"/>
                </a:lnTo>
                <a:lnTo>
                  <a:pt x="3972" y="7736"/>
                </a:lnTo>
                <a:lnTo>
                  <a:pt x="3968" y="7740"/>
                </a:lnTo>
                <a:lnTo>
                  <a:pt x="3964" y="7746"/>
                </a:lnTo>
                <a:lnTo>
                  <a:pt x="3960" y="7754"/>
                </a:lnTo>
                <a:lnTo>
                  <a:pt x="3956" y="7758"/>
                </a:lnTo>
                <a:lnTo>
                  <a:pt x="3952" y="7758"/>
                </a:lnTo>
                <a:lnTo>
                  <a:pt x="3946" y="7754"/>
                </a:lnTo>
                <a:lnTo>
                  <a:pt x="3942" y="7752"/>
                </a:lnTo>
                <a:lnTo>
                  <a:pt x="3936" y="7752"/>
                </a:lnTo>
                <a:lnTo>
                  <a:pt x="3934" y="7754"/>
                </a:lnTo>
                <a:lnTo>
                  <a:pt x="3936" y="7756"/>
                </a:lnTo>
                <a:lnTo>
                  <a:pt x="3938" y="7756"/>
                </a:lnTo>
                <a:lnTo>
                  <a:pt x="3940" y="7760"/>
                </a:lnTo>
                <a:lnTo>
                  <a:pt x="3940" y="7762"/>
                </a:lnTo>
                <a:lnTo>
                  <a:pt x="3944" y="7762"/>
                </a:lnTo>
                <a:lnTo>
                  <a:pt x="3946" y="7764"/>
                </a:lnTo>
                <a:lnTo>
                  <a:pt x="3946" y="7768"/>
                </a:lnTo>
                <a:lnTo>
                  <a:pt x="3942" y="7772"/>
                </a:lnTo>
                <a:lnTo>
                  <a:pt x="3940" y="7772"/>
                </a:lnTo>
                <a:lnTo>
                  <a:pt x="3936" y="7766"/>
                </a:lnTo>
                <a:lnTo>
                  <a:pt x="3934" y="7766"/>
                </a:lnTo>
                <a:lnTo>
                  <a:pt x="3932" y="7772"/>
                </a:lnTo>
                <a:lnTo>
                  <a:pt x="3932" y="7782"/>
                </a:lnTo>
                <a:lnTo>
                  <a:pt x="3936" y="7792"/>
                </a:lnTo>
                <a:lnTo>
                  <a:pt x="3940" y="7796"/>
                </a:lnTo>
                <a:lnTo>
                  <a:pt x="3944" y="7796"/>
                </a:lnTo>
                <a:lnTo>
                  <a:pt x="3958" y="7792"/>
                </a:lnTo>
                <a:lnTo>
                  <a:pt x="3970" y="7788"/>
                </a:lnTo>
                <a:lnTo>
                  <a:pt x="3974" y="7788"/>
                </a:lnTo>
                <a:lnTo>
                  <a:pt x="3978" y="7792"/>
                </a:lnTo>
                <a:lnTo>
                  <a:pt x="3978" y="7798"/>
                </a:lnTo>
                <a:lnTo>
                  <a:pt x="3974" y="7802"/>
                </a:lnTo>
                <a:lnTo>
                  <a:pt x="3968" y="7804"/>
                </a:lnTo>
                <a:lnTo>
                  <a:pt x="3962" y="7806"/>
                </a:lnTo>
                <a:lnTo>
                  <a:pt x="3948" y="7812"/>
                </a:lnTo>
                <a:lnTo>
                  <a:pt x="3944" y="7816"/>
                </a:lnTo>
                <a:lnTo>
                  <a:pt x="3944" y="7822"/>
                </a:lnTo>
                <a:lnTo>
                  <a:pt x="3948" y="7830"/>
                </a:lnTo>
                <a:lnTo>
                  <a:pt x="3954" y="7836"/>
                </a:lnTo>
                <a:lnTo>
                  <a:pt x="3962" y="7842"/>
                </a:lnTo>
                <a:lnTo>
                  <a:pt x="3970" y="7846"/>
                </a:lnTo>
                <a:lnTo>
                  <a:pt x="3984" y="7852"/>
                </a:lnTo>
                <a:lnTo>
                  <a:pt x="3990" y="7856"/>
                </a:lnTo>
                <a:lnTo>
                  <a:pt x="3992" y="7858"/>
                </a:lnTo>
                <a:lnTo>
                  <a:pt x="3978" y="7856"/>
                </a:lnTo>
                <a:lnTo>
                  <a:pt x="3972" y="7852"/>
                </a:lnTo>
                <a:lnTo>
                  <a:pt x="3970" y="7850"/>
                </a:lnTo>
                <a:lnTo>
                  <a:pt x="3968" y="7852"/>
                </a:lnTo>
                <a:lnTo>
                  <a:pt x="3966" y="7854"/>
                </a:lnTo>
                <a:lnTo>
                  <a:pt x="3964" y="7852"/>
                </a:lnTo>
                <a:lnTo>
                  <a:pt x="3958" y="7850"/>
                </a:lnTo>
                <a:lnTo>
                  <a:pt x="3952" y="7846"/>
                </a:lnTo>
                <a:lnTo>
                  <a:pt x="3950" y="7846"/>
                </a:lnTo>
                <a:lnTo>
                  <a:pt x="3946" y="7848"/>
                </a:lnTo>
                <a:lnTo>
                  <a:pt x="3944" y="7850"/>
                </a:lnTo>
                <a:lnTo>
                  <a:pt x="3944" y="7852"/>
                </a:lnTo>
                <a:lnTo>
                  <a:pt x="3946" y="7854"/>
                </a:lnTo>
                <a:lnTo>
                  <a:pt x="3946" y="7856"/>
                </a:lnTo>
                <a:lnTo>
                  <a:pt x="3944" y="7856"/>
                </a:lnTo>
                <a:lnTo>
                  <a:pt x="3938" y="7852"/>
                </a:lnTo>
                <a:lnTo>
                  <a:pt x="3918" y="7838"/>
                </a:lnTo>
                <a:lnTo>
                  <a:pt x="3914" y="7836"/>
                </a:lnTo>
                <a:lnTo>
                  <a:pt x="3912" y="7838"/>
                </a:lnTo>
                <a:lnTo>
                  <a:pt x="3914" y="7840"/>
                </a:lnTo>
                <a:lnTo>
                  <a:pt x="3920" y="7846"/>
                </a:lnTo>
                <a:lnTo>
                  <a:pt x="3924" y="7848"/>
                </a:lnTo>
                <a:lnTo>
                  <a:pt x="3926" y="7850"/>
                </a:lnTo>
                <a:lnTo>
                  <a:pt x="3922" y="7850"/>
                </a:lnTo>
                <a:lnTo>
                  <a:pt x="3918" y="7850"/>
                </a:lnTo>
                <a:lnTo>
                  <a:pt x="3914" y="7852"/>
                </a:lnTo>
                <a:lnTo>
                  <a:pt x="3912" y="7856"/>
                </a:lnTo>
                <a:lnTo>
                  <a:pt x="3910" y="7858"/>
                </a:lnTo>
                <a:lnTo>
                  <a:pt x="3904" y="7858"/>
                </a:lnTo>
                <a:lnTo>
                  <a:pt x="3896" y="7852"/>
                </a:lnTo>
                <a:lnTo>
                  <a:pt x="3894" y="7854"/>
                </a:lnTo>
                <a:lnTo>
                  <a:pt x="3894" y="7856"/>
                </a:lnTo>
                <a:lnTo>
                  <a:pt x="3892" y="7856"/>
                </a:lnTo>
                <a:lnTo>
                  <a:pt x="3888" y="7856"/>
                </a:lnTo>
                <a:lnTo>
                  <a:pt x="3878" y="7854"/>
                </a:lnTo>
                <a:lnTo>
                  <a:pt x="3876" y="7854"/>
                </a:lnTo>
                <a:lnTo>
                  <a:pt x="3876" y="7856"/>
                </a:lnTo>
                <a:lnTo>
                  <a:pt x="3880" y="7858"/>
                </a:lnTo>
                <a:lnTo>
                  <a:pt x="3882" y="7862"/>
                </a:lnTo>
                <a:lnTo>
                  <a:pt x="3882" y="7864"/>
                </a:lnTo>
                <a:lnTo>
                  <a:pt x="3878" y="7862"/>
                </a:lnTo>
                <a:lnTo>
                  <a:pt x="3874" y="7860"/>
                </a:lnTo>
                <a:lnTo>
                  <a:pt x="3870" y="7858"/>
                </a:lnTo>
                <a:lnTo>
                  <a:pt x="3870" y="7860"/>
                </a:lnTo>
                <a:lnTo>
                  <a:pt x="3872" y="7864"/>
                </a:lnTo>
                <a:lnTo>
                  <a:pt x="3872" y="7868"/>
                </a:lnTo>
                <a:lnTo>
                  <a:pt x="3872" y="7870"/>
                </a:lnTo>
                <a:lnTo>
                  <a:pt x="3876" y="7870"/>
                </a:lnTo>
                <a:lnTo>
                  <a:pt x="3880" y="7870"/>
                </a:lnTo>
                <a:lnTo>
                  <a:pt x="3886" y="7870"/>
                </a:lnTo>
                <a:lnTo>
                  <a:pt x="3890" y="7870"/>
                </a:lnTo>
                <a:lnTo>
                  <a:pt x="3890" y="7872"/>
                </a:lnTo>
                <a:lnTo>
                  <a:pt x="3892" y="7872"/>
                </a:lnTo>
                <a:lnTo>
                  <a:pt x="3894" y="7868"/>
                </a:lnTo>
                <a:lnTo>
                  <a:pt x="3896" y="7864"/>
                </a:lnTo>
                <a:lnTo>
                  <a:pt x="3898" y="7862"/>
                </a:lnTo>
                <a:lnTo>
                  <a:pt x="3900" y="7864"/>
                </a:lnTo>
                <a:lnTo>
                  <a:pt x="3900" y="7866"/>
                </a:lnTo>
                <a:lnTo>
                  <a:pt x="3898" y="7870"/>
                </a:lnTo>
                <a:lnTo>
                  <a:pt x="3900" y="7872"/>
                </a:lnTo>
                <a:lnTo>
                  <a:pt x="3904" y="7872"/>
                </a:lnTo>
                <a:lnTo>
                  <a:pt x="3908" y="7870"/>
                </a:lnTo>
                <a:lnTo>
                  <a:pt x="3912" y="7868"/>
                </a:lnTo>
                <a:lnTo>
                  <a:pt x="3910" y="7872"/>
                </a:lnTo>
                <a:lnTo>
                  <a:pt x="3908" y="7876"/>
                </a:lnTo>
                <a:lnTo>
                  <a:pt x="3910" y="7876"/>
                </a:lnTo>
                <a:lnTo>
                  <a:pt x="3912" y="7876"/>
                </a:lnTo>
                <a:lnTo>
                  <a:pt x="3916" y="7876"/>
                </a:lnTo>
                <a:lnTo>
                  <a:pt x="3918" y="7880"/>
                </a:lnTo>
                <a:lnTo>
                  <a:pt x="3920" y="7882"/>
                </a:lnTo>
                <a:lnTo>
                  <a:pt x="3924" y="7880"/>
                </a:lnTo>
                <a:lnTo>
                  <a:pt x="3928" y="7880"/>
                </a:lnTo>
                <a:lnTo>
                  <a:pt x="3934" y="7880"/>
                </a:lnTo>
                <a:lnTo>
                  <a:pt x="3938" y="7882"/>
                </a:lnTo>
                <a:lnTo>
                  <a:pt x="3942" y="7880"/>
                </a:lnTo>
                <a:lnTo>
                  <a:pt x="3946" y="7880"/>
                </a:lnTo>
                <a:lnTo>
                  <a:pt x="3948" y="7880"/>
                </a:lnTo>
                <a:lnTo>
                  <a:pt x="3950" y="7882"/>
                </a:lnTo>
                <a:lnTo>
                  <a:pt x="3952" y="7882"/>
                </a:lnTo>
                <a:lnTo>
                  <a:pt x="3954" y="7880"/>
                </a:lnTo>
                <a:lnTo>
                  <a:pt x="3958" y="7880"/>
                </a:lnTo>
                <a:lnTo>
                  <a:pt x="3960" y="7880"/>
                </a:lnTo>
                <a:lnTo>
                  <a:pt x="3962" y="7876"/>
                </a:lnTo>
                <a:lnTo>
                  <a:pt x="3962" y="7874"/>
                </a:lnTo>
                <a:lnTo>
                  <a:pt x="3964" y="7876"/>
                </a:lnTo>
                <a:lnTo>
                  <a:pt x="3966" y="7880"/>
                </a:lnTo>
                <a:lnTo>
                  <a:pt x="3974" y="7884"/>
                </a:lnTo>
                <a:lnTo>
                  <a:pt x="3994" y="7888"/>
                </a:lnTo>
                <a:lnTo>
                  <a:pt x="3998" y="7888"/>
                </a:lnTo>
                <a:lnTo>
                  <a:pt x="4000" y="7886"/>
                </a:lnTo>
                <a:lnTo>
                  <a:pt x="4000" y="7882"/>
                </a:lnTo>
                <a:lnTo>
                  <a:pt x="4002" y="7882"/>
                </a:lnTo>
                <a:lnTo>
                  <a:pt x="4006" y="7884"/>
                </a:lnTo>
                <a:lnTo>
                  <a:pt x="4006" y="7748"/>
                </a:lnTo>
                <a:lnTo>
                  <a:pt x="4004" y="7744"/>
                </a:lnTo>
                <a:lnTo>
                  <a:pt x="4000" y="7744"/>
                </a:lnTo>
                <a:lnTo>
                  <a:pt x="3996" y="7744"/>
                </a:lnTo>
                <a:lnTo>
                  <a:pt x="3992" y="7748"/>
                </a:lnTo>
                <a:lnTo>
                  <a:pt x="3988" y="7750"/>
                </a:lnTo>
                <a:close/>
                <a:moveTo>
                  <a:pt x="3812" y="7278"/>
                </a:moveTo>
                <a:lnTo>
                  <a:pt x="3812" y="7278"/>
                </a:lnTo>
                <a:lnTo>
                  <a:pt x="3812" y="7282"/>
                </a:lnTo>
                <a:lnTo>
                  <a:pt x="3814" y="7286"/>
                </a:lnTo>
                <a:lnTo>
                  <a:pt x="3814" y="7288"/>
                </a:lnTo>
                <a:lnTo>
                  <a:pt x="3814" y="7290"/>
                </a:lnTo>
                <a:lnTo>
                  <a:pt x="3816" y="7292"/>
                </a:lnTo>
                <a:lnTo>
                  <a:pt x="3820" y="7294"/>
                </a:lnTo>
                <a:lnTo>
                  <a:pt x="3826" y="7292"/>
                </a:lnTo>
                <a:lnTo>
                  <a:pt x="3834" y="7286"/>
                </a:lnTo>
                <a:lnTo>
                  <a:pt x="3836" y="7282"/>
                </a:lnTo>
                <a:lnTo>
                  <a:pt x="3834" y="7280"/>
                </a:lnTo>
                <a:lnTo>
                  <a:pt x="3834" y="7278"/>
                </a:lnTo>
                <a:lnTo>
                  <a:pt x="3838" y="7278"/>
                </a:lnTo>
                <a:lnTo>
                  <a:pt x="3840" y="7274"/>
                </a:lnTo>
                <a:lnTo>
                  <a:pt x="3840" y="7270"/>
                </a:lnTo>
                <a:lnTo>
                  <a:pt x="3834" y="7264"/>
                </a:lnTo>
                <a:lnTo>
                  <a:pt x="3830" y="7262"/>
                </a:lnTo>
                <a:lnTo>
                  <a:pt x="3826" y="7264"/>
                </a:lnTo>
                <a:lnTo>
                  <a:pt x="3826" y="7266"/>
                </a:lnTo>
                <a:lnTo>
                  <a:pt x="3824" y="7266"/>
                </a:lnTo>
                <a:lnTo>
                  <a:pt x="3822" y="7266"/>
                </a:lnTo>
                <a:lnTo>
                  <a:pt x="3820" y="7266"/>
                </a:lnTo>
                <a:lnTo>
                  <a:pt x="3820" y="7268"/>
                </a:lnTo>
                <a:lnTo>
                  <a:pt x="3820" y="7272"/>
                </a:lnTo>
                <a:lnTo>
                  <a:pt x="3818" y="7276"/>
                </a:lnTo>
                <a:lnTo>
                  <a:pt x="3816" y="7276"/>
                </a:lnTo>
                <a:lnTo>
                  <a:pt x="3814" y="7276"/>
                </a:lnTo>
                <a:lnTo>
                  <a:pt x="3812" y="7278"/>
                </a:lnTo>
                <a:close/>
                <a:moveTo>
                  <a:pt x="3916" y="7824"/>
                </a:moveTo>
                <a:lnTo>
                  <a:pt x="3916" y="7824"/>
                </a:lnTo>
                <a:lnTo>
                  <a:pt x="3916" y="7830"/>
                </a:lnTo>
                <a:lnTo>
                  <a:pt x="3920" y="7834"/>
                </a:lnTo>
                <a:lnTo>
                  <a:pt x="3938" y="7846"/>
                </a:lnTo>
                <a:lnTo>
                  <a:pt x="3940" y="7846"/>
                </a:lnTo>
                <a:lnTo>
                  <a:pt x="3940" y="7844"/>
                </a:lnTo>
                <a:lnTo>
                  <a:pt x="3938" y="7840"/>
                </a:lnTo>
                <a:lnTo>
                  <a:pt x="3934" y="7836"/>
                </a:lnTo>
                <a:lnTo>
                  <a:pt x="3926" y="7830"/>
                </a:lnTo>
                <a:lnTo>
                  <a:pt x="3928" y="7828"/>
                </a:lnTo>
                <a:lnTo>
                  <a:pt x="3930" y="7830"/>
                </a:lnTo>
                <a:lnTo>
                  <a:pt x="3936" y="7834"/>
                </a:lnTo>
                <a:lnTo>
                  <a:pt x="3938" y="7834"/>
                </a:lnTo>
                <a:lnTo>
                  <a:pt x="3938" y="7830"/>
                </a:lnTo>
                <a:lnTo>
                  <a:pt x="3936" y="7826"/>
                </a:lnTo>
                <a:lnTo>
                  <a:pt x="3932" y="7822"/>
                </a:lnTo>
                <a:lnTo>
                  <a:pt x="3932" y="7816"/>
                </a:lnTo>
                <a:lnTo>
                  <a:pt x="3932" y="7804"/>
                </a:lnTo>
                <a:lnTo>
                  <a:pt x="3930" y="7802"/>
                </a:lnTo>
                <a:lnTo>
                  <a:pt x="3926" y="7806"/>
                </a:lnTo>
                <a:lnTo>
                  <a:pt x="3924" y="7810"/>
                </a:lnTo>
                <a:lnTo>
                  <a:pt x="3922" y="7816"/>
                </a:lnTo>
                <a:lnTo>
                  <a:pt x="3924" y="7820"/>
                </a:lnTo>
                <a:lnTo>
                  <a:pt x="3922" y="7820"/>
                </a:lnTo>
                <a:lnTo>
                  <a:pt x="3918" y="7820"/>
                </a:lnTo>
                <a:lnTo>
                  <a:pt x="3916" y="7824"/>
                </a:lnTo>
                <a:close/>
                <a:moveTo>
                  <a:pt x="3886" y="7846"/>
                </a:moveTo>
                <a:lnTo>
                  <a:pt x="3886" y="7846"/>
                </a:lnTo>
                <a:lnTo>
                  <a:pt x="3890" y="7846"/>
                </a:lnTo>
                <a:lnTo>
                  <a:pt x="3890" y="7844"/>
                </a:lnTo>
                <a:lnTo>
                  <a:pt x="3892" y="7842"/>
                </a:lnTo>
                <a:lnTo>
                  <a:pt x="3896" y="7842"/>
                </a:lnTo>
                <a:lnTo>
                  <a:pt x="3898" y="7846"/>
                </a:lnTo>
                <a:lnTo>
                  <a:pt x="3898" y="7848"/>
                </a:lnTo>
                <a:lnTo>
                  <a:pt x="3898" y="7850"/>
                </a:lnTo>
                <a:lnTo>
                  <a:pt x="3904" y="7852"/>
                </a:lnTo>
                <a:lnTo>
                  <a:pt x="3906" y="7852"/>
                </a:lnTo>
                <a:lnTo>
                  <a:pt x="3908" y="7848"/>
                </a:lnTo>
                <a:lnTo>
                  <a:pt x="3908" y="7838"/>
                </a:lnTo>
                <a:lnTo>
                  <a:pt x="3908" y="7834"/>
                </a:lnTo>
                <a:lnTo>
                  <a:pt x="3904" y="7834"/>
                </a:lnTo>
                <a:lnTo>
                  <a:pt x="3902" y="7834"/>
                </a:lnTo>
                <a:lnTo>
                  <a:pt x="3900" y="7830"/>
                </a:lnTo>
                <a:lnTo>
                  <a:pt x="3896" y="7828"/>
                </a:lnTo>
                <a:lnTo>
                  <a:pt x="3890" y="7826"/>
                </a:lnTo>
                <a:lnTo>
                  <a:pt x="3886" y="7828"/>
                </a:lnTo>
                <a:lnTo>
                  <a:pt x="3884" y="7828"/>
                </a:lnTo>
                <a:lnTo>
                  <a:pt x="3886" y="7832"/>
                </a:lnTo>
                <a:lnTo>
                  <a:pt x="3886" y="7836"/>
                </a:lnTo>
                <a:lnTo>
                  <a:pt x="3884" y="7840"/>
                </a:lnTo>
                <a:lnTo>
                  <a:pt x="3884" y="7842"/>
                </a:lnTo>
                <a:lnTo>
                  <a:pt x="3886" y="7846"/>
                </a:lnTo>
                <a:close/>
                <a:moveTo>
                  <a:pt x="3794" y="7210"/>
                </a:moveTo>
                <a:lnTo>
                  <a:pt x="3794" y="7210"/>
                </a:lnTo>
                <a:lnTo>
                  <a:pt x="3800" y="7210"/>
                </a:lnTo>
                <a:lnTo>
                  <a:pt x="3802" y="7208"/>
                </a:lnTo>
                <a:lnTo>
                  <a:pt x="3802" y="7206"/>
                </a:lnTo>
                <a:lnTo>
                  <a:pt x="3802" y="7204"/>
                </a:lnTo>
                <a:lnTo>
                  <a:pt x="3800" y="7198"/>
                </a:lnTo>
                <a:lnTo>
                  <a:pt x="3800" y="7196"/>
                </a:lnTo>
                <a:lnTo>
                  <a:pt x="3804" y="7194"/>
                </a:lnTo>
                <a:lnTo>
                  <a:pt x="3808" y="7194"/>
                </a:lnTo>
                <a:lnTo>
                  <a:pt x="3808" y="7188"/>
                </a:lnTo>
                <a:lnTo>
                  <a:pt x="3804" y="7184"/>
                </a:lnTo>
                <a:lnTo>
                  <a:pt x="3804" y="7182"/>
                </a:lnTo>
                <a:lnTo>
                  <a:pt x="3806" y="7182"/>
                </a:lnTo>
                <a:lnTo>
                  <a:pt x="3810" y="7180"/>
                </a:lnTo>
                <a:lnTo>
                  <a:pt x="3810" y="7178"/>
                </a:lnTo>
                <a:lnTo>
                  <a:pt x="3802" y="7168"/>
                </a:lnTo>
                <a:lnTo>
                  <a:pt x="3798" y="7162"/>
                </a:lnTo>
                <a:lnTo>
                  <a:pt x="3800" y="7160"/>
                </a:lnTo>
                <a:lnTo>
                  <a:pt x="3802" y="7160"/>
                </a:lnTo>
                <a:lnTo>
                  <a:pt x="3804" y="7158"/>
                </a:lnTo>
                <a:lnTo>
                  <a:pt x="3802" y="7156"/>
                </a:lnTo>
                <a:lnTo>
                  <a:pt x="3802" y="7152"/>
                </a:lnTo>
                <a:lnTo>
                  <a:pt x="3802" y="7150"/>
                </a:lnTo>
                <a:lnTo>
                  <a:pt x="3812" y="7148"/>
                </a:lnTo>
                <a:lnTo>
                  <a:pt x="3814" y="7148"/>
                </a:lnTo>
                <a:lnTo>
                  <a:pt x="3816" y="7146"/>
                </a:lnTo>
                <a:lnTo>
                  <a:pt x="3816" y="7142"/>
                </a:lnTo>
                <a:lnTo>
                  <a:pt x="3810" y="7130"/>
                </a:lnTo>
                <a:lnTo>
                  <a:pt x="3808" y="7122"/>
                </a:lnTo>
                <a:lnTo>
                  <a:pt x="3804" y="7122"/>
                </a:lnTo>
                <a:lnTo>
                  <a:pt x="3800" y="7122"/>
                </a:lnTo>
                <a:lnTo>
                  <a:pt x="3794" y="7122"/>
                </a:lnTo>
                <a:lnTo>
                  <a:pt x="3794" y="7120"/>
                </a:lnTo>
                <a:lnTo>
                  <a:pt x="3792" y="7118"/>
                </a:lnTo>
                <a:lnTo>
                  <a:pt x="3790" y="7118"/>
                </a:lnTo>
                <a:lnTo>
                  <a:pt x="3786" y="7120"/>
                </a:lnTo>
                <a:lnTo>
                  <a:pt x="3786" y="7122"/>
                </a:lnTo>
                <a:lnTo>
                  <a:pt x="3786" y="7128"/>
                </a:lnTo>
                <a:lnTo>
                  <a:pt x="3788" y="7134"/>
                </a:lnTo>
                <a:lnTo>
                  <a:pt x="3786" y="7140"/>
                </a:lnTo>
                <a:lnTo>
                  <a:pt x="3782" y="7146"/>
                </a:lnTo>
                <a:lnTo>
                  <a:pt x="3780" y="7152"/>
                </a:lnTo>
                <a:lnTo>
                  <a:pt x="3780" y="7160"/>
                </a:lnTo>
                <a:lnTo>
                  <a:pt x="3782" y="7166"/>
                </a:lnTo>
                <a:lnTo>
                  <a:pt x="3782" y="7172"/>
                </a:lnTo>
                <a:lnTo>
                  <a:pt x="3778" y="7186"/>
                </a:lnTo>
                <a:lnTo>
                  <a:pt x="3774" y="7198"/>
                </a:lnTo>
                <a:lnTo>
                  <a:pt x="3776" y="7202"/>
                </a:lnTo>
                <a:lnTo>
                  <a:pt x="3776" y="7204"/>
                </a:lnTo>
                <a:lnTo>
                  <a:pt x="3784" y="7208"/>
                </a:lnTo>
                <a:lnTo>
                  <a:pt x="3794" y="7210"/>
                </a:lnTo>
                <a:close/>
                <a:moveTo>
                  <a:pt x="3820" y="7234"/>
                </a:moveTo>
                <a:lnTo>
                  <a:pt x="3820" y="7234"/>
                </a:lnTo>
                <a:lnTo>
                  <a:pt x="3818" y="7238"/>
                </a:lnTo>
                <a:lnTo>
                  <a:pt x="3818" y="7240"/>
                </a:lnTo>
                <a:lnTo>
                  <a:pt x="3820" y="7242"/>
                </a:lnTo>
                <a:lnTo>
                  <a:pt x="3822" y="7242"/>
                </a:lnTo>
                <a:lnTo>
                  <a:pt x="3822" y="7238"/>
                </a:lnTo>
                <a:lnTo>
                  <a:pt x="3822" y="7234"/>
                </a:lnTo>
                <a:lnTo>
                  <a:pt x="3820" y="7234"/>
                </a:lnTo>
                <a:close/>
                <a:moveTo>
                  <a:pt x="3798" y="7230"/>
                </a:moveTo>
                <a:lnTo>
                  <a:pt x="3798" y="7230"/>
                </a:lnTo>
                <a:lnTo>
                  <a:pt x="3796" y="7228"/>
                </a:lnTo>
                <a:lnTo>
                  <a:pt x="3794" y="7228"/>
                </a:lnTo>
                <a:lnTo>
                  <a:pt x="3792" y="7230"/>
                </a:lnTo>
                <a:lnTo>
                  <a:pt x="3788" y="7230"/>
                </a:lnTo>
                <a:lnTo>
                  <a:pt x="3784" y="7230"/>
                </a:lnTo>
                <a:lnTo>
                  <a:pt x="3782" y="7232"/>
                </a:lnTo>
                <a:lnTo>
                  <a:pt x="3784" y="7234"/>
                </a:lnTo>
                <a:lnTo>
                  <a:pt x="3788" y="7238"/>
                </a:lnTo>
                <a:lnTo>
                  <a:pt x="3790" y="7238"/>
                </a:lnTo>
                <a:lnTo>
                  <a:pt x="3792" y="7236"/>
                </a:lnTo>
                <a:lnTo>
                  <a:pt x="3798" y="7236"/>
                </a:lnTo>
                <a:lnTo>
                  <a:pt x="3798" y="7234"/>
                </a:lnTo>
                <a:lnTo>
                  <a:pt x="3798" y="7230"/>
                </a:lnTo>
                <a:close/>
                <a:moveTo>
                  <a:pt x="3790" y="7312"/>
                </a:moveTo>
                <a:lnTo>
                  <a:pt x="3790" y="7312"/>
                </a:lnTo>
                <a:lnTo>
                  <a:pt x="3792" y="7312"/>
                </a:lnTo>
                <a:lnTo>
                  <a:pt x="3796" y="7312"/>
                </a:lnTo>
                <a:lnTo>
                  <a:pt x="3798" y="7314"/>
                </a:lnTo>
                <a:lnTo>
                  <a:pt x="3802" y="7314"/>
                </a:lnTo>
                <a:lnTo>
                  <a:pt x="3802" y="7312"/>
                </a:lnTo>
                <a:lnTo>
                  <a:pt x="3798" y="7302"/>
                </a:lnTo>
                <a:lnTo>
                  <a:pt x="3796" y="7300"/>
                </a:lnTo>
                <a:lnTo>
                  <a:pt x="3794" y="7300"/>
                </a:lnTo>
                <a:lnTo>
                  <a:pt x="3790" y="7302"/>
                </a:lnTo>
                <a:lnTo>
                  <a:pt x="3786" y="7302"/>
                </a:lnTo>
                <a:lnTo>
                  <a:pt x="3782" y="7302"/>
                </a:lnTo>
                <a:lnTo>
                  <a:pt x="3780" y="7304"/>
                </a:lnTo>
                <a:lnTo>
                  <a:pt x="3782" y="7306"/>
                </a:lnTo>
                <a:lnTo>
                  <a:pt x="3784" y="7308"/>
                </a:lnTo>
                <a:lnTo>
                  <a:pt x="3788" y="7308"/>
                </a:lnTo>
                <a:lnTo>
                  <a:pt x="3790" y="7312"/>
                </a:lnTo>
                <a:close/>
                <a:moveTo>
                  <a:pt x="3774" y="7298"/>
                </a:moveTo>
                <a:lnTo>
                  <a:pt x="3774" y="7298"/>
                </a:lnTo>
                <a:lnTo>
                  <a:pt x="3774" y="7300"/>
                </a:lnTo>
                <a:lnTo>
                  <a:pt x="3778" y="7298"/>
                </a:lnTo>
                <a:lnTo>
                  <a:pt x="3782" y="7298"/>
                </a:lnTo>
                <a:lnTo>
                  <a:pt x="3790" y="7296"/>
                </a:lnTo>
                <a:lnTo>
                  <a:pt x="3792" y="7296"/>
                </a:lnTo>
                <a:lnTo>
                  <a:pt x="3790" y="7296"/>
                </a:lnTo>
                <a:lnTo>
                  <a:pt x="3786" y="7292"/>
                </a:lnTo>
                <a:lnTo>
                  <a:pt x="3782" y="7290"/>
                </a:lnTo>
                <a:lnTo>
                  <a:pt x="3778" y="7292"/>
                </a:lnTo>
                <a:lnTo>
                  <a:pt x="3774" y="7298"/>
                </a:lnTo>
                <a:close/>
                <a:moveTo>
                  <a:pt x="3778" y="7284"/>
                </a:moveTo>
                <a:lnTo>
                  <a:pt x="3778" y="7284"/>
                </a:lnTo>
                <a:lnTo>
                  <a:pt x="3782" y="7284"/>
                </a:lnTo>
                <a:lnTo>
                  <a:pt x="3786" y="7284"/>
                </a:lnTo>
                <a:lnTo>
                  <a:pt x="3792" y="7282"/>
                </a:lnTo>
                <a:lnTo>
                  <a:pt x="3794" y="7280"/>
                </a:lnTo>
                <a:lnTo>
                  <a:pt x="3794" y="7278"/>
                </a:lnTo>
                <a:lnTo>
                  <a:pt x="3792" y="7278"/>
                </a:lnTo>
                <a:lnTo>
                  <a:pt x="3788" y="7276"/>
                </a:lnTo>
                <a:lnTo>
                  <a:pt x="3778" y="7276"/>
                </a:lnTo>
                <a:lnTo>
                  <a:pt x="3774" y="7278"/>
                </a:lnTo>
                <a:lnTo>
                  <a:pt x="3772" y="7280"/>
                </a:lnTo>
                <a:lnTo>
                  <a:pt x="3774" y="7282"/>
                </a:lnTo>
                <a:lnTo>
                  <a:pt x="3778" y="7284"/>
                </a:lnTo>
                <a:close/>
                <a:moveTo>
                  <a:pt x="3800" y="7272"/>
                </a:moveTo>
                <a:lnTo>
                  <a:pt x="3800" y="7272"/>
                </a:lnTo>
                <a:lnTo>
                  <a:pt x="3796" y="7274"/>
                </a:lnTo>
                <a:lnTo>
                  <a:pt x="3796" y="7276"/>
                </a:lnTo>
                <a:lnTo>
                  <a:pt x="3798" y="7282"/>
                </a:lnTo>
                <a:lnTo>
                  <a:pt x="3800" y="7284"/>
                </a:lnTo>
                <a:lnTo>
                  <a:pt x="3804" y="7282"/>
                </a:lnTo>
                <a:lnTo>
                  <a:pt x="3806" y="7280"/>
                </a:lnTo>
                <a:lnTo>
                  <a:pt x="3806" y="7276"/>
                </a:lnTo>
                <a:lnTo>
                  <a:pt x="3802" y="7274"/>
                </a:lnTo>
                <a:lnTo>
                  <a:pt x="3800" y="7272"/>
                </a:lnTo>
                <a:close/>
                <a:moveTo>
                  <a:pt x="3804" y="7324"/>
                </a:moveTo>
                <a:lnTo>
                  <a:pt x="3804" y="7324"/>
                </a:lnTo>
                <a:lnTo>
                  <a:pt x="3800" y="7326"/>
                </a:lnTo>
                <a:lnTo>
                  <a:pt x="3798" y="7330"/>
                </a:lnTo>
                <a:lnTo>
                  <a:pt x="3798" y="7336"/>
                </a:lnTo>
                <a:lnTo>
                  <a:pt x="3800" y="7340"/>
                </a:lnTo>
                <a:lnTo>
                  <a:pt x="3802" y="7342"/>
                </a:lnTo>
                <a:lnTo>
                  <a:pt x="3804" y="7340"/>
                </a:lnTo>
                <a:lnTo>
                  <a:pt x="3804" y="7334"/>
                </a:lnTo>
                <a:lnTo>
                  <a:pt x="3806" y="7328"/>
                </a:lnTo>
                <a:lnTo>
                  <a:pt x="3806" y="7326"/>
                </a:lnTo>
                <a:lnTo>
                  <a:pt x="3804" y="7324"/>
                </a:lnTo>
                <a:close/>
                <a:moveTo>
                  <a:pt x="3774" y="7342"/>
                </a:moveTo>
                <a:lnTo>
                  <a:pt x="3774" y="7342"/>
                </a:lnTo>
                <a:lnTo>
                  <a:pt x="3776" y="7340"/>
                </a:lnTo>
                <a:lnTo>
                  <a:pt x="3780" y="7334"/>
                </a:lnTo>
                <a:lnTo>
                  <a:pt x="3782" y="7332"/>
                </a:lnTo>
                <a:lnTo>
                  <a:pt x="3780" y="7330"/>
                </a:lnTo>
                <a:lnTo>
                  <a:pt x="3776" y="7326"/>
                </a:lnTo>
                <a:lnTo>
                  <a:pt x="3772" y="7326"/>
                </a:lnTo>
                <a:lnTo>
                  <a:pt x="3770" y="7328"/>
                </a:lnTo>
                <a:lnTo>
                  <a:pt x="3770" y="7330"/>
                </a:lnTo>
                <a:lnTo>
                  <a:pt x="3770" y="7332"/>
                </a:lnTo>
                <a:lnTo>
                  <a:pt x="3772" y="7336"/>
                </a:lnTo>
                <a:lnTo>
                  <a:pt x="3772" y="7340"/>
                </a:lnTo>
                <a:lnTo>
                  <a:pt x="3772" y="7342"/>
                </a:lnTo>
                <a:lnTo>
                  <a:pt x="3774" y="7342"/>
                </a:lnTo>
                <a:close/>
                <a:moveTo>
                  <a:pt x="3792" y="7332"/>
                </a:moveTo>
                <a:lnTo>
                  <a:pt x="3792" y="7332"/>
                </a:lnTo>
                <a:lnTo>
                  <a:pt x="3790" y="7332"/>
                </a:lnTo>
                <a:lnTo>
                  <a:pt x="3786" y="7332"/>
                </a:lnTo>
                <a:lnTo>
                  <a:pt x="3786" y="7336"/>
                </a:lnTo>
                <a:lnTo>
                  <a:pt x="3786" y="7338"/>
                </a:lnTo>
                <a:lnTo>
                  <a:pt x="3788" y="7340"/>
                </a:lnTo>
                <a:lnTo>
                  <a:pt x="3792" y="7338"/>
                </a:lnTo>
                <a:lnTo>
                  <a:pt x="3792" y="7336"/>
                </a:lnTo>
                <a:lnTo>
                  <a:pt x="3792" y="7332"/>
                </a:lnTo>
                <a:close/>
                <a:moveTo>
                  <a:pt x="3796" y="7352"/>
                </a:moveTo>
                <a:lnTo>
                  <a:pt x="3796" y="7352"/>
                </a:lnTo>
                <a:lnTo>
                  <a:pt x="3800" y="7348"/>
                </a:lnTo>
                <a:lnTo>
                  <a:pt x="3802" y="7346"/>
                </a:lnTo>
                <a:lnTo>
                  <a:pt x="3800" y="7344"/>
                </a:lnTo>
                <a:lnTo>
                  <a:pt x="3796" y="7344"/>
                </a:lnTo>
                <a:lnTo>
                  <a:pt x="3794" y="7346"/>
                </a:lnTo>
                <a:lnTo>
                  <a:pt x="3792" y="7350"/>
                </a:lnTo>
                <a:lnTo>
                  <a:pt x="3792" y="7354"/>
                </a:lnTo>
                <a:lnTo>
                  <a:pt x="3796" y="7352"/>
                </a:lnTo>
                <a:close/>
                <a:moveTo>
                  <a:pt x="3746" y="7354"/>
                </a:moveTo>
                <a:lnTo>
                  <a:pt x="3746" y="7354"/>
                </a:lnTo>
                <a:lnTo>
                  <a:pt x="3746" y="7356"/>
                </a:lnTo>
                <a:lnTo>
                  <a:pt x="3746" y="7358"/>
                </a:lnTo>
                <a:lnTo>
                  <a:pt x="3744" y="7358"/>
                </a:lnTo>
                <a:lnTo>
                  <a:pt x="3746" y="7360"/>
                </a:lnTo>
                <a:lnTo>
                  <a:pt x="3748" y="7362"/>
                </a:lnTo>
                <a:lnTo>
                  <a:pt x="3750" y="7362"/>
                </a:lnTo>
                <a:lnTo>
                  <a:pt x="3756" y="7358"/>
                </a:lnTo>
                <a:lnTo>
                  <a:pt x="3758" y="7354"/>
                </a:lnTo>
                <a:lnTo>
                  <a:pt x="3758" y="7350"/>
                </a:lnTo>
                <a:lnTo>
                  <a:pt x="3758" y="7348"/>
                </a:lnTo>
                <a:lnTo>
                  <a:pt x="3758" y="7346"/>
                </a:lnTo>
                <a:lnTo>
                  <a:pt x="3754" y="7346"/>
                </a:lnTo>
                <a:lnTo>
                  <a:pt x="3746" y="7348"/>
                </a:lnTo>
                <a:lnTo>
                  <a:pt x="3744" y="7350"/>
                </a:lnTo>
                <a:lnTo>
                  <a:pt x="3746" y="7354"/>
                </a:lnTo>
                <a:close/>
                <a:moveTo>
                  <a:pt x="3772" y="7272"/>
                </a:moveTo>
                <a:lnTo>
                  <a:pt x="3772" y="7272"/>
                </a:lnTo>
                <a:lnTo>
                  <a:pt x="3776" y="7270"/>
                </a:lnTo>
                <a:lnTo>
                  <a:pt x="3778" y="7268"/>
                </a:lnTo>
                <a:lnTo>
                  <a:pt x="3780" y="7266"/>
                </a:lnTo>
                <a:lnTo>
                  <a:pt x="3778" y="7264"/>
                </a:lnTo>
                <a:lnTo>
                  <a:pt x="3776" y="7264"/>
                </a:lnTo>
                <a:lnTo>
                  <a:pt x="3770" y="7266"/>
                </a:lnTo>
                <a:lnTo>
                  <a:pt x="3768" y="7268"/>
                </a:lnTo>
                <a:lnTo>
                  <a:pt x="3768" y="7270"/>
                </a:lnTo>
                <a:lnTo>
                  <a:pt x="3768" y="7272"/>
                </a:lnTo>
                <a:lnTo>
                  <a:pt x="3772" y="7272"/>
                </a:lnTo>
                <a:close/>
                <a:moveTo>
                  <a:pt x="3786" y="7272"/>
                </a:moveTo>
                <a:lnTo>
                  <a:pt x="3786" y="7272"/>
                </a:lnTo>
                <a:lnTo>
                  <a:pt x="3792" y="7272"/>
                </a:lnTo>
                <a:lnTo>
                  <a:pt x="3792" y="7268"/>
                </a:lnTo>
                <a:lnTo>
                  <a:pt x="3790" y="7268"/>
                </a:lnTo>
                <a:lnTo>
                  <a:pt x="3786" y="7268"/>
                </a:lnTo>
                <a:lnTo>
                  <a:pt x="3778" y="7272"/>
                </a:lnTo>
                <a:lnTo>
                  <a:pt x="3786" y="7272"/>
                </a:lnTo>
                <a:close/>
                <a:moveTo>
                  <a:pt x="3786" y="7256"/>
                </a:moveTo>
                <a:lnTo>
                  <a:pt x="3786" y="7256"/>
                </a:lnTo>
                <a:lnTo>
                  <a:pt x="3788" y="7260"/>
                </a:lnTo>
                <a:lnTo>
                  <a:pt x="3790" y="7258"/>
                </a:lnTo>
                <a:lnTo>
                  <a:pt x="3792" y="7256"/>
                </a:lnTo>
                <a:lnTo>
                  <a:pt x="3790" y="7252"/>
                </a:lnTo>
                <a:lnTo>
                  <a:pt x="3786" y="7252"/>
                </a:lnTo>
                <a:lnTo>
                  <a:pt x="3786" y="7256"/>
                </a:lnTo>
                <a:close/>
                <a:moveTo>
                  <a:pt x="3800" y="7238"/>
                </a:moveTo>
                <a:lnTo>
                  <a:pt x="3800" y="7238"/>
                </a:lnTo>
                <a:lnTo>
                  <a:pt x="3800" y="7242"/>
                </a:lnTo>
                <a:lnTo>
                  <a:pt x="3800" y="7244"/>
                </a:lnTo>
                <a:lnTo>
                  <a:pt x="3802" y="7248"/>
                </a:lnTo>
                <a:lnTo>
                  <a:pt x="3804" y="7248"/>
                </a:lnTo>
                <a:lnTo>
                  <a:pt x="3806" y="7246"/>
                </a:lnTo>
                <a:lnTo>
                  <a:pt x="3804" y="7242"/>
                </a:lnTo>
                <a:lnTo>
                  <a:pt x="3802" y="7240"/>
                </a:lnTo>
                <a:lnTo>
                  <a:pt x="3800" y="7238"/>
                </a:lnTo>
                <a:close/>
                <a:moveTo>
                  <a:pt x="3756" y="7220"/>
                </a:moveTo>
                <a:lnTo>
                  <a:pt x="3756" y="7220"/>
                </a:lnTo>
                <a:lnTo>
                  <a:pt x="3758" y="7222"/>
                </a:lnTo>
                <a:lnTo>
                  <a:pt x="3762" y="7220"/>
                </a:lnTo>
                <a:lnTo>
                  <a:pt x="3764" y="7220"/>
                </a:lnTo>
                <a:lnTo>
                  <a:pt x="3762" y="7216"/>
                </a:lnTo>
                <a:lnTo>
                  <a:pt x="3760" y="7216"/>
                </a:lnTo>
                <a:lnTo>
                  <a:pt x="3756" y="7216"/>
                </a:lnTo>
                <a:lnTo>
                  <a:pt x="3754" y="7218"/>
                </a:lnTo>
                <a:lnTo>
                  <a:pt x="3756" y="7220"/>
                </a:lnTo>
                <a:close/>
                <a:moveTo>
                  <a:pt x="3762" y="7342"/>
                </a:moveTo>
                <a:lnTo>
                  <a:pt x="3762" y="7342"/>
                </a:lnTo>
                <a:lnTo>
                  <a:pt x="3766" y="7340"/>
                </a:lnTo>
                <a:lnTo>
                  <a:pt x="3766" y="7338"/>
                </a:lnTo>
                <a:lnTo>
                  <a:pt x="3766" y="7334"/>
                </a:lnTo>
                <a:lnTo>
                  <a:pt x="3764" y="7332"/>
                </a:lnTo>
                <a:lnTo>
                  <a:pt x="3762" y="7334"/>
                </a:lnTo>
                <a:lnTo>
                  <a:pt x="3760" y="7338"/>
                </a:lnTo>
                <a:lnTo>
                  <a:pt x="3760" y="7340"/>
                </a:lnTo>
                <a:lnTo>
                  <a:pt x="3762" y="7342"/>
                </a:lnTo>
                <a:close/>
                <a:moveTo>
                  <a:pt x="3790" y="7328"/>
                </a:moveTo>
                <a:lnTo>
                  <a:pt x="3790" y="7328"/>
                </a:lnTo>
                <a:lnTo>
                  <a:pt x="3792" y="7328"/>
                </a:lnTo>
                <a:lnTo>
                  <a:pt x="3794" y="7326"/>
                </a:lnTo>
                <a:lnTo>
                  <a:pt x="3796" y="7324"/>
                </a:lnTo>
                <a:lnTo>
                  <a:pt x="3794" y="7324"/>
                </a:lnTo>
                <a:lnTo>
                  <a:pt x="3790" y="7322"/>
                </a:lnTo>
                <a:lnTo>
                  <a:pt x="3788" y="7322"/>
                </a:lnTo>
                <a:lnTo>
                  <a:pt x="3786" y="7324"/>
                </a:lnTo>
                <a:lnTo>
                  <a:pt x="3786" y="7328"/>
                </a:lnTo>
                <a:lnTo>
                  <a:pt x="3790" y="7328"/>
                </a:lnTo>
                <a:close/>
                <a:moveTo>
                  <a:pt x="3800" y="7296"/>
                </a:moveTo>
                <a:lnTo>
                  <a:pt x="3800" y="7296"/>
                </a:lnTo>
                <a:lnTo>
                  <a:pt x="3800" y="7294"/>
                </a:lnTo>
                <a:lnTo>
                  <a:pt x="3798" y="7290"/>
                </a:lnTo>
                <a:lnTo>
                  <a:pt x="3796" y="7286"/>
                </a:lnTo>
                <a:lnTo>
                  <a:pt x="3794" y="7286"/>
                </a:lnTo>
                <a:lnTo>
                  <a:pt x="3792" y="7290"/>
                </a:lnTo>
                <a:lnTo>
                  <a:pt x="3794" y="7292"/>
                </a:lnTo>
                <a:lnTo>
                  <a:pt x="3796" y="7296"/>
                </a:lnTo>
                <a:lnTo>
                  <a:pt x="3800" y="7296"/>
                </a:lnTo>
                <a:close/>
                <a:moveTo>
                  <a:pt x="4018" y="7914"/>
                </a:moveTo>
                <a:lnTo>
                  <a:pt x="4018" y="7914"/>
                </a:lnTo>
                <a:lnTo>
                  <a:pt x="4014" y="7912"/>
                </a:lnTo>
                <a:lnTo>
                  <a:pt x="4016" y="7910"/>
                </a:lnTo>
                <a:lnTo>
                  <a:pt x="4020" y="7910"/>
                </a:lnTo>
                <a:lnTo>
                  <a:pt x="4022" y="7908"/>
                </a:lnTo>
                <a:lnTo>
                  <a:pt x="4020" y="7908"/>
                </a:lnTo>
                <a:lnTo>
                  <a:pt x="4016" y="7904"/>
                </a:lnTo>
                <a:lnTo>
                  <a:pt x="4006" y="7904"/>
                </a:lnTo>
                <a:lnTo>
                  <a:pt x="4002" y="7902"/>
                </a:lnTo>
                <a:lnTo>
                  <a:pt x="4010" y="7900"/>
                </a:lnTo>
                <a:lnTo>
                  <a:pt x="4016" y="7898"/>
                </a:lnTo>
                <a:lnTo>
                  <a:pt x="4018" y="7896"/>
                </a:lnTo>
                <a:lnTo>
                  <a:pt x="4016" y="7892"/>
                </a:lnTo>
                <a:lnTo>
                  <a:pt x="4014" y="7890"/>
                </a:lnTo>
                <a:lnTo>
                  <a:pt x="4008" y="7890"/>
                </a:lnTo>
                <a:lnTo>
                  <a:pt x="4002" y="7890"/>
                </a:lnTo>
                <a:lnTo>
                  <a:pt x="3994" y="7892"/>
                </a:lnTo>
                <a:lnTo>
                  <a:pt x="3988" y="7892"/>
                </a:lnTo>
                <a:lnTo>
                  <a:pt x="3982" y="7892"/>
                </a:lnTo>
                <a:lnTo>
                  <a:pt x="3976" y="7894"/>
                </a:lnTo>
                <a:lnTo>
                  <a:pt x="3958" y="7898"/>
                </a:lnTo>
                <a:lnTo>
                  <a:pt x="3952" y="7900"/>
                </a:lnTo>
                <a:lnTo>
                  <a:pt x="3950" y="7900"/>
                </a:lnTo>
                <a:lnTo>
                  <a:pt x="3950" y="7902"/>
                </a:lnTo>
                <a:lnTo>
                  <a:pt x="3960" y="7908"/>
                </a:lnTo>
                <a:lnTo>
                  <a:pt x="3962" y="7908"/>
                </a:lnTo>
                <a:lnTo>
                  <a:pt x="3962" y="7910"/>
                </a:lnTo>
                <a:lnTo>
                  <a:pt x="3960" y="7910"/>
                </a:lnTo>
                <a:lnTo>
                  <a:pt x="3958" y="7912"/>
                </a:lnTo>
                <a:lnTo>
                  <a:pt x="3966" y="7916"/>
                </a:lnTo>
                <a:lnTo>
                  <a:pt x="3972" y="7918"/>
                </a:lnTo>
                <a:lnTo>
                  <a:pt x="3976" y="7920"/>
                </a:lnTo>
                <a:lnTo>
                  <a:pt x="3982" y="7924"/>
                </a:lnTo>
                <a:lnTo>
                  <a:pt x="3986" y="7924"/>
                </a:lnTo>
                <a:lnTo>
                  <a:pt x="3986" y="7922"/>
                </a:lnTo>
                <a:lnTo>
                  <a:pt x="3978" y="7912"/>
                </a:lnTo>
                <a:lnTo>
                  <a:pt x="3976" y="7908"/>
                </a:lnTo>
                <a:lnTo>
                  <a:pt x="3978" y="7906"/>
                </a:lnTo>
                <a:lnTo>
                  <a:pt x="3982" y="7906"/>
                </a:lnTo>
                <a:lnTo>
                  <a:pt x="3986" y="7908"/>
                </a:lnTo>
                <a:lnTo>
                  <a:pt x="3990" y="7908"/>
                </a:lnTo>
                <a:lnTo>
                  <a:pt x="3994" y="7908"/>
                </a:lnTo>
                <a:lnTo>
                  <a:pt x="3996" y="7906"/>
                </a:lnTo>
                <a:lnTo>
                  <a:pt x="3996" y="7908"/>
                </a:lnTo>
                <a:lnTo>
                  <a:pt x="3994" y="7916"/>
                </a:lnTo>
                <a:lnTo>
                  <a:pt x="3994" y="7920"/>
                </a:lnTo>
                <a:lnTo>
                  <a:pt x="3996" y="7922"/>
                </a:lnTo>
                <a:lnTo>
                  <a:pt x="3998" y="7924"/>
                </a:lnTo>
                <a:lnTo>
                  <a:pt x="4000" y="7924"/>
                </a:lnTo>
                <a:lnTo>
                  <a:pt x="4002" y="7922"/>
                </a:lnTo>
                <a:lnTo>
                  <a:pt x="4006" y="7920"/>
                </a:lnTo>
                <a:lnTo>
                  <a:pt x="4008" y="7920"/>
                </a:lnTo>
                <a:lnTo>
                  <a:pt x="4008" y="7922"/>
                </a:lnTo>
                <a:lnTo>
                  <a:pt x="4012" y="7924"/>
                </a:lnTo>
                <a:lnTo>
                  <a:pt x="4014" y="7924"/>
                </a:lnTo>
                <a:lnTo>
                  <a:pt x="4018" y="7924"/>
                </a:lnTo>
                <a:lnTo>
                  <a:pt x="4020" y="7928"/>
                </a:lnTo>
                <a:lnTo>
                  <a:pt x="4020" y="7930"/>
                </a:lnTo>
                <a:lnTo>
                  <a:pt x="4022" y="7930"/>
                </a:lnTo>
                <a:lnTo>
                  <a:pt x="4026" y="7934"/>
                </a:lnTo>
                <a:lnTo>
                  <a:pt x="4028" y="7936"/>
                </a:lnTo>
                <a:lnTo>
                  <a:pt x="4030" y="7934"/>
                </a:lnTo>
                <a:lnTo>
                  <a:pt x="4032" y="7930"/>
                </a:lnTo>
                <a:lnTo>
                  <a:pt x="4030" y="7926"/>
                </a:lnTo>
                <a:lnTo>
                  <a:pt x="4028" y="7924"/>
                </a:lnTo>
                <a:lnTo>
                  <a:pt x="4028" y="7922"/>
                </a:lnTo>
                <a:lnTo>
                  <a:pt x="4026" y="7918"/>
                </a:lnTo>
                <a:lnTo>
                  <a:pt x="4018" y="7914"/>
                </a:lnTo>
                <a:close/>
                <a:moveTo>
                  <a:pt x="3972" y="7890"/>
                </a:moveTo>
                <a:lnTo>
                  <a:pt x="3972" y="7890"/>
                </a:lnTo>
                <a:lnTo>
                  <a:pt x="3980" y="7888"/>
                </a:lnTo>
                <a:lnTo>
                  <a:pt x="3968" y="7886"/>
                </a:lnTo>
                <a:lnTo>
                  <a:pt x="3962" y="7884"/>
                </a:lnTo>
                <a:lnTo>
                  <a:pt x="3956" y="7886"/>
                </a:lnTo>
                <a:lnTo>
                  <a:pt x="3946" y="7888"/>
                </a:lnTo>
                <a:lnTo>
                  <a:pt x="3944" y="7890"/>
                </a:lnTo>
                <a:lnTo>
                  <a:pt x="3944" y="7892"/>
                </a:lnTo>
                <a:lnTo>
                  <a:pt x="3952" y="7894"/>
                </a:lnTo>
                <a:lnTo>
                  <a:pt x="3958" y="7894"/>
                </a:lnTo>
                <a:lnTo>
                  <a:pt x="3972" y="7890"/>
                </a:lnTo>
                <a:close/>
                <a:moveTo>
                  <a:pt x="3932" y="7886"/>
                </a:moveTo>
                <a:lnTo>
                  <a:pt x="3932" y="7886"/>
                </a:lnTo>
                <a:lnTo>
                  <a:pt x="3924" y="7888"/>
                </a:lnTo>
                <a:lnTo>
                  <a:pt x="3922" y="7890"/>
                </a:lnTo>
                <a:lnTo>
                  <a:pt x="3918" y="7890"/>
                </a:lnTo>
                <a:lnTo>
                  <a:pt x="3910" y="7890"/>
                </a:lnTo>
                <a:lnTo>
                  <a:pt x="3910" y="7892"/>
                </a:lnTo>
                <a:lnTo>
                  <a:pt x="3910" y="7894"/>
                </a:lnTo>
                <a:lnTo>
                  <a:pt x="3912" y="7896"/>
                </a:lnTo>
                <a:lnTo>
                  <a:pt x="3914" y="7898"/>
                </a:lnTo>
                <a:lnTo>
                  <a:pt x="3924" y="7898"/>
                </a:lnTo>
                <a:lnTo>
                  <a:pt x="3928" y="7900"/>
                </a:lnTo>
                <a:lnTo>
                  <a:pt x="3928" y="7904"/>
                </a:lnTo>
                <a:lnTo>
                  <a:pt x="3928" y="7906"/>
                </a:lnTo>
                <a:lnTo>
                  <a:pt x="3934" y="7904"/>
                </a:lnTo>
                <a:lnTo>
                  <a:pt x="3938" y="7902"/>
                </a:lnTo>
                <a:lnTo>
                  <a:pt x="3938" y="7898"/>
                </a:lnTo>
                <a:lnTo>
                  <a:pt x="3938" y="7896"/>
                </a:lnTo>
                <a:lnTo>
                  <a:pt x="3934" y="7894"/>
                </a:lnTo>
                <a:lnTo>
                  <a:pt x="3928" y="7894"/>
                </a:lnTo>
                <a:lnTo>
                  <a:pt x="3930" y="7892"/>
                </a:lnTo>
                <a:lnTo>
                  <a:pt x="3934" y="7892"/>
                </a:lnTo>
                <a:lnTo>
                  <a:pt x="3940" y="7890"/>
                </a:lnTo>
                <a:lnTo>
                  <a:pt x="3940" y="7888"/>
                </a:lnTo>
                <a:lnTo>
                  <a:pt x="3938" y="7886"/>
                </a:lnTo>
                <a:lnTo>
                  <a:pt x="3932" y="7886"/>
                </a:lnTo>
                <a:close/>
                <a:moveTo>
                  <a:pt x="3908" y="7882"/>
                </a:moveTo>
                <a:lnTo>
                  <a:pt x="3908" y="7882"/>
                </a:lnTo>
                <a:lnTo>
                  <a:pt x="3902" y="7880"/>
                </a:lnTo>
                <a:lnTo>
                  <a:pt x="3898" y="7880"/>
                </a:lnTo>
                <a:lnTo>
                  <a:pt x="3894" y="7882"/>
                </a:lnTo>
                <a:lnTo>
                  <a:pt x="3892" y="7884"/>
                </a:lnTo>
                <a:lnTo>
                  <a:pt x="3892" y="7886"/>
                </a:lnTo>
                <a:lnTo>
                  <a:pt x="3894" y="7886"/>
                </a:lnTo>
                <a:lnTo>
                  <a:pt x="3898" y="7886"/>
                </a:lnTo>
                <a:lnTo>
                  <a:pt x="3902" y="7884"/>
                </a:lnTo>
                <a:lnTo>
                  <a:pt x="3904" y="7884"/>
                </a:lnTo>
                <a:lnTo>
                  <a:pt x="3906" y="7886"/>
                </a:lnTo>
                <a:lnTo>
                  <a:pt x="3910" y="7886"/>
                </a:lnTo>
                <a:lnTo>
                  <a:pt x="3912" y="7886"/>
                </a:lnTo>
                <a:lnTo>
                  <a:pt x="3912" y="7884"/>
                </a:lnTo>
                <a:lnTo>
                  <a:pt x="3910" y="7882"/>
                </a:lnTo>
                <a:lnTo>
                  <a:pt x="3908" y="7882"/>
                </a:lnTo>
                <a:close/>
                <a:moveTo>
                  <a:pt x="4038" y="7944"/>
                </a:moveTo>
                <a:lnTo>
                  <a:pt x="4038" y="7944"/>
                </a:lnTo>
                <a:lnTo>
                  <a:pt x="4040" y="7946"/>
                </a:lnTo>
                <a:lnTo>
                  <a:pt x="4046" y="7946"/>
                </a:lnTo>
                <a:lnTo>
                  <a:pt x="4050" y="7944"/>
                </a:lnTo>
                <a:lnTo>
                  <a:pt x="4052" y="7942"/>
                </a:lnTo>
                <a:lnTo>
                  <a:pt x="4048" y="7940"/>
                </a:lnTo>
                <a:lnTo>
                  <a:pt x="4044" y="7940"/>
                </a:lnTo>
                <a:lnTo>
                  <a:pt x="4038" y="7942"/>
                </a:lnTo>
                <a:lnTo>
                  <a:pt x="4038" y="7944"/>
                </a:lnTo>
                <a:close/>
                <a:moveTo>
                  <a:pt x="4056" y="7930"/>
                </a:moveTo>
                <a:lnTo>
                  <a:pt x="4056" y="7930"/>
                </a:lnTo>
                <a:lnTo>
                  <a:pt x="4054" y="7932"/>
                </a:lnTo>
                <a:lnTo>
                  <a:pt x="4052" y="7932"/>
                </a:lnTo>
                <a:lnTo>
                  <a:pt x="4050" y="7934"/>
                </a:lnTo>
                <a:lnTo>
                  <a:pt x="4050" y="7936"/>
                </a:lnTo>
                <a:lnTo>
                  <a:pt x="4056" y="7940"/>
                </a:lnTo>
                <a:lnTo>
                  <a:pt x="4060" y="7940"/>
                </a:lnTo>
                <a:lnTo>
                  <a:pt x="4060" y="7938"/>
                </a:lnTo>
                <a:lnTo>
                  <a:pt x="4058" y="7932"/>
                </a:lnTo>
                <a:lnTo>
                  <a:pt x="4056" y="7928"/>
                </a:lnTo>
                <a:lnTo>
                  <a:pt x="4056" y="7930"/>
                </a:lnTo>
                <a:close/>
                <a:moveTo>
                  <a:pt x="3872" y="7846"/>
                </a:moveTo>
                <a:lnTo>
                  <a:pt x="3872" y="7846"/>
                </a:lnTo>
                <a:lnTo>
                  <a:pt x="3872" y="7850"/>
                </a:lnTo>
                <a:lnTo>
                  <a:pt x="3874" y="7850"/>
                </a:lnTo>
                <a:lnTo>
                  <a:pt x="3876" y="7850"/>
                </a:lnTo>
                <a:lnTo>
                  <a:pt x="3876" y="7848"/>
                </a:lnTo>
                <a:lnTo>
                  <a:pt x="3876" y="7846"/>
                </a:lnTo>
                <a:lnTo>
                  <a:pt x="3878" y="7844"/>
                </a:lnTo>
                <a:lnTo>
                  <a:pt x="3880" y="7844"/>
                </a:lnTo>
                <a:lnTo>
                  <a:pt x="3880" y="7840"/>
                </a:lnTo>
                <a:lnTo>
                  <a:pt x="3882" y="7838"/>
                </a:lnTo>
                <a:lnTo>
                  <a:pt x="3882" y="7836"/>
                </a:lnTo>
                <a:lnTo>
                  <a:pt x="3882" y="7834"/>
                </a:lnTo>
                <a:lnTo>
                  <a:pt x="3882" y="7832"/>
                </a:lnTo>
                <a:lnTo>
                  <a:pt x="3882" y="7828"/>
                </a:lnTo>
                <a:lnTo>
                  <a:pt x="3884" y="7826"/>
                </a:lnTo>
                <a:lnTo>
                  <a:pt x="3880" y="7824"/>
                </a:lnTo>
                <a:lnTo>
                  <a:pt x="3874" y="7822"/>
                </a:lnTo>
                <a:lnTo>
                  <a:pt x="3872" y="7822"/>
                </a:lnTo>
                <a:lnTo>
                  <a:pt x="3870" y="7824"/>
                </a:lnTo>
                <a:lnTo>
                  <a:pt x="3868" y="7826"/>
                </a:lnTo>
                <a:lnTo>
                  <a:pt x="3866" y="7826"/>
                </a:lnTo>
                <a:lnTo>
                  <a:pt x="3864" y="7824"/>
                </a:lnTo>
                <a:lnTo>
                  <a:pt x="3860" y="7824"/>
                </a:lnTo>
                <a:lnTo>
                  <a:pt x="3860" y="7826"/>
                </a:lnTo>
                <a:lnTo>
                  <a:pt x="3860" y="7828"/>
                </a:lnTo>
                <a:lnTo>
                  <a:pt x="3864" y="7836"/>
                </a:lnTo>
                <a:lnTo>
                  <a:pt x="3872" y="7840"/>
                </a:lnTo>
                <a:lnTo>
                  <a:pt x="3874" y="7842"/>
                </a:lnTo>
                <a:lnTo>
                  <a:pt x="3872" y="7846"/>
                </a:lnTo>
                <a:close/>
                <a:moveTo>
                  <a:pt x="3834" y="7700"/>
                </a:moveTo>
                <a:lnTo>
                  <a:pt x="3834" y="7700"/>
                </a:lnTo>
                <a:lnTo>
                  <a:pt x="3828" y="7706"/>
                </a:lnTo>
                <a:lnTo>
                  <a:pt x="3826" y="7708"/>
                </a:lnTo>
                <a:lnTo>
                  <a:pt x="3826" y="7710"/>
                </a:lnTo>
                <a:lnTo>
                  <a:pt x="3828" y="7710"/>
                </a:lnTo>
                <a:lnTo>
                  <a:pt x="3830" y="7710"/>
                </a:lnTo>
                <a:lnTo>
                  <a:pt x="3834" y="7706"/>
                </a:lnTo>
                <a:lnTo>
                  <a:pt x="3836" y="7702"/>
                </a:lnTo>
                <a:lnTo>
                  <a:pt x="3834" y="7700"/>
                </a:lnTo>
                <a:close/>
                <a:moveTo>
                  <a:pt x="3852" y="7832"/>
                </a:moveTo>
                <a:lnTo>
                  <a:pt x="3852" y="7832"/>
                </a:lnTo>
                <a:lnTo>
                  <a:pt x="3854" y="7834"/>
                </a:lnTo>
                <a:lnTo>
                  <a:pt x="3856" y="7834"/>
                </a:lnTo>
                <a:lnTo>
                  <a:pt x="3854" y="7828"/>
                </a:lnTo>
                <a:lnTo>
                  <a:pt x="3854" y="7826"/>
                </a:lnTo>
                <a:lnTo>
                  <a:pt x="3856" y="7824"/>
                </a:lnTo>
                <a:lnTo>
                  <a:pt x="3858" y="7822"/>
                </a:lnTo>
                <a:lnTo>
                  <a:pt x="3862" y="7820"/>
                </a:lnTo>
                <a:lnTo>
                  <a:pt x="3864" y="7818"/>
                </a:lnTo>
                <a:lnTo>
                  <a:pt x="3862" y="7816"/>
                </a:lnTo>
                <a:lnTo>
                  <a:pt x="3860" y="7814"/>
                </a:lnTo>
                <a:lnTo>
                  <a:pt x="3856" y="7812"/>
                </a:lnTo>
                <a:lnTo>
                  <a:pt x="3854" y="7812"/>
                </a:lnTo>
                <a:lnTo>
                  <a:pt x="3852" y="7808"/>
                </a:lnTo>
                <a:lnTo>
                  <a:pt x="3852" y="7806"/>
                </a:lnTo>
                <a:lnTo>
                  <a:pt x="3848" y="7804"/>
                </a:lnTo>
                <a:lnTo>
                  <a:pt x="3846" y="7802"/>
                </a:lnTo>
                <a:lnTo>
                  <a:pt x="3842" y="7802"/>
                </a:lnTo>
                <a:lnTo>
                  <a:pt x="3840" y="7804"/>
                </a:lnTo>
                <a:lnTo>
                  <a:pt x="3840" y="7802"/>
                </a:lnTo>
                <a:lnTo>
                  <a:pt x="3838" y="7800"/>
                </a:lnTo>
                <a:lnTo>
                  <a:pt x="3836" y="7802"/>
                </a:lnTo>
                <a:lnTo>
                  <a:pt x="3834" y="7804"/>
                </a:lnTo>
                <a:lnTo>
                  <a:pt x="3834" y="7802"/>
                </a:lnTo>
                <a:lnTo>
                  <a:pt x="3834" y="7798"/>
                </a:lnTo>
                <a:lnTo>
                  <a:pt x="3830" y="7794"/>
                </a:lnTo>
                <a:lnTo>
                  <a:pt x="3826" y="7792"/>
                </a:lnTo>
                <a:lnTo>
                  <a:pt x="3824" y="7796"/>
                </a:lnTo>
                <a:lnTo>
                  <a:pt x="3824" y="7798"/>
                </a:lnTo>
                <a:lnTo>
                  <a:pt x="3818" y="7798"/>
                </a:lnTo>
                <a:lnTo>
                  <a:pt x="3816" y="7796"/>
                </a:lnTo>
                <a:lnTo>
                  <a:pt x="3814" y="7798"/>
                </a:lnTo>
                <a:lnTo>
                  <a:pt x="3816" y="7802"/>
                </a:lnTo>
                <a:lnTo>
                  <a:pt x="3818" y="7804"/>
                </a:lnTo>
                <a:lnTo>
                  <a:pt x="3818" y="7806"/>
                </a:lnTo>
                <a:lnTo>
                  <a:pt x="3816" y="7806"/>
                </a:lnTo>
                <a:lnTo>
                  <a:pt x="3810" y="7804"/>
                </a:lnTo>
                <a:lnTo>
                  <a:pt x="3808" y="7804"/>
                </a:lnTo>
                <a:lnTo>
                  <a:pt x="3804" y="7808"/>
                </a:lnTo>
                <a:lnTo>
                  <a:pt x="3804" y="7810"/>
                </a:lnTo>
                <a:lnTo>
                  <a:pt x="3806" y="7810"/>
                </a:lnTo>
                <a:lnTo>
                  <a:pt x="3808" y="7812"/>
                </a:lnTo>
                <a:lnTo>
                  <a:pt x="3808" y="7814"/>
                </a:lnTo>
                <a:lnTo>
                  <a:pt x="3808" y="7816"/>
                </a:lnTo>
                <a:lnTo>
                  <a:pt x="3812" y="7814"/>
                </a:lnTo>
                <a:lnTo>
                  <a:pt x="3816" y="7814"/>
                </a:lnTo>
                <a:lnTo>
                  <a:pt x="3818" y="7814"/>
                </a:lnTo>
                <a:lnTo>
                  <a:pt x="3818" y="7818"/>
                </a:lnTo>
                <a:lnTo>
                  <a:pt x="3818" y="7824"/>
                </a:lnTo>
                <a:lnTo>
                  <a:pt x="3820" y="7828"/>
                </a:lnTo>
                <a:lnTo>
                  <a:pt x="3824" y="7830"/>
                </a:lnTo>
                <a:lnTo>
                  <a:pt x="3826" y="7832"/>
                </a:lnTo>
                <a:lnTo>
                  <a:pt x="3828" y="7830"/>
                </a:lnTo>
                <a:lnTo>
                  <a:pt x="3828" y="7826"/>
                </a:lnTo>
                <a:lnTo>
                  <a:pt x="3828" y="7822"/>
                </a:lnTo>
                <a:lnTo>
                  <a:pt x="3828" y="7820"/>
                </a:lnTo>
                <a:lnTo>
                  <a:pt x="3830" y="7822"/>
                </a:lnTo>
                <a:lnTo>
                  <a:pt x="3834" y="7822"/>
                </a:lnTo>
                <a:lnTo>
                  <a:pt x="3836" y="7822"/>
                </a:lnTo>
                <a:lnTo>
                  <a:pt x="3838" y="7822"/>
                </a:lnTo>
                <a:lnTo>
                  <a:pt x="3838" y="7826"/>
                </a:lnTo>
                <a:lnTo>
                  <a:pt x="3836" y="7830"/>
                </a:lnTo>
                <a:lnTo>
                  <a:pt x="3832" y="7834"/>
                </a:lnTo>
                <a:lnTo>
                  <a:pt x="3830" y="7836"/>
                </a:lnTo>
                <a:lnTo>
                  <a:pt x="3834" y="7838"/>
                </a:lnTo>
                <a:lnTo>
                  <a:pt x="3838" y="7838"/>
                </a:lnTo>
                <a:lnTo>
                  <a:pt x="3842" y="7836"/>
                </a:lnTo>
                <a:lnTo>
                  <a:pt x="3844" y="7834"/>
                </a:lnTo>
                <a:lnTo>
                  <a:pt x="3846" y="7834"/>
                </a:lnTo>
                <a:lnTo>
                  <a:pt x="3848" y="7834"/>
                </a:lnTo>
                <a:lnTo>
                  <a:pt x="3848" y="7832"/>
                </a:lnTo>
                <a:lnTo>
                  <a:pt x="3850" y="7832"/>
                </a:lnTo>
                <a:lnTo>
                  <a:pt x="3852" y="7832"/>
                </a:lnTo>
                <a:close/>
                <a:moveTo>
                  <a:pt x="3856" y="7838"/>
                </a:moveTo>
                <a:lnTo>
                  <a:pt x="3856" y="7838"/>
                </a:lnTo>
                <a:lnTo>
                  <a:pt x="3854" y="7840"/>
                </a:lnTo>
                <a:lnTo>
                  <a:pt x="3850" y="7842"/>
                </a:lnTo>
                <a:lnTo>
                  <a:pt x="3850" y="7846"/>
                </a:lnTo>
                <a:lnTo>
                  <a:pt x="3852" y="7846"/>
                </a:lnTo>
                <a:lnTo>
                  <a:pt x="3854" y="7846"/>
                </a:lnTo>
                <a:lnTo>
                  <a:pt x="3860" y="7842"/>
                </a:lnTo>
                <a:lnTo>
                  <a:pt x="3860" y="7838"/>
                </a:lnTo>
                <a:lnTo>
                  <a:pt x="3860" y="7836"/>
                </a:lnTo>
                <a:lnTo>
                  <a:pt x="3858" y="7836"/>
                </a:lnTo>
                <a:lnTo>
                  <a:pt x="3856" y="7838"/>
                </a:lnTo>
                <a:close/>
                <a:moveTo>
                  <a:pt x="3780" y="7788"/>
                </a:moveTo>
                <a:lnTo>
                  <a:pt x="3780" y="7788"/>
                </a:lnTo>
                <a:lnTo>
                  <a:pt x="3782" y="7788"/>
                </a:lnTo>
                <a:lnTo>
                  <a:pt x="3786" y="7788"/>
                </a:lnTo>
                <a:lnTo>
                  <a:pt x="3786" y="7784"/>
                </a:lnTo>
                <a:lnTo>
                  <a:pt x="3786" y="7782"/>
                </a:lnTo>
                <a:lnTo>
                  <a:pt x="3784" y="7782"/>
                </a:lnTo>
                <a:lnTo>
                  <a:pt x="3782" y="7784"/>
                </a:lnTo>
                <a:lnTo>
                  <a:pt x="3780" y="7786"/>
                </a:lnTo>
                <a:lnTo>
                  <a:pt x="3780" y="7788"/>
                </a:lnTo>
                <a:close/>
                <a:moveTo>
                  <a:pt x="3800" y="7744"/>
                </a:moveTo>
                <a:lnTo>
                  <a:pt x="3800" y="7744"/>
                </a:lnTo>
                <a:lnTo>
                  <a:pt x="3800" y="7742"/>
                </a:lnTo>
                <a:lnTo>
                  <a:pt x="3802" y="7740"/>
                </a:lnTo>
                <a:lnTo>
                  <a:pt x="3802" y="7738"/>
                </a:lnTo>
                <a:lnTo>
                  <a:pt x="3802" y="7734"/>
                </a:lnTo>
                <a:lnTo>
                  <a:pt x="3800" y="7732"/>
                </a:lnTo>
                <a:lnTo>
                  <a:pt x="3798" y="7732"/>
                </a:lnTo>
                <a:lnTo>
                  <a:pt x="3790" y="7740"/>
                </a:lnTo>
                <a:lnTo>
                  <a:pt x="3788" y="7742"/>
                </a:lnTo>
                <a:lnTo>
                  <a:pt x="3788" y="7744"/>
                </a:lnTo>
                <a:lnTo>
                  <a:pt x="3792" y="7752"/>
                </a:lnTo>
                <a:lnTo>
                  <a:pt x="3794" y="7752"/>
                </a:lnTo>
                <a:lnTo>
                  <a:pt x="3796" y="7752"/>
                </a:lnTo>
                <a:lnTo>
                  <a:pt x="3798" y="7748"/>
                </a:lnTo>
                <a:lnTo>
                  <a:pt x="3800" y="7744"/>
                </a:lnTo>
                <a:close/>
                <a:moveTo>
                  <a:pt x="3808" y="7788"/>
                </a:moveTo>
                <a:lnTo>
                  <a:pt x="3808" y="7788"/>
                </a:lnTo>
                <a:lnTo>
                  <a:pt x="3810" y="7790"/>
                </a:lnTo>
                <a:lnTo>
                  <a:pt x="3812" y="7788"/>
                </a:lnTo>
                <a:lnTo>
                  <a:pt x="3814" y="7788"/>
                </a:lnTo>
                <a:lnTo>
                  <a:pt x="3818" y="7790"/>
                </a:lnTo>
                <a:lnTo>
                  <a:pt x="3822" y="7792"/>
                </a:lnTo>
                <a:lnTo>
                  <a:pt x="3824" y="7790"/>
                </a:lnTo>
                <a:lnTo>
                  <a:pt x="3820" y="7786"/>
                </a:lnTo>
                <a:lnTo>
                  <a:pt x="3814" y="7780"/>
                </a:lnTo>
                <a:lnTo>
                  <a:pt x="3812" y="7778"/>
                </a:lnTo>
                <a:lnTo>
                  <a:pt x="3810" y="7778"/>
                </a:lnTo>
                <a:lnTo>
                  <a:pt x="3808" y="7776"/>
                </a:lnTo>
                <a:lnTo>
                  <a:pt x="3806" y="7774"/>
                </a:lnTo>
                <a:lnTo>
                  <a:pt x="3804" y="7772"/>
                </a:lnTo>
                <a:lnTo>
                  <a:pt x="3804" y="7774"/>
                </a:lnTo>
                <a:lnTo>
                  <a:pt x="3802" y="7774"/>
                </a:lnTo>
                <a:lnTo>
                  <a:pt x="3800" y="7774"/>
                </a:lnTo>
                <a:lnTo>
                  <a:pt x="3792" y="7768"/>
                </a:lnTo>
                <a:lnTo>
                  <a:pt x="3780" y="7764"/>
                </a:lnTo>
                <a:lnTo>
                  <a:pt x="3776" y="7762"/>
                </a:lnTo>
                <a:lnTo>
                  <a:pt x="3770" y="7758"/>
                </a:lnTo>
                <a:lnTo>
                  <a:pt x="3764" y="7754"/>
                </a:lnTo>
                <a:lnTo>
                  <a:pt x="3760" y="7752"/>
                </a:lnTo>
                <a:lnTo>
                  <a:pt x="3762" y="7756"/>
                </a:lnTo>
                <a:lnTo>
                  <a:pt x="3766" y="7760"/>
                </a:lnTo>
                <a:lnTo>
                  <a:pt x="3766" y="7762"/>
                </a:lnTo>
                <a:lnTo>
                  <a:pt x="3766" y="7764"/>
                </a:lnTo>
                <a:lnTo>
                  <a:pt x="3768" y="7766"/>
                </a:lnTo>
                <a:lnTo>
                  <a:pt x="3772" y="7768"/>
                </a:lnTo>
                <a:lnTo>
                  <a:pt x="3774" y="7770"/>
                </a:lnTo>
                <a:lnTo>
                  <a:pt x="3778" y="7772"/>
                </a:lnTo>
                <a:lnTo>
                  <a:pt x="3784" y="7774"/>
                </a:lnTo>
                <a:lnTo>
                  <a:pt x="3790" y="7776"/>
                </a:lnTo>
                <a:lnTo>
                  <a:pt x="3792" y="7778"/>
                </a:lnTo>
                <a:lnTo>
                  <a:pt x="3796" y="7780"/>
                </a:lnTo>
                <a:lnTo>
                  <a:pt x="3798" y="7782"/>
                </a:lnTo>
                <a:lnTo>
                  <a:pt x="3800" y="7782"/>
                </a:lnTo>
                <a:lnTo>
                  <a:pt x="3800" y="7780"/>
                </a:lnTo>
                <a:lnTo>
                  <a:pt x="3804" y="7782"/>
                </a:lnTo>
                <a:lnTo>
                  <a:pt x="3806" y="7784"/>
                </a:lnTo>
                <a:lnTo>
                  <a:pt x="3806" y="7786"/>
                </a:lnTo>
                <a:lnTo>
                  <a:pt x="3806" y="7788"/>
                </a:lnTo>
                <a:lnTo>
                  <a:pt x="3808" y="7788"/>
                </a:lnTo>
                <a:close/>
                <a:moveTo>
                  <a:pt x="3790" y="7696"/>
                </a:moveTo>
                <a:lnTo>
                  <a:pt x="3790" y="7696"/>
                </a:lnTo>
                <a:lnTo>
                  <a:pt x="3790" y="7694"/>
                </a:lnTo>
                <a:lnTo>
                  <a:pt x="3790" y="7690"/>
                </a:lnTo>
                <a:lnTo>
                  <a:pt x="3786" y="7680"/>
                </a:lnTo>
                <a:lnTo>
                  <a:pt x="3784" y="7682"/>
                </a:lnTo>
                <a:lnTo>
                  <a:pt x="3784" y="7686"/>
                </a:lnTo>
                <a:lnTo>
                  <a:pt x="3782" y="7688"/>
                </a:lnTo>
                <a:lnTo>
                  <a:pt x="3780" y="7692"/>
                </a:lnTo>
                <a:lnTo>
                  <a:pt x="3784" y="7694"/>
                </a:lnTo>
                <a:lnTo>
                  <a:pt x="3786" y="7696"/>
                </a:lnTo>
                <a:lnTo>
                  <a:pt x="3790" y="7696"/>
                </a:lnTo>
                <a:close/>
                <a:moveTo>
                  <a:pt x="3758" y="7690"/>
                </a:moveTo>
                <a:lnTo>
                  <a:pt x="3758" y="7690"/>
                </a:lnTo>
                <a:lnTo>
                  <a:pt x="3756" y="7686"/>
                </a:lnTo>
                <a:lnTo>
                  <a:pt x="3754" y="7688"/>
                </a:lnTo>
                <a:lnTo>
                  <a:pt x="3754" y="7692"/>
                </a:lnTo>
                <a:lnTo>
                  <a:pt x="3754" y="7696"/>
                </a:lnTo>
                <a:lnTo>
                  <a:pt x="3750" y="7692"/>
                </a:lnTo>
                <a:lnTo>
                  <a:pt x="3750" y="7690"/>
                </a:lnTo>
                <a:lnTo>
                  <a:pt x="3748" y="7690"/>
                </a:lnTo>
                <a:lnTo>
                  <a:pt x="3746" y="7694"/>
                </a:lnTo>
                <a:lnTo>
                  <a:pt x="3746" y="7698"/>
                </a:lnTo>
                <a:lnTo>
                  <a:pt x="3746" y="7702"/>
                </a:lnTo>
                <a:lnTo>
                  <a:pt x="3748" y="7704"/>
                </a:lnTo>
                <a:lnTo>
                  <a:pt x="3748" y="7706"/>
                </a:lnTo>
                <a:lnTo>
                  <a:pt x="3746" y="7708"/>
                </a:lnTo>
                <a:lnTo>
                  <a:pt x="3748" y="7712"/>
                </a:lnTo>
                <a:lnTo>
                  <a:pt x="3750" y="7714"/>
                </a:lnTo>
                <a:lnTo>
                  <a:pt x="3750" y="7716"/>
                </a:lnTo>
                <a:lnTo>
                  <a:pt x="3754" y="7708"/>
                </a:lnTo>
                <a:lnTo>
                  <a:pt x="3758" y="7698"/>
                </a:lnTo>
                <a:lnTo>
                  <a:pt x="3758" y="7694"/>
                </a:lnTo>
                <a:lnTo>
                  <a:pt x="3758" y="7690"/>
                </a:lnTo>
                <a:close/>
                <a:moveTo>
                  <a:pt x="3778" y="7704"/>
                </a:moveTo>
                <a:lnTo>
                  <a:pt x="3778" y="7704"/>
                </a:lnTo>
                <a:lnTo>
                  <a:pt x="3782" y="7704"/>
                </a:lnTo>
                <a:lnTo>
                  <a:pt x="3782" y="7702"/>
                </a:lnTo>
                <a:lnTo>
                  <a:pt x="3782" y="7700"/>
                </a:lnTo>
                <a:lnTo>
                  <a:pt x="3778" y="7694"/>
                </a:lnTo>
                <a:lnTo>
                  <a:pt x="3774" y="7692"/>
                </a:lnTo>
                <a:lnTo>
                  <a:pt x="3772" y="7690"/>
                </a:lnTo>
                <a:lnTo>
                  <a:pt x="3770" y="7692"/>
                </a:lnTo>
                <a:lnTo>
                  <a:pt x="3772" y="7694"/>
                </a:lnTo>
                <a:lnTo>
                  <a:pt x="3772" y="7696"/>
                </a:lnTo>
                <a:lnTo>
                  <a:pt x="3772" y="7698"/>
                </a:lnTo>
                <a:lnTo>
                  <a:pt x="3774" y="7700"/>
                </a:lnTo>
                <a:lnTo>
                  <a:pt x="3778" y="7704"/>
                </a:lnTo>
                <a:close/>
                <a:moveTo>
                  <a:pt x="3786" y="7706"/>
                </a:moveTo>
                <a:lnTo>
                  <a:pt x="3786" y="7706"/>
                </a:lnTo>
                <a:lnTo>
                  <a:pt x="3786" y="7708"/>
                </a:lnTo>
                <a:lnTo>
                  <a:pt x="3788" y="7710"/>
                </a:lnTo>
                <a:lnTo>
                  <a:pt x="3796" y="7716"/>
                </a:lnTo>
                <a:lnTo>
                  <a:pt x="3800" y="7722"/>
                </a:lnTo>
                <a:lnTo>
                  <a:pt x="3802" y="7720"/>
                </a:lnTo>
                <a:lnTo>
                  <a:pt x="3798" y="7714"/>
                </a:lnTo>
                <a:lnTo>
                  <a:pt x="3792" y="7706"/>
                </a:lnTo>
                <a:lnTo>
                  <a:pt x="3788" y="7704"/>
                </a:lnTo>
                <a:lnTo>
                  <a:pt x="3786" y="7706"/>
                </a:lnTo>
                <a:close/>
                <a:moveTo>
                  <a:pt x="3782" y="7732"/>
                </a:moveTo>
                <a:lnTo>
                  <a:pt x="3782" y="7732"/>
                </a:lnTo>
                <a:lnTo>
                  <a:pt x="3784" y="7732"/>
                </a:lnTo>
                <a:lnTo>
                  <a:pt x="3786" y="7732"/>
                </a:lnTo>
                <a:lnTo>
                  <a:pt x="3792" y="7728"/>
                </a:lnTo>
                <a:lnTo>
                  <a:pt x="3794" y="7726"/>
                </a:lnTo>
                <a:lnTo>
                  <a:pt x="3792" y="7724"/>
                </a:lnTo>
                <a:lnTo>
                  <a:pt x="3782" y="7718"/>
                </a:lnTo>
                <a:lnTo>
                  <a:pt x="3778" y="7714"/>
                </a:lnTo>
                <a:lnTo>
                  <a:pt x="3774" y="7714"/>
                </a:lnTo>
                <a:lnTo>
                  <a:pt x="3772" y="7714"/>
                </a:lnTo>
                <a:lnTo>
                  <a:pt x="3774" y="7718"/>
                </a:lnTo>
                <a:lnTo>
                  <a:pt x="3776" y="7718"/>
                </a:lnTo>
                <a:lnTo>
                  <a:pt x="3778" y="7718"/>
                </a:lnTo>
                <a:lnTo>
                  <a:pt x="3780" y="7720"/>
                </a:lnTo>
                <a:lnTo>
                  <a:pt x="3782" y="7722"/>
                </a:lnTo>
                <a:lnTo>
                  <a:pt x="3780" y="7724"/>
                </a:lnTo>
                <a:lnTo>
                  <a:pt x="3780" y="7726"/>
                </a:lnTo>
                <a:lnTo>
                  <a:pt x="3782" y="7732"/>
                </a:lnTo>
                <a:close/>
                <a:moveTo>
                  <a:pt x="3760" y="7702"/>
                </a:moveTo>
                <a:lnTo>
                  <a:pt x="3760" y="7702"/>
                </a:lnTo>
                <a:lnTo>
                  <a:pt x="3756" y="7712"/>
                </a:lnTo>
                <a:lnTo>
                  <a:pt x="3756" y="7716"/>
                </a:lnTo>
                <a:lnTo>
                  <a:pt x="3758" y="7714"/>
                </a:lnTo>
                <a:lnTo>
                  <a:pt x="3760" y="7710"/>
                </a:lnTo>
                <a:lnTo>
                  <a:pt x="3764" y="7704"/>
                </a:lnTo>
                <a:lnTo>
                  <a:pt x="3764" y="7700"/>
                </a:lnTo>
                <a:lnTo>
                  <a:pt x="3764" y="7698"/>
                </a:lnTo>
                <a:lnTo>
                  <a:pt x="3762" y="7698"/>
                </a:lnTo>
                <a:lnTo>
                  <a:pt x="3760" y="7702"/>
                </a:lnTo>
                <a:close/>
                <a:moveTo>
                  <a:pt x="3764" y="7720"/>
                </a:moveTo>
                <a:lnTo>
                  <a:pt x="3764" y="7720"/>
                </a:lnTo>
                <a:lnTo>
                  <a:pt x="3756" y="7720"/>
                </a:lnTo>
                <a:lnTo>
                  <a:pt x="3754" y="7720"/>
                </a:lnTo>
                <a:lnTo>
                  <a:pt x="3752" y="7722"/>
                </a:lnTo>
                <a:lnTo>
                  <a:pt x="3754" y="7724"/>
                </a:lnTo>
                <a:lnTo>
                  <a:pt x="3758" y="7726"/>
                </a:lnTo>
                <a:lnTo>
                  <a:pt x="3762" y="7726"/>
                </a:lnTo>
                <a:lnTo>
                  <a:pt x="3764" y="7724"/>
                </a:lnTo>
                <a:lnTo>
                  <a:pt x="3766" y="7722"/>
                </a:lnTo>
                <a:lnTo>
                  <a:pt x="3764" y="7720"/>
                </a:lnTo>
                <a:close/>
                <a:moveTo>
                  <a:pt x="3744" y="7666"/>
                </a:moveTo>
                <a:lnTo>
                  <a:pt x="3744" y="7666"/>
                </a:lnTo>
                <a:lnTo>
                  <a:pt x="3742" y="7666"/>
                </a:lnTo>
                <a:lnTo>
                  <a:pt x="3740" y="7668"/>
                </a:lnTo>
                <a:lnTo>
                  <a:pt x="3740" y="7676"/>
                </a:lnTo>
                <a:lnTo>
                  <a:pt x="3736" y="7682"/>
                </a:lnTo>
                <a:lnTo>
                  <a:pt x="3736" y="7686"/>
                </a:lnTo>
                <a:lnTo>
                  <a:pt x="3740" y="7686"/>
                </a:lnTo>
                <a:lnTo>
                  <a:pt x="3742" y="7684"/>
                </a:lnTo>
                <a:lnTo>
                  <a:pt x="3744" y="7682"/>
                </a:lnTo>
                <a:lnTo>
                  <a:pt x="3744" y="7678"/>
                </a:lnTo>
                <a:lnTo>
                  <a:pt x="3746" y="7674"/>
                </a:lnTo>
                <a:lnTo>
                  <a:pt x="3748" y="7670"/>
                </a:lnTo>
                <a:lnTo>
                  <a:pt x="3744" y="7666"/>
                </a:lnTo>
                <a:close/>
                <a:moveTo>
                  <a:pt x="3780" y="7668"/>
                </a:moveTo>
                <a:lnTo>
                  <a:pt x="3780" y="7668"/>
                </a:lnTo>
                <a:lnTo>
                  <a:pt x="3778" y="7668"/>
                </a:lnTo>
                <a:lnTo>
                  <a:pt x="3778" y="7670"/>
                </a:lnTo>
                <a:lnTo>
                  <a:pt x="3778" y="7672"/>
                </a:lnTo>
                <a:lnTo>
                  <a:pt x="3782" y="7674"/>
                </a:lnTo>
                <a:lnTo>
                  <a:pt x="3784" y="7674"/>
                </a:lnTo>
                <a:lnTo>
                  <a:pt x="3784" y="7672"/>
                </a:lnTo>
                <a:lnTo>
                  <a:pt x="3782" y="7668"/>
                </a:lnTo>
                <a:lnTo>
                  <a:pt x="3780" y="7668"/>
                </a:lnTo>
                <a:close/>
                <a:moveTo>
                  <a:pt x="3792" y="7664"/>
                </a:moveTo>
                <a:lnTo>
                  <a:pt x="3792" y="7664"/>
                </a:lnTo>
                <a:lnTo>
                  <a:pt x="3790" y="7662"/>
                </a:lnTo>
                <a:lnTo>
                  <a:pt x="3788" y="7662"/>
                </a:lnTo>
                <a:lnTo>
                  <a:pt x="3784" y="7664"/>
                </a:lnTo>
                <a:lnTo>
                  <a:pt x="3784" y="7668"/>
                </a:lnTo>
                <a:lnTo>
                  <a:pt x="3786" y="7670"/>
                </a:lnTo>
                <a:lnTo>
                  <a:pt x="3788" y="7670"/>
                </a:lnTo>
                <a:lnTo>
                  <a:pt x="3790" y="7668"/>
                </a:lnTo>
                <a:lnTo>
                  <a:pt x="3792" y="7664"/>
                </a:lnTo>
                <a:close/>
                <a:moveTo>
                  <a:pt x="3766" y="7668"/>
                </a:moveTo>
                <a:lnTo>
                  <a:pt x="3766" y="7668"/>
                </a:lnTo>
                <a:lnTo>
                  <a:pt x="3766" y="7664"/>
                </a:lnTo>
                <a:lnTo>
                  <a:pt x="3766" y="7662"/>
                </a:lnTo>
                <a:lnTo>
                  <a:pt x="3762" y="7662"/>
                </a:lnTo>
                <a:lnTo>
                  <a:pt x="3758" y="7662"/>
                </a:lnTo>
                <a:lnTo>
                  <a:pt x="3756" y="7664"/>
                </a:lnTo>
                <a:lnTo>
                  <a:pt x="3752" y="7670"/>
                </a:lnTo>
                <a:lnTo>
                  <a:pt x="3748" y="7674"/>
                </a:lnTo>
                <a:lnTo>
                  <a:pt x="3750" y="7676"/>
                </a:lnTo>
                <a:lnTo>
                  <a:pt x="3756" y="7674"/>
                </a:lnTo>
                <a:lnTo>
                  <a:pt x="3758" y="7674"/>
                </a:lnTo>
                <a:lnTo>
                  <a:pt x="3760" y="7670"/>
                </a:lnTo>
                <a:lnTo>
                  <a:pt x="3760" y="7668"/>
                </a:lnTo>
                <a:lnTo>
                  <a:pt x="3762" y="7670"/>
                </a:lnTo>
                <a:lnTo>
                  <a:pt x="3764" y="7672"/>
                </a:lnTo>
                <a:lnTo>
                  <a:pt x="3766" y="7672"/>
                </a:lnTo>
                <a:lnTo>
                  <a:pt x="3766" y="7670"/>
                </a:lnTo>
                <a:lnTo>
                  <a:pt x="3766" y="7668"/>
                </a:lnTo>
                <a:close/>
                <a:moveTo>
                  <a:pt x="3780" y="7662"/>
                </a:moveTo>
                <a:lnTo>
                  <a:pt x="3780" y="7662"/>
                </a:lnTo>
                <a:lnTo>
                  <a:pt x="3780" y="7660"/>
                </a:lnTo>
                <a:lnTo>
                  <a:pt x="3780" y="7652"/>
                </a:lnTo>
                <a:lnTo>
                  <a:pt x="3778" y="7646"/>
                </a:lnTo>
                <a:lnTo>
                  <a:pt x="3776" y="7644"/>
                </a:lnTo>
                <a:lnTo>
                  <a:pt x="3774" y="7648"/>
                </a:lnTo>
                <a:lnTo>
                  <a:pt x="3776" y="7654"/>
                </a:lnTo>
                <a:lnTo>
                  <a:pt x="3776" y="7660"/>
                </a:lnTo>
                <a:lnTo>
                  <a:pt x="3778" y="7662"/>
                </a:lnTo>
                <a:lnTo>
                  <a:pt x="3780" y="7662"/>
                </a:lnTo>
                <a:close/>
                <a:moveTo>
                  <a:pt x="3770" y="7568"/>
                </a:moveTo>
                <a:lnTo>
                  <a:pt x="3770" y="7568"/>
                </a:lnTo>
                <a:lnTo>
                  <a:pt x="3768" y="7570"/>
                </a:lnTo>
                <a:lnTo>
                  <a:pt x="3766" y="7568"/>
                </a:lnTo>
                <a:lnTo>
                  <a:pt x="3768" y="7562"/>
                </a:lnTo>
                <a:lnTo>
                  <a:pt x="3770" y="7558"/>
                </a:lnTo>
                <a:lnTo>
                  <a:pt x="3770" y="7552"/>
                </a:lnTo>
                <a:lnTo>
                  <a:pt x="3770" y="7534"/>
                </a:lnTo>
                <a:lnTo>
                  <a:pt x="3770" y="7520"/>
                </a:lnTo>
                <a:lnTo>
                  <a:pt x="3768" y="7516"/>
                </a:lnTo>
                <a:lnTo>
                  <a:pt x="3766" y="7514"/>
                </a:lnTo>
                <a:lnTo>
                  <a:pt x="3762" y="7514"/>
                </a:lnTo>
                <a:lnTo>
                  <a:pt x="3760" y="7514"/>
                </a:lnTo>
                <a:lnTo>
                  <a:pt x="3758" y="7512"/>
                </a:lnTo>
                <a:lnTo>
                  <a:pt x="3756" y="7514"/>
                </a:lnTo>
                <a:lnTo>
                  <a:pt x="3748" y="7520"/>
                </a:lnTo>
                <a:lnTo>
                  <a:pt x="3746" y="7522"/>
                </a:lnTo>
                <a:lnTo>
                  <a:pt x="3748" y="7524"/>
                </a:lnTo>
                <a:lnTo>
                  <a:pt x="3750" y="7526"/>
                </a:lnTo>
                <a:lnTo>
                  <a:pt x="3750" y="7528"/>
                </a:lnTo>
                <a:lnTo>
                  <a:pt x="3752" y="7530"/>
                </a:lnTo>
                <a:lnTo>
                  <a:pt x="3756" y="7534"/>
                </a:lnTo>
                <a:lnTo>
                  <a:pt x="3756" y="7538"/>
                </a:lnTo>
                <a:lnTo>
                  <a:pt x="3754" y="7548"/>
                </a:lnTo>
                <a:lnTo>
                  <a:pt x="3752" y="7550"/>
                </a:lnTo>
                <a:lnTo>
                  <a:pt x="3748" y="7548"/>
                </a:lnTo>
                <a:lnTo>
                  <a:pt x="3746" y="7546"/>
                </a:lnTo>
                <a:lnTo>
                  <a:pt x="3742" y="7546"/>
                </a:lnTo>
                <a:lnTo>
                  <a:pt x="3740" y="7548"/>
                </a:lnTo>
                <a:lnTo>
                  <a:pt x="3740" y="7546"/>
                </a:lnTo>
                <a:lnTo>
                  <a:pt x="3738" y="7546"/>
                </a:lnTo>
                <a:lnTo>
                  <a:pt x="3734" y="7546"/>
                </a:lnTo>
                <a:lnTo>
                  <a:pt x="3732" y="7548"/>
                </a:lnTo>
                <a:lnTo>
                  <a:pt x="3730" y="7550"/>
                </a:lnTo>
                <a:lnTo>
                  <a:pt x="3732" y="7556"/>
                </a:lnTo>
                <a:lnTo>
                  <a:pt x="3736" y="7560"/>
                </a:lnTo>
                <a:lnTo>
                  <a:pt x="3738" y="7568"/>
                </a:lnTo>
                <a:lnTo>
                  <a:pt x="3740" y="7572"/>
                </a:lnTo>
                <a:lnTo>
                  <a:pt x="3742" y="7578"/>
                </a:lnTo>
                <a:lnTo>
                  <a:pt x="3746" y="7582"/>
                </a:lnTo>
                <a:lnTo>
                  <a:pt x="3748" y="7584"/>
                </a:lnTo>
                <a:lnTo>
                  <a:pt x="3750" y="7580"/>
                </a:lnTo>
                <a:lnTo>
                  <a:pt x="3750" y="7572"/>
                </a:lnTo>
                <a:lnTo>
                  <a:pt x="3748" y="7568"/>
                </a:lnTo>
                <a:lnTo>
                  <a:pt x="3748" y="7564"/>
                </a:lnTo>
                <a:lnTo>
                  <a:pt x="3748" y="7562"/>
                </a:lnTo>
                <a:lnTo>
                  <a:pt x="3750" y="7562"/>
                </a:lnTo>
                <a:lnTo>
                  <a:pt x="3754" y="7564"/>
                </a:lnTo>
                <a:lnTo>
                  <a:pt x="3758" y="7568"/>
                </a:lnTo>
                <a:lnTo>
                  <a:pt x="3756" y="7570"/>
                </a:lnTo>
                <a:lnTo>
                  <a:pt x="3754" y="7572"/>
                </a:lnTo>
                <a:lnTo>
                  <a:pt x="3754" y="7576"/>
                </a:lnTo>
                <a:lnTo>
                  <a:pt x="3756" y="7578"/>
                </a:lnTo>
                <a:lnTo>
                  <a:pt x="3754" y="7580"/>
                </a:lnTo>
                <a:lnTo>
                  <a:pt x="3754" y="7586"/>
                </a:lnTo>
                <a:lnTo>
                  <a:pt x="3754" y="7588"/>
                </a:lnTo>
                <a:lnTo>
                  <a:pt x="3756" y="7590"/>
                </a:lnTo>
                <a:lnTo>
                  <a:pt x="3762" y="7592"/>
                </a:lnTo>
                <a:lnTo>
                  <a:pt x="3766" y="7590"/>
                </a:lnTo>
                <a:lnTo>
                  <a:pt x="3768" y="7588"/>
                </a:lnTo>
                <a:lnTo>
                  <a:pt x="3770" y="7584"/>
                </a:lnTo>
                <a:lnTo>
                  <a:pt x="3770" y="7578"/>
                </a:lnTo>
                <a:lnTo>
                  <a:pt x="3772" y="7574"/>
                </a:lnTo>
                <a:lnTo>
                  <a:pt x="3774" y="7572"/>
                </a:lnTo>
                <a:lnTo>
                  <a:pt x="3774" y="7570"/>
                </a:lnTo>
                <a:lnTo>
                  <a:pt x="3772" y="7568"/>
                </a:lnTo>
                <a:lnTo>
                  <a:pt x="3770" y="7568"/>
                </a:lnTo>
                <a:close/>
                <a:moveTo>
                  <a:pt x="3742" y="7626"/>
                </a:moveTo>
                <a:lnTo>
                  <a:pt x="3742" y="7626"/>
                </a:lnTo>
                <a:lnTo>
                  <a:pt x="3744" y="7622"/>
                </a:lnTo>
                <a:lnTo>
                  <a:pt x="3746" y="7620"/>
                </a:lnTo>
                <a:lnTo>
                  <a:pt x="3742" y="7618"/>
                </a:lnTo>
                <a:lnTo>
                  <a:pt x="3736" y="7618"/>
                </a:lnTo>
                <a:lnTo>
                  <a:pt x="3730" y="7618"/>
                </a:lnTo>
                <a:lnTo>
                  <a:pt x="3730" y="7620"/>
                </a:lnTo>
                <a:lnTo>
                  <a:pt x="3732" y="7624"/>
                </a:lnTo>
                <a:lnTo>
                  <a:pt x="3732" y="7626"/>
                </a:lnTo>
                <a:lnTo>
                  <a:pt x="3728" y="7632"/>
                </a:lnTo>
                <a:lnTo>
                  <a:pt x="3730" y="7634"/>
                </a:lnTo>
                <a:lnTo>
                  <a:pt x="3734" y="7636"/>
                </a:lnTo>
                <a:lnTo>
                  <a:pt x="3738" y="7636"/>
                </a:lnTo>
                <a:lnTo>
                  <a:pt x="3738" y="7634"/>
                </a:lnTo>
                <a:lnTo>
                  <a:pt x="3738" y="7630"/>
                </a:lnTo>
                <a:lnTo>
                  <a:pt x="3742" y="7626"/>
                </a:lnTo>
                <a:close/>
                <a:moveTo>
                  <a:pt x="3778" y="7630"/>
                </a:moveTo>
                <a:lnTo>
                  <a:pt x="3778" y="7630"/>
                </a:lnTo>
                <a:lnTo>
                  <a:pt x="3776" y="7626"/>
                </a:lnTo>
                <a:lnTo>
                  <a:pt x="3776" y="7622"/>
                </a:lnTo>
                <a:lnTo>
                  <a:pt x="3774" y="7620"/>
                </a:lnTo>
                <a:lnTo>
                  <a:pt x="3772" y="7616"/>
                </a:lnTo>
                <a:lnTo>
                  <a:pt x="3768" y="7616"/>
                </a:lnTo>
                <a:lnTo>
                  <a:pt x="3766" y="7616"/>
                </a:lnTo>
                <a:lnTo>
                  <a:pt x="3766" y="7618"/>
                </a:lnTo>
                <a:lnTo>
                  <a:pt x="3770" y="7622"/>
                </a:lnTo>
                <a:lnTo>
                  <a:pt x="3770" y="7624"/>
                </a:lnTo>
                <a:lnTo>
                  <a:pt x="3768" y="7624"/>
                </a:lnTo>
                <a:lnTo>
                  <a:pt x="3768" y="7628"/>
                </a:lnTo>
                <a:lnTo>
                  <a:pt x="3772" y="7636"/>
                </a:lnTo>
                <a:lnTo>
                  <a:pt x="3776" y="7638"/>
                </a:lnTo>
                <a:lnTo>
                  <a:pt x="3780" y="7638"/>
                </a:lnTo>
                <a:lnTo>
                  <a:pt x="3782" y="7638"/>
                </a:lnTo>
                <a:lnTo>
                  <a:pt x="3784" y="7636"/>
                </a:lnTo>
                <a:lnTo>
                  <a:pt x="3778" y="7630"/>
                </a:lnTo>
                <a:close/>
                <a:moveTo>
                  <a:pt x="3736" y="7582"/>
                </a:moveTo>
                <a:lnTo>
                  <a:pt x="3736" y="7582"/>
                </a:lnTo>
                <a:lnTo>
                  <a:pt x="3738" y="7584"/>
                </a:lnTo>
                <a:lnTo>
                  <a:pt x="3740" y="7584"/>
                </a:lnTo>
                <a:lnTo>
                  <a:pt x="3738" y="7576"/>
                </a:lnTo>
                <a:lnTo>
                  <a:pt x="3736" y="7568"/>
                </a:lnTo>
                <a:lnTo>
                  <a:pt x="3734" y="7566"/>
                </a:lnTo>
                <a:lnTo>
                  <a:pt x="3730" y="7566"/>
                </a:lnTo>
                <a:lnTo>
                  <a:pt x="3728" y="7566"/>
                </a:lnTo>
                <a:lnTo>
                  <a:pt x="3726" y="7568"/>
                </a:lnTo>
                <a:lnTo>
                  <a:pt x="3726" y="7578"/>
                </a:lnTo>
                <a:lnTo>
                  <a:pt x="3726" y="7580"/>
                </a:lnTo>
                <a:lnTo>
                  <a:pt x="3728" y="7580"/>
                </a:lnTo>
                <a:lnTo>
                  <a:pt x="3732" y="7576"/>
                </a:lnTo>
                <a:lnTo>
                  <a:pt x="3734" y="7576"/>
                </a:lnTo>
                <a:lnTo>
                  <a:pt x="3734" y="7578"/>
                </a:lnTo>
                <a:lnTo>
                  <a:pt x="3734" y="7580"/>
                </a:lnTo>
                <a:lnTo>
                  <a:pt x="3736" y="7582"/>
                </a:lnTo>
                <a:close/>
                <a:moveTo>
                  <a:pt x="3742" y="7612"/>
                </a:moveTo>
                <a:lnTo>
                  <a:pt x="3742" y="7612"/>
                </a:lnTo>
                <a:lnTo>
                  <a:pt x="3746" y="7610"/>
                </a:lnTo>
                <a:lnTo>
                  <a:pt x="3746" y="7612"/>
                </a:lnTo>
                <a:lnTo>
                  <a:pt x="3748" y="7612"/>
                </a:lnTo>
                <a:lnTo>
                  <a:pt x="3752" y="7610"/>
                </a:lnTo>
                <a:lnTo>
                  <a:pt x="3754" y="7608"/>
                </a:lnTo>
                <a:lnTo>
                  <a:pt x="3752" y="7606"/>
                </a:lnTo>
                <a:lnTo>
                  <a:pt x="3752" y="7604"/>
                </a:lnTo>
                <a:lnTo>
                  <a:pt x="3754" y="7602"/>
                </a:lnTo>
                <a:lnTo>
                  <a:pt x="3758" y="7600"/>
                </a:lnTo>
                <a:lnTo>
                  <a:pt x="3758" y="7598"/>
                </a:lnTo>
                <a:lnTo>
                  <a:pt x="3756" y="7598"/>
                </a:lnTo>
                <a:lnTo>
                  <a:pt x="3752" y="7598"/>
                </a:lnTo>
                <a:lnTo>
                  <a:pt x="3750" y="7600"/>
                </a:lnTo>
                <a:lnTo>
                  <a:pt x="3750" y="7598"/>
                </a:lnTo>
                <a:lnTo>
                  <a:pt x="3750" y="7596"/>
                </a:lnTo>
                <a:lnTo>
                  <a:pt x="3748" y="7594"/>
                </a:lnTo>
                <a:lnTo>
                  <a:pt x="3746" y="7594"/>
                </a:lnTo>
                <a:lnTo>
                  <a:pt x="3742" y="7592"/>
                </a:lnTo>
                <a:lnTo>
                  <a:pt x="3740" y="7590"/>
                </a:lnTo>
                <a:lnTo>
                  <a:pt x="3734" y="7590"/>
                </a:lnTo>
                <a:lnTo>
                  <a:pt x="3732" y="7592"/>
                </a:lnTo>
                <a:lnTo>
                  <a:pt x="3736" y="7596"/>
                </a:lnTo>
                <a:lnTo>
                  <a:pt x="3740" y="7598"/>
                </a:lnTo>
                <a:lnTo>
                  <a:pt x="3742" y="7600"/>
                </a:lnTo>
                <a:lnTo>
                  <a:pt x="3742" y="7602"/>
                </a:lnTo>
                <a:lnTo>
                  <a:pt x="3738" y="7602"/>
                </a:lnTo>
                <a:lnTo>
                  <a:pt x="3736" y="7600"/>
                </a:lnTo>
                <a:lnTo>
                  <a:pt x="3732" y="7600"/>
                </a:lnTo>
                <a:lnTo>
                  <a:pt x="3730" y="7606"/>
                </a:lnTo>
                <a:lnTo>
                  <a:pt x="3730" y="7608"/>
                </a:lnTo>
                <a:lnTo>
                  <a:pt x="3730" y="7610"/>
                </a:lnTo>
                <a:lnTo>
                  <a:pt x="3734" y="7610"/>
                </a:lnTo>
                <a:lnTo>
                  <a:pt x="3738" y="7608"/>
                </a:lnTo>
                <a:lnTo>
                  <a:pt x="3738" y="7610"/>
                </a:lnTo>
                <a:lnTo>
                  <a:pt x="3736" y="7612"/>
                </a:lnTo>
                <a:lnTo>
                  <a:pt x="3738" y="7614"/>
                </a:lnTo>
                <a:lnTo>
                  <a:pt x="3740" y="7614"/>
                </a:lnTo>
                <a:lnTo>
                  <a:pt x="3742" y="7612"/>
                </a:lnTo>
                <a:close/>
                <a:moveTo>
                  <a:pt x="3758" y="7644"/>
                </a:moveTo>
                <a:lnTo>
                  <a:pt x="3758" y="7644"/>
                </a:lnTo>
                <a:lnTo>
                  <a:pt x="3754" y="7644"/>
                </a:lnTo>
                <a:lnTo>
                  <a:pt x="3750" y="7644"/>
                </a:lnTo>
                <a:lnTo>
                  <a:pt x="3750" y="7646"/>
                </a:lnTo>
                <a:lnTo>
                  <a:pt x="3752" y="7646"/>
                </a:lnTo>
                <a:lnTo>
                  <a:pt x="3756" y="7648"/>
                </a:lnTo>
                <a:lnTo>
                  <a:pt x="3756" y="7650"/>
                </a:lnTo>
                <a:lnTo>
                  <a:pt x="3756" y="7652"/>
                </a:lnTo>
                <a:lnTo>
                  <a:pt x="3760" y="7654"/>
                </a:lnTo>
                <a:lnTo>
                  <a:pt x="3762" y="7654"/>
                </a:lnTo>
                <a:lnTo>
                  <a:pt x="3764" y="7652"/>
                </a:lnTo>
                <a:lnTo>
                  <a:pt x="3768" y="7650"/>
                </a:lnTo>
                <a:lnTo>
                  <a:pt x="3770" y="7650"/>
                </a:lnTo>
                <a:lnTo>
                  <a:pt x="3772" y="7650"/>
                </a:lnTo>
                <a:lnTo>
                  <a:pt x="3772" y="7648"/>
                </a:lnTo>
                <a:lnTo>
                  <a:pt x="3772" y="7642"/>
                </a:lnTo>
                <a:lnTo>
                  <a:pt x="3770" y="7638"/>
                </a:lnTo>
                <a:lnTo>
                  <a:pt x="3766" y="7634"/>
                </a:lnTo>
                <a:lnTo>
                  <a:pt x="3764" y="7634"/>
                </a:lnTo>
                <a:lnTo>
                  <a:pt x="3762" y="7636"/>
                </a:lnTo>
                <a:lnTo>
                  <a:pt x="3764" y="7642"/>
                </a:lnTo>
                <a:lnTo>
                  <a:pt x="3764" y="7644"/>
                </a:lnTo>
                <a:lnTo>
                  <a:pt x="3758" y="7644"/>
                </a:lnTo>
                <a:close/>
                <a:moveTo>
                  <a:pt x="3752" y="7630"/>
                </a:moveTo>
                <a:lnTo>
                  <a:pt x="3752" y="7630"/>
                </a:lnTo>
                <a:lnTo>
                  <a:pt x="3750" y="7634"/>
                </a:lnTo>
                <a:lnTo>
                  <a:pt x="3752" y="7636"/>
                </a:lnTo>
                <a:lnTo>
                  <a:pt x="3754" y="7640"/>
                </a:lnTo>
                <a:lnTo>
                  <a:pt x="3758" y="7640"/>
                </a:lnTo>
                <a:lnTo>
                  <a:pt x="3760" y="7640"/>
                </a:lnTo>
                <a:lnTo>
                  <a:pt x="3760" y="7636"/>
                </a:lnTo>
                <a:lnTo>
                  <a:pt x="3756" y="7632"/>
                </a:lnTo>
                <a:lnTo>
                  <a:pt x="3754" y="7630"/>
                </a:lnTo>
                <a:lnTo>
                  <a:pt x="3752" y="7630"/>
                </a:lnTo>
                <a:close/>
                <a:moveTo>
                  <a:pt x="3770" y="7654"/>
                </a:moveTo>
                <a:lnTo>
                  <a:pt x="3770" y="7654"/>
                </a:lnTo>
                <a:lnTo>
                  <a:pt x="3768" y="7654"/>
                </a:lnTo>
                <a:lnTo>
                  <a:pt x="3766" y="7654"/>
                </a:lnTo>
                <a:lnTo>
                  <a:pt x="3766" y="7656"/>
                </a:lnTo>
                <a:lnTo>
                  <a:pt x="3770" y="7660"/>
                </a:lnTo>
                <a:lnTo>
                  <a:pt x="3772" y="7660"/>
                </a:lnTo>
                <a:lnTo>
                  <a:pt x="3772" y="7658"/>
                </a:lnTo>
                <a:lnTo>
                  <a:pt x="3772" y="7656"/>
                </a:lnTo>
                <a:lnTo>
                  <a:pt x="3770" y="7654"/>
                </a:lnTo>
                <a:close/>
                <a:moveTo>
                  <a:pt x="3750" y="7544"/>
                </a:moveTo>
                <a:lnTo>
                  <a:pt x="3750" y="7544"/>
                </a:lnTo>
                <a:lnTo>
                  <a:pt x="3752" y="7542"/>
                </a:lnTo>
                <a:lnTo>
                  <a:pt x="3752" y="7536"/>
                </a:lnTo>
                <a:lnTo>
                  <a:pt x="3750" y="7534"/>
                </a:lnTo>
                <a:lnTo>
                  <a:pt x="3746" y="7534"/>
                </a:lnTo>
                <a:lnTo>
                  <a:pt x="3742" y="7534"/>
                </a:lnTo>
                <a:lnTo>
                  <a:pt x="3740" y="7538"/>
                </a:lnTo>
                <a:lnTo>
                  <a:pt x="3740" y="7540"/>
                </a:lnTo>
                <a:lnTo>
                  <a:pt x="3742" y="7540"/>
                </a:lnTo>
                <a:lnTo>
                  <a:pt x="3746" y="7540"/>
                </a:lnTo>
                <a:lnTo>
                  <a:pt x="3750" y="7544"/>
                </a:lnTo>
                <a:close/>
                <a:moveTo>
                  <a:pt x="3750" y="7500"/>
                </a:moveTo>
                <a:lnTo>
                  <a:pt x="3750" y="7500"/>
                </a:lnTo>
                <a:lnTo>
                  <a:pt x="3748" y="7504"/>
                </a:lnTo>
                <a:lnTo>
                  <a:pt x="3750" y="7506"/>
                </a:lnTo>
                <a:lnTo>
                  <a:pt x="3762" y="7510"/>
                </a:lnTo>
                <a:lnTo>
                  <a:pt x="3768" y="7512"/>
                </a:lnTo>
                <a:lnTo>
                  <a:pt x="3770" y="7508"/>
                </a:lnTo>
                <a:lnTo>
                  <a:pt x="3772" y="7506"/>
                </a:lnTo>
                <a:lnTo>
                  <a:pt x="3770" y="7506"/>
                </a:lnTo>
                <a:lnTo>
                  <a:pt x="3768" y="7506"/>
                </a:lnTo>
                <a:lnTo>
                  <a:pt x="3766" y="7504"/>
                </a:lnTo>
                <a:lnTo>
                  <a:pt x="3766" y="7502"/>
                </a:lnTo>
                <a:lnTo>
                  <a:pt x="3766" y="7500"/>
                </a:lnTo>
                <a:lnTo>
                  <a:pt x="3766" y="7496"/>
                </a:lnTo>
                <a:lnTo>
                  <a:pt x="3766" y="7492"/>
                </a:lnTo>
                <a:lnTo>
                  <a:pt x="3762" y="7482"/>
                </a:lnTo>
                <a:lnTo>
                  <a:pt x="3760" y="7482"/>
                </a:lnTo>
                <a:lnTo>
                  <a:pt x="3758" y="7484"/>
                </a:lnTo>
                <a:lnTo>
                  <a:pt x="3758" y="7490"/>
                </a:lnTo>
                <a:lnTo>
                  <a:pt x="3758" y="7492"/>
                </a:lnTo>
                <a:lnTo>
                  <a:pt x="3760" y="7498"/>
                </a:lnTo>
                <a:lnTo>
                  <a:pt x="3758" y="7500"/>
                </a:lnTo>
                <a:lnTo>
                  <a:pt x="3756" y="7498"/>
                </a:lnTo>
                <a:lnTo>
                  <a:pt x="3754" y="7498"/>
                </a:lnTo>
                <a:lnTo>
                  <a:pt x="3750" y="7500"/>
                </a:lnTo>
                <a:close/>
                <a:moveTo>
                  <a:pt x="3790" y="7468"/>
                </a:moveTo>
                <a:lnTo>
                  <a:pt x="3790" y="7468"/>
                </a:lnTo>
                <a:lnTo>
                  <a:pt x="3794" y="7470"/>
                </a:lnTo>
                <a:lnTo>
                  <a:pt x="3796" y="7466"/>
                </a:lnTo>
                <a:lnTo>
                  <a:pt x="3794" y="7464"/>
                </a:lnTo>
                <a:lnTo>
                  <a:pt x="3788" y="7462"/>
                </a:lnTo>
                <a:lnTo>
                  <a:pt x="3784" y="7462"/>
                </a:lnTo>
                <a:lnTo>
                  <a:pt x="3778" y="7462"/>
                </a:lnTo>
                <a:lnTo>
                  <a:pt x="3772" y="7462"/>
                </a:lnTo>
                <a:lnTo>
                  <a:pt x="3770" y="7464"/>
                </a:lnTo>
                <a:lnTo>
                  <a:pt x="3770" y="7466"/>
                </a:lnTo>
                <a:lnTo>
                  <a:pt x="3772" y="7468"/>
                </a:lnTo>
                <a:lnTo>
                  <a:pt x="3778" y="7468"/>
                </a:lnTo>
                <a:lnTo>
                  <a:pt x="3784" y="7466"/>
                </a:lnTo>
                <a:lnTo>
                  <a:pt x="3790" y="7468"/>
                </a:lnTo>
                <a:close/>
                <a:moveTo>
                  <a:pt x="3742" y="7476"/>
                </a:moveTo>
                <a:lnTo>
                  <a:pt x="3742" y="7476"/>
                </a:lnTo>
                <a:lnTo>
                  <a:pt x="3740" y="7476"/>
                </a:lnTo>
                <a:lnTo>
                  <a:pt x="3738" y="7478"/>
                </a:lnTo>
                <a:lnTo>
                  <a:pt x="3740" y="7482"/>
                </a:lnTo>
                <a:lnTo>
                  <a:pt x="3746" y="7496"/>
                </a:lnTo>
                <a:lnTo>
                  <a:pt x="3748" y="7496"/>
                </a:lnTo>
                <a:lnTo>
                  <a:pt x="3750" y="7496"/>
                </a:lnTo>
                <a:lnTo>
                  <a:pt x="3754" y="7494"/>
                </a:lnTo>
                <a:lnTo>
                  <a:pt x="3754" y="7492"/>
                </a:lnTo>
                <a:lnTo>
                  <a:pt x="3754" y="7490"/>
                </a:lnTo>
                <a:lnTo>
                  <a:pt x="3756" y="7484"/>
                </a:lnTo>
                <a:lnTo>
                  <a:pt x="3754" y="7482"/>
                </a:lnTo>
                <a:lnTo>
                  <a:pt x="3752" y="7480"/>
                </a:lnTo>
                <a:lnTo>
                  <a:pt x="3742" y="7476"/>
                </a:lnTo>
                <a:close/>
                <a:moveTo>
                  <a:pt x="3730" y="7544"/>
                </a:moveTo>
                <a:lnTo>
                  <a:pt x="3730" y="7544"/>
                </a:lnTo>
                <a:lnTo>
                  <a:pt x="3730" y="7542"/>
                </a:lnTo>
                <a:lnTo>
                  <a:pt x="3732" y="7540"/>
                </a:lnTo>
                <a:lnTo>
                  <a:pt x="3734" y="7538"/>
                </a:lnTo>
                <a:lnTo>
                  <a:pt x="3734" y="7534"/>
                </a:lnTo>
                <a:lnTo>
                  <a:pt x="3734" y="7532"/>
                </a:lnTo>
                <a:lnTo>
                  <a:pt x="3732" y="7534"/>
                </a:lnTo>
                <a:lnTo>
                  <a:pt x="3730" y="7536"/>
                </a:lnTo>
                <a:lnTo>
                  <a:pt x="3726" y="7538"/>
                </a:lnTo>
                <a:lnTo>
                  <a:pt x="3724" y="7538"/>
                </a:lnTo>
                <a:lnTo>
                  <a:pt x="3722" y="7540"/>
                </a:lnTo>
                <a:lnTo>
                  <a:pt x="3722" y="7542"/>
                </a:lnTo>
                <a:lnTo>
                  <a:pt x="3724" y="7546"/>
                </a:lnTo>
                <a:lnTo>
                  <a:pt x="3728" y="7548"/>
                </a:lnTo>
                <a:lnTo>
                  <a:pt x="3730" y="7544"/>
                </a:lnTo>
                <a:close/>
                <a:moveTo>
                  <a:pt x="3742" y="7474"/>
                </a:moveTo>
                <a:lnTo>
                  <a:pt x="3742" y="7474"/>
                </a:lnTo>
                <a:lnTo>
                  <a:pt x="3746" y="7472"/>
                </a:lnTo>
                <a:lnTo>
                  <a:pt x="3748" y="7474"/>
                </a:lnTo>
                <a:lnTo>
                  <a:pt x="3750" y="7476"/>
                </a:lnTo>
                <a:lnTo>
                  <a:pt x="3754" y="7476"/>
                </a:lnTo>
                <a:lnTo>
                  <a:pt x="3756" y="7474"/>
                </a:lnTo>
                <a:lnTo>
                  <a:pt x="3758" y="7468"/>
                </a:lnTo>
                <a:lnTo>
                  <a:pt x="3756" y="7462"/>
                </a:lnTo>
                <a:lnTo>
                  <a:pt x="3756" y="7460"/>
                </a:lnTo>
                <a:lnTo>
                  <a:pt x="3754" y="7460"/>
                </a:lnTo>
                <a:lnTo>
                  <a:pt x="3752" y="7464"/>
                </a:lnTo>
                <a:lnTo>
                  <a:pt x="3750" y="7466"/>
                </a:lnTo>
                <a:lnTo>
                  <a:pt x="3744" y="7468"/>
                </a:lnTo>
                <a:lnTo>
                  <a:pt x="3740" y="7470"/>
                </a:lnTo>
                <a:lnTo>
                  <a:pt x="3738" y="7472"/>
                </a:lnTo>
                <a:lnTo>
                  <a:pt x="3738" y="7474"/>
                </a:lnTo>
                <a:lnTo>
                  <a:pt x="3742" y="7474"/>
                </a:lnTo>
                <a:close/>
                <a:moveTo>
                  <a:pt x="3732" y="7494"/>
                </a:moveTo>
                <a:lnTo>
                  <a:pt x="3732" y="7494"/>
                </a:lnTo>
                <a:lnTo>
                  <a:pt x="3734" y="7494"/>
                </a:lnTo>
                <a:lnTo>
                  <a:pt x="3736" y="7494"/>
                </a:lnTo>
                <a:lnTo>
                  <a:pt x="3736" y="7502"/>
                </a:lnTo>
                <a:lnTo>
                  <a:pt x="3738" y="7510"/>
                </a:lnTo>
                <a:lnTo>
                  <a:pt x="3738" y="7512"/>
                </a:lnTo>
                <a:lnTo>
                  <a:pt x="3740" y="7512"/>
                </a:lnTo>
                <a:lnTo>
                  <a:pt x="3744" y="7508"/>
                </a:lnTo>
                <a:lnTo>
                  <a:pt x="3746" y="7504"/>
                </a:lnTo>
                <a:lnTo>
                  <a:pt x="3740" y="7492"/>
                </a:lnTo>
                <a:lnTo>
                  <a:pt x="3738" y="7486"/>
                </a:lnTo>
                <a:lnTo>
                  <a:pt x="3736" y="7480"/>
                </a:lnTo>
                <a:lnTo>
                  <a:pt x="3734" y="7472"/>
                </a:lnTo>
                <a:lnTo>
                  <a:pt x="3732" y="7472"/>
                </a:lnTo>
                <a:lnTo>
                  <a:pt x="3728" y="7474"/>
                </a:lnTo>
                <a:lnTo>
                  <a:pt x="3726" y="7478"/>
                </a:lnTo>
                <a:lnTo>
                  <a:pt x="3726" y="7480"/>
                </a:lnTo>
                <a:lnTo>
                  <a:pt x="3728" y="7484"/>
                </a:lnTo>
                <a:lnTo>
                  <a:pt x="3728" y="7488"/>
                </a:lnTo>
                <a:lnTo>
                  <a:pt x="3726" y="7490"/>
                </a:lnTo>
                <a:lnTo>
                  <a:pt x="3726" y="7494"/>
                </a:lnTo>
                <a:lnTo>
                  <a:pt x="3728" y="7494"/>
                </a:lnTo>
                <a:lnTo>
                  <a:pt x="3732" y="7494"/>
                </a:lnTo>
                <a:close/>
                <a:moveTo>
                  <a:pt x="3722" y="7504"/>
                </a:moveTo>
                <a:lnTo>
                  <a:pt x="3722" y="7504"/>
                </a:lnTo>
                <a:lnTo>
                  <a:pt x="3722" y="7508"/>
                </a:lnTo>
                <a:lnTo>
                  <a:pt x="3724" y="7510"/>
                </a:lnTo>
                <a:lnTo>
                  <a:pt x="3728" y="7510"/>
                </a:lnTo>
                <a:lnTo>
                  <a:pt x="3732" y="7510"/>
                </a:lnTo>
                <a:lnTo>
                  <a:pt x="3734" y="7506"/>
                </a:lnTo>
                <a:lnTo>
                  <a:pt x="3734" y="7502"/>
                </a:lnTo>
                <a:lnTo>
                  <a:pt x="3732" y="7498"/>
                </a:lnTo>
                <a:lnTo>
                  <a:pt x="3730" y="7498"/>
                </a:lnTo>
                <a:lnTo>
                  <a:pt x="3728" y="7500"/>
                </a:lnTo>
                <a:lnTo>
                  <a:pt x="3724" y="7498"/>
                </a:lnTo>
                <a:lnTo>
                  <a:pt x="3722" y="7500"/>
                </a:lnTo>
                <a:lnTo>
                  <a:pt x="3722" y="7504"/>
                </a:lnTo>
                <a:close/>
                <a:moveTo>
                  <a:pt x="3732" y="7530"/>
                </a:moveTo>
                <a:lnTo>
                  <a:pt x="3732" y="7530"/>
                </a:lnTo>
                <a:lnTo>
                  <a:pt x="3734" y="7530"/>
                </a:lnTo>
                <a:lnTo>
                  <a:pt x="3736" y="7530"/>
                </a:lnTo>
                <a:lnTo>
                  <a:pt x="3738" y="7532"/>
                </a:lnTo>
                <a:lnTo>
                  <a:pt x="3738" y="7530"/>
                </a:lnTo>
                <a:lnTo>
                  <a:pt x="3738" y="7524"/>
                </a:lnTo>
                <a:lnTo>
                  <a:pt x="3732" y="7522"/>
                </a:lnTo>
                <a:lnTo>
                  <a:pt x="3728" y="7522"/>
                </a:lnTo>
                <a:lnTo>
                  <a:pt x="3724" y="7522"/>
                </a:lnTo>
                <a:lnTo>
                  <a:pt x="3722" y="7524"/>
                </a:lnTo>
                <a:lnTo>
                  <a:pt x="3722" y="7528"/>
                </a:lnTo>
                <a:lnTo>
                  <a:pt x="3722" y="7530"/>
                </a:lnTo>
                <a:lnTo>
                  <a:pt x="3726" y="7530"/>
                </a:lnTo>
                <a:lnTo>
                  <a:pt x="3732" y="7530"/>
                </a:lnTo>
                <a:close/>
                <a:moveTo>
                  <a:pt x="3746" y="7456"/>
                </a:moveTo>
                <a:lnTo>
                  <a:pt x="3746" y="7456"/>
                </a:lnTo>
                <a:lnTo>
                  <a:pt x="3742" y="7454"/>
                </a:lnTo>
                <a:lnTo>
                  <a:pt x="3740" y="7456"/>
                </a:lnTo>
                <a:lnTo>
                  <a:pt x="3738" y="7458"/>
                </a:lnTo>
                <a:lnTo>
                  <a:pt x="3740" y="7462"/>
                </a:lnTo>
                <a:lnTo>
                  <a:pt x="3742" y="7462"/>
                </a:lnTo>
                <a:lnTo>
                  <a:pt x="3744" y="7462"/>
                </a:lnTo>
                <a:lnTo>
                  <a:pt x="3746" y="7460"/>
                </a:lnTo>
                <a:lnTo>
                  <a:pt x="3746" y="7456"/>
                </a:lnTo>
                <a:close/>
                <a:moveTo>
                  <a:pt x="3788" y="7418"/>
                </a:moveTo>
                <a:lnTo>
                  <a:pt x="3788" y="7418"/>
                </a:lnTo>
                <a:lnTo>
                  <a:pt x="3788" y="7414"/>
                </a:lnTo>
                <a:lnTo>
                  <a:pt x="3784" y="7414"/>
                </a:lnTo>
                <a:lnTo>
                  <a:pt x="3780" y="7414"/>
                </a:lnTo>
                <a:lnTo>
                  <a:pt x="3780" y="7416"/>
                </a:lnTo>
                <a:lnTo>
                  <a:pt x="3780" y="7420"/>
                </a:lnTo>
                <a:lnTo>
                  <a:pt x="3782" y="7420"/>
                </a:lnTo>
                <a:lnTo>
                  <a:pt x="3786" y="7420"/>
                </a:lnTo>
                <a:lnTo>
                  <a:pt x="3788" y="7418"/>
                </a:lnTo>
                <a:close/>
                <a:moveTo>
                  <a:pt x="3732" y="7512"/>
                </a:moveTo>
                <a:lnTo>
                  <a:pt x="3732" y="7512"/>
                </a:lnTo>
                <a:lnTo>
                  <a:pt x="3724" y="7514"/>
                </a:lnTo>
                <a:lnTo>
                  <a:pt x="3722" y="7518"/>
                </a:lnTo>
                <a:lnTo>
                  <a:pt x="3724" y="7518"/>
                </a:lnTo>
                <a:lnTo>
                  <a:pt x="3732" y="7516"/>
                </a:lnTo>
                <a:lnTo>
                  <a:pt x="3736" y="7514"/>
                </a:lnTo>
                <a:lnTo>
                  <a:pt x="3736" y="7512"/>
                </a:lnTo>
                <a:lnTo>
                  <a:pt x="3734" y="7512"/>
                </a:lnTo>
                <a:lnTo>
                  <a:pt x="3732" y="7512"/>
                </a:lnTo>
                <a:close/>
                <a:moveTo>
                  <a:pt x="3746" y="7528"/>
                </a:moveTo>
                <a:lnTo>
                  <a:pt x="3746" y="7528"/>
                </a:lnTo>
                <a:lnTo>
                  <a:pt x="3746" y="7526"/>
                </a:lnTo>
                <a:lnTo>
                  <a:pt x="3740" y="7520"/>
                </a:lnTo>
                <a:lnTo>
                  <a:pt x="3738" y="7518"/>
                </a:lnTo>
                <a:lnTo>
                  <a:pt x="3738" y="7520"/>
                </a:lnTo>
                <a:lnTo>
                  <a:pt x="3740" y="7524"/>
                </a:lnTo>
                <a:lnTo>
                  <a:pt x="3742" y="7528"/>
                </a:lnTo>
                <a:lnTo>
                  <a:pt x="3744" y="7530"/>
                </a:lnTo>
                <a:lnTo>
                  <a:pt x="3746" y="7528"/>
                </a:lnTo>
                <a:close/>
                <a:moveTo>
                  <a:pt x="3772" y="7494"/>
                </a:moveTo>
                <a:lnTo>
                  <a:pt x="3772" y="7494"/>
                </a:lnTo>
                <a:lnTo>
                  <a:pt x="3782" y="7496"/>
                </a:lnTo>
                <a:lnTo>
                  <a:pt x="3786" y="7496"/>
                </a:lnTo>
                <a:lnTo>
                  <a:pt x="3780" y="7492"/>
                </a:lnTo>
                <a:lnTo>
                  <a:pt x="3772" y="7486"/>
                </a:lnTo>
                <a:lnTo>
                  <a:pt x="3768" y="7480"/>
                </a:lnTo>
                <a:lnTo>
                  <a:pt x="3766" y="7482"/>
                </a:lnTo>
                <a:lnTo>
                  <a:pt x="3766" y="7486"/>
                </a:lnTo>
                <a:lnTo>
                  <a:pt x="3768" y="7492"/>
                </a:lnTo>
                <a:lnTo>
                  <a:pt x="3772" y="7494"/>
                </a:lnTo>
                <a:close/>
                <a:moveTo>
                  <a:pt x="4194" y="7874"/>
                </a:moveTo>
                <a:lnTo>
                  <a:pt x="4194" y="7874"/>
                </a:lnTo>
                <a:lnTo>
                  <a:pt x="4188" y="7874"/>
                </a:lnTo>
                <a:lnTo>
                  <a:pt x="4184" y="7874"/>
                </a:lnTo>
                <a:lnTo>
                  <a:pt x="4180" y="7874"/>
                </a:lnTo>
                <a:lnTo>
                  <a:pt x="4176" y="7876"/>
                </a:lnTo>
                <a:lnTo>
                  <a:pt x="4166" y="7878"/>
                </a:lnTo>
                <a:lnTo>
                  <a:pt x="4164" y="7880"/>
                </a:lnTo>
                <a:lnTo>
                  <a:pt x="4166" y="7884"/>
                </a:lnTo>
                <a:lnTo>
                  <a:pt x="4170" y="7884"/>
                </a:lnTo>
                <a:lnTo>
                  <a:pt x="4174" y="7880"/>
                </a:lnTo>
                <a:lnTo>
                  <a:pt x="4178" y="7878"/>
                </a:lnTo>
                <a:lnTo>
                  <a:pt x="4180" y="7878"/>
                </a:lnTo>
                <a:lnTo>
                  <a:pt x="4182" y="7880"/>
                </a:lnTo>
                <a:lnTo>
                  <a:pt x="4186" y="7880"/>
                </a:lnTo>
                <a:lnTo>
                  <a:pt x="4190" y="7878"/>
                </a:lnTo>
                <a:lnTo>
                  <a:pt x="4192" y="7880"/>
                </a:lnTo>
                <a:lnTo>
                  <a:pt x="4196" y="7880"/>
                </a:lnTo>
                <a:lnTo>
                  <a:pt x="4200" y="7878"/>
                </a:lnTo>
                <a:lnTo>
                  <a:pt x="4200" y="7876"/>
                </a:lnTo>
                <a:lnTo>
                  <a:pt x="4198" y="7874"/>
                </a:lnTo>
                <a:lnTo>
                  <a:pt x="4194" y="7874"/>
                </a:lnTo>
                <a:close/>
                <a:moveTo>
                  <a:pt x="4054" y="7888"/>
                </a:moveTo>
                <a:lnTo>
                  <a:pt x="4054" y="7888"/>
                </a:lnTo>
                <a:lnTo>
                  <a:pt x="4026" y="7886"/>
                </a:lnTo>
                <a:lnTo>
                  <a:pt x="4018" y="7888"/>
                </a:lnTo>
                <a:lnTo>
                  <a:pt x="4020" y="7890"/>
                </a:lnTo>
                <a:lnTo>
                  <a:pt x="4022" y="7892"/>
                </a:lnTo>
                <a:lnTo>
                  <a:pt x="4024" y="7894"/>
                </a:lnTo>
                <a:lnTo>
                  <a:pt x="4024" y="7896"/>
                </a:lnTo>
                <a:lnTo>
                  <a:pt x="4024" y="7898"/>
                </a:lnTo>
                <a:lnTo>
                  <a:pt x="4026" y="7906"/>
                </a:lnTo>
                <a:lnTo>
                  <a:pt x="4028" y="7906"/>
                </a:lnTo>
                <a:lnTo>
                  <a:pt x="4032" y="7908"/>
                </a:lnTo>
                <a:lnTo>
                  <a:pt x="4042" y="7908"/>
                </a:lnTo>
                <a:lnTo>
                  <a:pt x="4046" y="7906"/>
                </a:lnTo>
                <a:lnTo>
                  <a:pt x="4046" y="7904"/>
                </a:lnTo>
                <a:lnTo>
                  <a:pt x="4046" y="7902"/>
                </a:lnTo>
                <a:lnTo>
                  <a:pt x="4050" y="7902"/>
                </a:lnTo>
                <a:lnTo>
                  <a:pt x="4054" y="7904"/>
                </a:lnTo>
                <a:lnTo>
                  <a:pt x="4054" y="7906"/>
                </a:lnTo>
                <a:lnTo>
                  <a:pt x="4054" y="7910"/>
                </a:lnTo>
                <a:lnTo>
                  <a:pt x="4058" y="7910"/>
                </a:lnTo>
                <a:lnTo>
                  <a:pt x="4062" y="7910"/>
                </a:lnTo>
                <a:lnTo>
                  <a:pt x="4066" y="7908"/>
                </a:lnTo>
                <a:lnTo>
                  <a:pt x="4068" y="7898"/>
                </a:lnTo>
                <a:lnTo>
                  <a:pt x="4070" y="7894"/>
                </a:lnTo>
                <a:lnTo>
                  <a:pt x="4068" y="7892"/>
                </a:lnTo>
                <a:lnTo>
                  <a:pt x="4064" y="7890"/>
                </a:lnTo>
                <a:lnTo>
                  <a:pt x="4060" y="7888"/>
                </a:lnTo>
                <a:lnTo>
                  <a:pt x="4054" y="7888"/>
                </a:lnTo>
                <a:close/>
                <a:moveTo>
                  <a:pt x="4070" y="7910"/>
                </a:moveTo>
                <a:lnTo>
                  <a:pt x="4070" y="7910"/>
                </a:lnTo>
                <a:lnTo>
                  <a:pt x="4070" y="7912"/>
                </a:lnTo>
                <a:lnTo>
                  <a:pt x="4074" y="7912"/>
                </a:lnTo>
                <a:lnTo>
                  <a:pt x="4076" y="7910"/>
                </a:lnTo>
                <a:lnTo>
                  <a:pt x="4078" y="7908"/>
                </a:lnTo>
                <a:lnTo>
                  <a:pt x="4076" y="7904"/>
                </a:lnTo>
                <a:lnTo>
                  <a:pt x="4074" y="7906"/>
                </a:lnTo>
                <a:lnTo>
                  <a:pt x="4070" y="7908"/>
                </a:lnTo>
                <a:lnTo>
                  <a:pt x="4070" y="7910"/>
                </a:lnTo>
                <a:close/>
                <a:moveTo>
                  <a:pt x="4088" y="7908"/>
                </a:moveTo>
                <a:lnTo>
                  <a:pt x="4088" y="7908"/>
                </a:lnTo>
                <a:lnTo>
                  <a:pt x="4092" y="7908"/>
                </a:lnTo>
                <a:lnTo>
                  <a:pt x="4094" y="7906"/>
                </a:lnTo>
                <a:lnTo>
                  <a:pt x="4094" y="7904"/>
                </a:lnTo>
                <a:lnTo>
                  <a:pt x="4092" y="7902"/>
                </a:lnTo>
                <a:lnTo>
                  <a:pt x="4090" y="7902"/>
                </a:lnTo>
                <a:lnTo>
                  <a:pt x="4088" y="7904"/>
                </a:lnTo>
                <a:lnTo>
                  <a:pt x="4086" y="7906"/>
                </a:lnTo>
                <a:lnTo>
                  <a:pt x="4088" y="7908"/>
                </a:lnTo>
                <a:close/>
                <a:moveTo>
                  <a:pt x="1488" y="2116"/>
                </a:moveTo>
                <a:lnTo>
                  <a:pt x="1488" y="2116"/>
                </a:lnTo>
                <a:lnTo>
                  <a:pt x="1490" y="2118"/>
                </a:lnTo>
                <a:lnTo>
                  <a:pt x="1492" y="2118"/>
                </a:lnTo>
                <a:lnTo>
                  <a:pt x="1494" y="2118"/>
                </a:lnTo>
                <a:lnTo>
                  <a:pt x="1498" y="2114"/>
                </a:lnTo>
                <a:lnTo>
                  <a:pt x="1498" y="2110"/>
                </a:lnTo>
                <a:lnTo>
                  <a:pt x="1496" y="2108"/>
                </a:lnTo>
                <a:lnTo>
                  <a:pt x="1492" y="2110"/>
                </a:lnTo>
                <a:lnTo>
                  <a:pt x="1490" y="2112"/>
                </a:lnTo>
                <a:lnTo>
                  <a:pt x="1488" y="2116"/>
                </a:lnTo>
                <a:close/>
                <a:moveTo>
                  <a:pt x="1514" y="2102"/>
                </a:moveTo>
                <a:lnTo>
                  <a:pt x="1514" y="2102"/>
                </a:lnTo>
                <a:lnTo>
                  <a:pt x="1518" y="2098"/>
                </a:lnTo>
                <a:lnTo>
                  <a:pt x="1522" y="2092"/>
                </a:lnTo>
                <a:lnTo>
                  <a:pt x="1524" y="2088"/>
                </a:lnTo>
                <a:lnTo>
                  <a:pt x="1522" y="2088"/>
                </a:lnTo>
                <a:lnTo>
                  <a:pt x="1516" y="2094"/>
                </a:lnTo>
                <a:lnTo>
                  <a:pt x="1508" y="2100"/>
                </a:lnTo>
                <a:lnTo>
                  <a:pt x="1506" y="2102"/>
                </a:lnTo>
                <a:lnTo>
                  <a:pt x="1508" y="2106"/>
                </a:lnTo>
                <a:lnTo>
                  <a:pt x="1510" y="2106"/>
                </a:lnTo>
                <a:lnTo>
                  <a:pt x="1514" y="2102"/>
                </a:lnTo>
                <a:close/>
                <a:moveTo>
                  <a:pt x="1474" y="2094"/>
                </a:moveTo>
                <a:lnTo>
                  <a:pt x="1474" y="2094"/>
                </a:lnTo>
                <a:lnTo>
                  <a:pt x="1476" y="2096"/>
                </a:lnTo>
                <a:lnTo>
                  <a:pt x="1480" y="2092"/>
                </a:lnTo>
                <a:lnTo>
                  <a:pt x="1478" y="2088"/>
                </a:lnTo>
                <a:lnTo>
                  <a:pt x="1474" y="2088"/>
                </a:lnTo>
                <a:lnTo>
                  <a:pt x="1470" y="2090"/>
                </a:lnTo>
                <a:lnTo>
                  <a:pt x="1470" y="2092"/>
                </a:lnTo>
                <a:lnTo>
                  <a:pt x="1474" y="2094"/>
                </a:lnTo>
                <a:close/>
                <a:moveTo>
                  <a:pt x="1420" y="2104"/>
                </a:moveTo>
                <a:lnTo>
                  <a:pt x="1420" y="2104"/>
                </a:lnTo>
                <a:lnTo>
                  <a:pt x="1418" y="2100"/>
                </a:lnTo>
                <a:lnTo>
                  <a:pt x="1416" y="2096"/>
                </a:lnTo>
                <a:lnTo>
                  <a:pt x="1408" y="2088"/>
                </a:lnTo>
                <a:lnTo>
                  <a:pt x="1406" y="2084"/>
                </a:lnTo>
                <a:lnTo>
                  <a:pt x="1406" y="2082"/>
                </a:lnTo>
                <a:lnTo>
                  <a:pt x="1408" y="2080"/>
                </a:lnTo>
                <a:lnTo>
                  <a:pt x="1406" y="2078"/>
                </a:lnTo>
                <a:lnTo>
                  <a:pt x="1404" y="2072"/>
                </a:lnTo>
                <a:lnTo>
                  <a:pt x="1402" y="2074"/>
                </a:lnTo>
                <a:lnTo>
                  <a:pt x="1400" y="2076"/>
                </a:lnTo>
                <a:lnTo>
                  <a:pt x="1398" y="2080"/>
                </a:lnTo>
                <a:lnTo>
                  <a:pt x="1402" y="2088"/>
                </a:lnTo>
                <a:lnTo>
                  <a:pt x="1410" y="2100"/>
                </a:lnTo>
                <a:lnTo>
                  <a:pt x="1414" y="2106"/>
                </a:lnTo>
                <a:lnTo>
                  <a:pt x="1418" y="2108"/>
                </a:lnTo>
                <a:lnTo>
                  <a:pt x="1420" y="2108"/>
                </a:lnTo>
                <a:lnTo>
                  <a:pt x="1420" y="2104"/>
                </a:lnTo>
                <a:close/>
                <a:moveTo>
                  <a:pt x="628" y="1922"/>
                </a:moveTo>
                <a:lnTo>
                  <a:pt x="628" y="1922"/>
                </a:lnTo>
                <a:lnTo>
                  <a:pt x="624" y="1918"/>
                </a:lnTo>
                <a:lnTo>
                  <a:pt x="624" y="1916"/>
                </a:lnTo>
                <a:lnTo>
                  <a:pt x="624" y="1912"/>
                </a:lnTo>
                <a:lnTo>
                  <a:pt x="622" y="1908"/>
                </a:lnTo>
                <a:lnTo>
                  <a:pt x="618" y="1906"/>
                </a:lnTo>
                <a:lnTo>
                  <a:pt x="616" y="1906"/>
                </a:lnTo>
                <a:lnTo>
                  <a:pt x="612" y="1908"/>
                </a:lnTo>
                <a:lnTo>
                  <a:pt x="608" y="1906"/>
                </a:lnTo>
                <a:lnTo>
                  <a:pt x="602" y="1902"/>
                </a:lnTo>
                <a:lnTo>
                  <a:pt x="596" y="1900"/>
                </a:lnTo>
                <a:lnTo>
                  <a:pt x="592" y="1900"/>
                </a:lnTo>
                <a:lnTo>
                  <a:pt x="592" y="1902"/>
                </a:lnTo>
                <a:lnTo>
                  <a:pt x="592" y="1904"/>
                </a:lnTo>
                <a:lnTo>
                  <a:pt x="594" y="1908"/>
                </a:lnTo>
                <a:lnTo>
                  <a:pt x="592" y="1910"/>
                </a:lnTo>
                <a:lnTo>
                  <a:pt x="588" y="1914"/>
                </a:lnTo>
                <a:lnTo>
                  <a:pt x="580" y="1914"/>
                </a:lnTo>
                <a:lnTo>
                  <a:pt x="578" y="1912"/>
                </a:lnTo>
                <a:lnTo>
                  <a:pt x="574" y="1908"/>
                </a:lnTo>
                <a:lnTo>
                  <a:pt x="570" y="1904"/>
                </a:lnTo>
                <a:lnTo>
                  <a:pt x="568" y="1906"/>
                </a:lnTo>
                <a:lnTo>
                  <a:pt x="566" y="1912"/>
                </a:lnTo>
                <a:lnTo>
                  <a:pt x="564" y="1918"/>
                </a:lnTo>
                <a:lnTo>
                  <a:pt x="564" y="1922"/>
                </a:lnTo>
                <a:lnTo>
                  <a:pt x="562" y="1924"/>
                </a:lnTo>
                <a:lnTo>
                  <a:pt x="558" y="1922"/>
                </a:lnTo>
                <a:lnTo>
                  <a:pt x="550" y="1922"/>
                </a:lnTo>
                <a:lnTo>
                  <a:pt x="544" y="1924"/>
                </a:lnTo>
                <a:lnTo>
                  <a:pt x="538" y="1926"/>
                </a:lnTo>
                <a:lnTo>
                  <a:pt x="534" y="1932"/>
                </a:lnTo>
                <a:lnTo>
                  <a:pt x="530" y="1936"/>
                </a:lnTo>
                <a:lnTo>
                  <a:pt x="530" y="1940"/>
                </a:lnTo>
                <a:lnTo>
                  <a:pt x="530" y="1944"/>
                </a:lnTo>
                <a:lnTo>
                  <a:pt x="534" y="1952"/>
                </a:lnTo>
                <a:lnTo>
                  <a:pt x="538" y="1962"/>
                </a:lnTo>
                <a:lnTo>
                  <a:pt x="542" y="1968"/>
                </a:lnTo>
                <a:lnTo>
                  <a:pt x="544" y="1970"/>
                </a:lnTo>
                <a:lnTo>
                  <a:pt x="548" y="1970"/>
                </a:lnTo>
                <a:lnTo>
                  <a:pt x="550" y="1968"/>
                </a:lnTo>
                <a:lnTo>
                  <a:pt x="556" y="1964"/>
                </a:lnTo>
                <a:lnTo>
                  <a:pt x="560" y="1964"/>
                </a:lnTo>
                <a:lnTo>
                  <a:pt x="562" y="1964"/>
                </a:lnTo>
                <a:lnTo>
                  <a:pt x="564" y="1966"/>
                </a:lnTo>
                <a:lnTo>
                  <a:pt x="562" y="1968"/>
                </a:lnTo>
                <a:lnTo>
                  <a:pt x="560" y="1972"/>
                </a:lnTo>
                <a:lnTo>
                  <a:pt x="556" y="1978"/>
                </a:lnTo>
                <a:lnTo>
                  <a:pt x="556" y="1980"/>
                </a:lnTo>
                <a:lnTo>
                  <a:pt x="560" y="1980"/>
                </a:lnTo>
                <a:lnTo>
                  <a:pt x="566" y="1976"/>
                </a:lnTo>
                <a:lnTo>
                  <a:pt x="574" y="1970"/>
                </a:lnTo>
                <a:lnTo>
                  <a:pt x="576" y="1966"/>
                </a:lnTo>
                <a:lnTo>
                  <a:pt x="576" y="1962"/>
                </a:lnTo>
                <a:lnTo>
                  <a:pt x="578" y="1956"/>
                </a:lnTo>
                <a:lnTo>
                  <a:pt x="580" y="1954"/>
                </a:lnTo>
                <a:lnTo>
                  <a:pt x="586" y="1950"/>
                </a:lnTo>
                <a:lnTo>
                  <a:pt x="596" y="1948"/>
                </a:lnTo>
                <a:lnTo>
                  <a:pt x="610" y="1946"/>
                </a:lnTo>
                <a:lnTo>
                  <a:pt x="620" y="1940"/>
                </a:lnTo>
                <a:lnTo>
                  <a:pt x="628" y="1936"/>
                </a:lnTo>
                <a:lnTo>
                  <a:pt x="632" y="1930"/>
                </a:lnTo>
                <a:lnTo>
                  <a:pt x="632" y="1924"/>
                </a:lnTo>
                <a:lnTo>
                  <a:pt x="632" y="1922"/>
                </a:lnTo>
                <a:lnTo>
                  <a:pt x="628" y="1922"/>
                </a:lnTo>
                <a:close/>
                <a:moveTo>
                  <a:pt x="620" y="1874"/>
                </a:moveTo>
                <a:lnTo>
                  <a:pt x="620" y="1874"/>
                </a:lnTo>
                <a:lnTo>
                  <a:pt x="616" y="1870"/>
                </a:lnTo>
                <a:lnTo>
                  <a:pt x="612" y="1868"/>
                </a:lnTo>
                <a:lnTo>
                  <a:pt x="608" y="1870"/>
                </a:lnTo>
                <a:lnTo>
                  <a:pt x="608" y="1876"/>
                </a:lnTo>
                <a:lnTo>
                  <a:pt x="608" y="1880"/>
                </a:lnTo>
                <a:lnTo>
                  <a:pt x="606" y="1880"/>
                </a:lnTo>
                <a:lnTo>
                  <a:pt x="602" y="1880"/>
                </a:lnTo>
                <a:lnTo>
                  <a:pt x="596" y="1882"/>
                </a:lnTo>
                <a:lnTo>
                  <a:pt x="592" y="1886"/>
                </a:lnTo>
                <a:lnTo>
                  <a:pt x="592" y="1890"/>
                </a:lnTo>
                <a:lnTo>
                  <a:pt x="594" y="1894"/>
                </a:lnTo>
                <a:lnTo>
                  <a:pt x="600" y="1898"/>
                </a:lnTo>
                <a:lnTo>
                  <a:pt x="606" y="1900"/>
                </a:lnTo>
                <a:lnTo>
                  <a:pt x="610" y="1898"/>
                </a:lnTo>
                <a:lnTo>
                  <a:pt x="614" y="1894"/>
                </a:lnTo>
                <a:lnTo>
                  <a:pt x="618" y="1890"/>
                </a:lnTo>
                <a:lnTo>
                  <a:pt x="622" y="1890"/>
                </a:lnTo>
                <a:lnTo>
                  <a:pt x="632" y="1888"/>
                </a:lnTo>
                <a:lnTo>
                  <a:pt x="636" y="1886"/>
                </a:lnTo>
                <a:lnTo>
                  <a:pt x="640" y="1884"/>
                </a:lnTo>
                <a:lnTo>
                  <a:pt x="640" y="1880"/>
                </a:lnTo>
                <a:lnTo>
                  <a:pt x="636" y="1874"/>
                </a:lnTo>
                <a:lnTo>
                  <a:pt x="634" y="1872"/>
                </a:lnTo>
                <a:lnTo>
                  <a:pt x="632" y="1872"/>
                </a:lnTo>
                <a:lnTo>
                  <a:pt x="628" y="1874"/>
                </a:lnTo>
                <a:lnTo>
                  <a:pt x="624" y="1876"/>
                </a:lnTo>
                <a:lnTo>
                  <a:pt x="622" y="1876"/>
                </a:lnTo>
                <a:lnTo>
                  <a:pt x="620" y="1874"/>
                </a:lnTo>
                <a:close/>
                <a:moveTo>
                  <a:pt x="830" y="1754"/>
                </a:moveTo>
                <a:lnTo>
                  <a:pt x="830" y="1754"/>
                </a:lnTo>
                <a:lnTo>
                  <a:pt x="820" y="1766"/>
                </a:lnTo>
                <a:lnTo>
                  <a:pt x="804" y="1784"/>
                </a:lnTo>
                <a:lnTo>
                  <a:pt x="802" y="1786"/>
                </a:lnTo>
                <a:lnTo>
                  <a:pt x="806" y="1786"/>
                </a:lnTo>
                <a:lnTo>
                  <a:pt x="818" y="1782"/>
                </a:lnTo>
                <a:lnTo>
                  <a:pt x="822" y="1780"/>
                </a:lnTo>
                <a:lnTo>
                  <a:pt x="826" y="1776"/>
                </a:lnTo>
                <a:lnTo>
                  <a:pt x="828" y="1772"/>
                </a:lnTo>
                <a:lnTo>
                  <a:pt x="834" y="1764"/>
                </a:lnTo>
                <a:lnTo>
                  <a:pt x="840" y="1756"/>
                </a:lnTo>
                <a:lnTo>
                  <a:pt x="840" y="1752"/>
                </a:lnTo>
                <a:lnTo>
                  <a:pt x="838" y="1752"/>
                </a:lnTo>
                <a:lnTo>
                  <a:pt x="836" y="1750"/>
                </a:lnTo>
                <a:lnTo>
                  <a:pt x="830" y="1754"/>
                </a:lnTo>
                <a:close/>
                <a:moveTo>
                  <a:pt x="864" y="1744"/>
                </a:moveTo>
                <a:lnTo>
                  <a:pt x="864" y="1744"/>
                </a:lnTo>
                <a:lnTo>
                  <a:pt x="856" y="1742"/>
                </a:lnTo>
                <a:lnTo>
                  <a:pt x="852" y="1744"/>
                </a:lnTo>
                <a:lnTo>
                  <a:pt x="852" y="1748"/>
                </a:lnTo>
                <a:lnTo>
                  <a:pt x="852" y="1756"/>
                </a:lnTo>
                <a:lnTo>
                  <a:pt x="856" y="1758"/>
                </a:lnTo>
                <a:lnTo>
                  <a:pt x="860" y="1756"/>
                </a:lnTo>
                <a:lnTo>
                  <a:pt x="870" y="1752"/>
                </a:lnTo>
                <a:lnTo>
                  <a:pt x="874" y="1750"/>
                </a:lnTo>
                <a:lnTo>
                  <a:pt x="874" y="1748"/>
                </a:lnTo>
                <a:lnTo>
                  <a:pt x="872" y="1746"/>
                </a:lnTo>
                <a:lnTo>
                  <a:pt x="864" y="1744"/>
                </a:lnTo>
                <a:close/>
                <a:moveTo>
                  <a:pt x="1368" y="1942"/>
                </a:moveTo>
                <a:lnTo>
                  <a:pt x="1368" y="1942"/>
                </a:lnTo>
                <a:lnTo>
                  <a:pt x="1372" y="1942"/>
                </a:lnTo>
                <a:lnTo>
                  <a:pt x="1372" y="1940"/>
                </a:lnTo>
                <a:lnTo>
                  <a:pt x="1372" y="1934"/>
                </a:lnTo>
                <a:lnTo>
                  <a:pt x="1370" y="1928"/>
                </a:lnTo>
                <a:lnTo>
                  <a:pt x="1370" y="1924"/>
                </a:lnTo>
                <a:lnTo>
                  <a:pt x="1372" y="1922"/>
                </a:lnTo>
                <a:lnTo>
                  <a:pt x="1372" y="1920"/>
                </a:lnTo>
                <a:lnTo>
                  <a:pt x="1370" y="1912"/>
                </a:lnTo>
                <a:lnTo>
                  <a:pt x="1360" y="1892"/>
                </a:lnTo>
                <a:lnTo>
                  <a:pt x="1358" y="1888"/>
                </a:lnTo>
                <a:lnTo>
                  <a:pt x="1356" y="1886"/>
                </a:lnTo>
                <a:lnTo>
                  <a:pt x="1350" y="1886"/>
                </a:lnTo>
                <a:lnTo>
                  <a:pt x="1344" y="1884"/>
                </a:lnTo>
                <a:lnTo>
                  <a:pt x="1342" y="1884"/>
                </a:lnTo>
                <a:lnTo>
                  <a:pt x="1338" y="1880"/>
                </a:lnTo>
                <a:lnTo>
                  <a:pt x="1332" y="1876"/>
                </a:lnTo>
                <a:lnTo>
                  <a:pt x="1332" y="1878"/>
                </a:lnTo>
                <a:lnTo>
                  <a:pt x="1334" y="1894"/>
                </a:lnTo>
                <a:lnTo>
                  <a:pt x="1338" y="1912"/>
                </a:lnTo>
                <a:lnTo>
                  <a:pt x="1340" y="1922"/>
                </a:lnTo>
                <a:lnTo>
                  <a:pt x="1344" y="1932"/>
                </a:lnTo>
                <a:lnTo>
                  <a:pt x="1348" y="1940"/>
                </a:lnTo>
                <a:lnTo>
                  <a:pt x="1346" y="1942"/>
                </a:lnTo>
                <a:lnTo>
                  <a:pt x="1342" y="1946"/>
                </a:lnTo>
                <a:lnTo>
                  <a:pt x="1342" y="1950"/>
                </a:lnTo>
                <a:lnTo>
                  <a:pt x="1342" y="1956"/>
                </a:lnTo>
                <a:lnTo>
                  <a:pt x="1342" y="1960"/>
                </a:lnTo>
                <a:lnTo>
                  <a:pt x="1346" y="1960"/>
                </a:lnTo>
                <a:lnTo>
                  <a:pt x="1358" y="1954"/>
                </a:lnTo>
                <a:lnTo>
                  <a:pt x="1360" y="1952"/>
                </a:lnTo>
                <a:lnTo>
                  <a:pt x="1362" y="1950"/>
                </a:lnTo>
                <a:lnTo>
                  <a:pt x="1362" y="1946"/>
                </a:lnTo>
                <a:lnTo>
                  <a:pt x="1362" y="1944"/>
                </a:lnTo>
                <a:lnTo>
                  <a:pt x="1368" y="1942"/>
                </a:lnTo>
                <a:close/>
                <a:moveTo>
                  <a:pt x="1338" y="1970"/>
                </a:moveTo>
                <a:lnTo>
                  <a:pt x="1338" y="1970"/>
                </a:lnTo>
                <a:lnTo>
                  <a:pt x="1334" y="1956"/>
                </a:lnTo>
                <a:lnTo>
                  <a:pt x="1332" y="1946"/>
                </a:lnTo>
                <a:lnTo>
                  <a:pt x="1326" y="1938"/>
                </a:lnTo>
                <a:lnTo>
                  <a:pt x="1316" y="1932"/>
                </a:lnTo>
                <a:lnTo>
                  <a:pt x="1312" y="1930"/>
                </a:lnTo>
                <a:lnTo>
                  <a:pt x="1308" y="1930"/>
                </a:lnTo>
                <a:lnTo>
                  <a:pt x="1304" y="1932"/>
                </a:lnTo>
                <a:lnTo>
                  <a:pt x="1302" y="1934"/>
                </a:lnTo>
                <a:lnTo>
                  <a:pt x="1302" y="1942"/>
                </a:lnTo>
                <a:lnTo>
                  <a:pt x="1302" y="1946"/>
                </a:lnTo>
                <a:lnTo>
                  <a:pt x="1310" y="1952"/>
                </a:lnTo>
                <a:lnTo>
                  <a:pt x="1312" y="1958"/>
                </a:lnTo>
                <a:lnTo>
                  <a:pt x="1312" y="1966"/>
                </a:lnTo>
                <a:lnTo>
                  <a:pt x="1312" y="1970"/>
                </a:lnTo>
                <a:lnTo>
                  <a:pt x="1312" y="1972"/>
                </a:lnTo>
                <a:lnTo>
                  <a:pt x="1316" y="1976"/>
                </a:lnTo>
                <a:lnTo>
                  <a:pt x="1320" y="1978"/>
                </a:lnTo>
                <a:lnTo>
                  <a:pt x="1320" y="1980"/>
                </a:lnTo>
                <a:lnTo>
                  <a:pt x="1320" y="1984"/>
                </a:lnTo>
                <a:lnTo>
                  <a:pt x="1322" y="1988"/>
                </a:lnTo>
                <a:lnTo>
                  <a:pt x="1324" y="1988"/>
                </a:lnTo>
                <a:lnTo>
                  <a:pt x="1326" y="1988"/>
                </a:lnTo>
                <a:lnTo>
                  <a:pt x="1326" y="1992"/>
                </a:lnTo>
                <a:lnTo>
                  <a:pt x="1326" y="1998"/>
                </a:lnTo>
                <a:lnTo>
                  <a:pt x="1326" y="2002"/>
                </a:lnTo>
                <a:lnTo>
                  <a:pt x="1332" y="2006"/>
                </a:lnTo>
                <a:lnTo>
                  <a:pt x="1338" y="2016"/>
                </a:lnTo>
                <a:lnTo>
                  <a:pt x="1340" y="2016"/>
                </a:lnTo>
                <a:lnTo>
                  <a:pt x="1342" y="2014"/>
                </a:lnTo>
                <a:lnTo>
                  <a:pt x="1342" y="2008"/>
                </a:lnTo>
                <a:lnTo>
                  <a:pt x="1340" y="1998"/>
                </a:lnTo>
                <a:lnTo>
                  <a:pt x="1340" y="1992"/>
                </a:lnTo>
                <a:lnTo>
                  <a:pt x="1340" y="1990"/>
                </a:lnTo>
                <a:lnTo>
                  <a:pt x="1342" y="1984"/>
                </a:lnTo>
                <a:lnTo>
                  <a:pt x="1338" y="1970"/>
                </a:lnTo>
                <a:close/>
                <a:moveTo>
                  <a:pt x="1294" y="1940"/>
                </a:moveTo>
                <a:lnTo>
                  <a:pt x="1294" y="1940"/>
                </a:lnTo>
                <a:lnTo>
                  <a:pt x="1292" y="1942"/>
                </a:lnTo>
                <a:lnTo>
                  <a:pt x="1292" y="1946"/>
                </a:lnTo>
                <a:lnTo>
                  <a:pt x="1292" y="1954"/>
                </a:lnTo>
                <a:lnTo>
                  <a:pt x="1292" y="1962"/>
                </a:lnTo>
                <a:lnTo>
                  <a:pt x="1294" y="1962"/>
                </a:lnTo>
                <a:lnTo>
                  <a:pt x="1298" y="1962"/>
                </a:lnTo>
                <a:lnTo>
                  <a:pt x="1300" y="1960"/>
                </a:lnTo>
                <a:lnTo>
                  <a:pt x="1300" y="1956"/>
                </a:lnTo>
                <a:lnTo>
                  <a:pt x="1300" y="1948"/>
                </a:lnTo>
                <a:lnTo>
                  <a:pt x="1296" y="1942"/>
                </a:lnTo>
                <a:lnTo>
                  <a:pt x="1294" y="1940"/>
                </a:lnTo>
                <a:close/>
                <a:moveTo>
                  <a:pt x="1300" y="1922"/>
                </a:moveTo>
                <a:lnTo>
                  <a:pt x="1300" y="1922"/>
                </a:lnTo>
                <a:lnTo>
                  <a:pt x="1298" y="1916"/>
                </a:lnTo>
                <a:lnTo>
                  <a:pt x="1300" y="1914"/>
                </a:lnTo>
                <a:lnTo>
                  <a:pt x="1304" y="1916"/>
                </a:lnTo>
                <a:lnTo>
                  <a:pt x="1314" y="1922"/>
                </a:lnTo>
                <a:lnTo>
                  <a:pt x="1324" y="1928"/>
                </a:lnTo>
                <a:lnTo>
                  <a:pt x="1330" y="1930"/>
                </a:lnTo>
                <a:lnTo>
                  <a:pt x="1332" y="1930"/>
                </a:lnTo>
                <a:lnTo>
                  <a:pt x="1334" y="1928"/>
                </a:lnTo>
                <a:lnTo>
                  <a:pt x="1332" y="1920"/>
                </a:lnTo>
                <a:lnTo>
                  <a:pt x="1328" y="1910"/>
                </a:lnTo>
                <a:lnTo>
                  <a:pt x="1328" y="1908"/>
                </a:lnTo>
                <a:lnTo>
                  <a:pt x="1330" y="1902"/>
                </a:lnTo>
                <a:lnTo>
                  <a:pt x="1330" y="1900"/>
                </a:lnTo>
                <a:lnTo>
                  <a:pt x="1328" y="1896"/>
                </a:lnTo>
                <a:lnTo>
                  <a:pt x="1320" y="1890"/>
                </a:lnTo>
                <a:lnTo>
                  <a:pt x="1302" y="1882"/>
                </a:lnTo>
                <a:lnTo>
                  <a:pt x="1294" y="1880"/>
                </a:lnTo>
                <a:lnTo>
                  <a:pt x="1288" y="1882"/>
                </a:lnTo>
                <a:lnTo>
                  <a:pt x="1284" y="1884"/>
                </a:lnTo>
                <a:lnTo>
                  <a:pt x="1278" y="1884"/>
                </a:lnTo>
                <a:lnTo>
                  <a:pt x="1274" y="1884"/>
                </a:lnTo>
                <a:lnTo>
                  <a:pt x="1272" y="1886"/>
                </a:lnTo>
                <a:lnTo>
                  <a:pt x="1268" y="1892"/>
                </a:lnTo>
                <a:lnTo>
                  <a:pt x="1266" y="1898"/>
                </a:lnTo>
                <a:lnTo>
                  <a:pt x="1266" y="1902"/>
                </a:lnTo>
                <a:lnTo>
                  <a:pt x="1268" y="1906"/>
                </a:lnTo>
                <a:lnTo>
                  <a:pt x="1276" y="1910"/>
                </a:lnTo>
                <a:lnTo>
                  <a:pt x="1278" y="1912"/>
                </a:lnTo>
                <a:lnTo>
                  <a:pt x="1280" y="1914"/>
                </a:lnTo>
                <a:lnTo>
                  <a:pt x="1280" y="1918"/>
                </a:lnTo>
                <a:lnTo>
                  <a:pt x="1280" y="1924"/>
                </a:lnTo>
                <a:lnTo>
                  <a:pt x="1284" y="1928"/>
                </a:lnTo>
                <a:lnTo>
                  <a:pt x="1288" y="1932"/>
                </a:lnTo>
                <a:lnTo>
                  <a:pt x="1294" y="1934"/>
                </a:lnTo>
                <a:lnTo>
                  <a:pt x="1298" y="1932"/>
                </a:lnTo>
                <a:lnTo>
                  <a:pt x="1302" y="1926"/>
                </a:lnTo>
                <a:lnTo>
                  <a:pt x="1302" y="1924"/>
                </a:lnTo>
                <a:lnTo>
                  <a:pt x="1300" y="1922"/>
                </a:lnTo>
                <a:close/>
                <a:moveTo>
                  <a:pt x="1404" y="1984"/>
                </a:moveTo>
                <a:lnTo>
                  <a:pt x="1404" y="1984"/>
                </a:lnTo>
                <a:lnTo>
                  <a:pt x="1406" y="1982"/>
                </a:lnTo>
                <a:lnTo>
                  <a:pt x="1408" y="1976"/>
                </a:lnTo>
                <a:lnTo>
                  <a:pt x="1410" y="1970"/>
                </a:lnTo>
                <a:lnTo>
                  <a:pt x="1408" y="1964"/>
                </a:lnTo>
                <a:lnTo>
                  <a:pt x="1404" y="1962"/>
                </a:lnTo>
                <a:lnTo>
                  <a:pt x="1400" y="1962"/>
                </a:lnTo>
                <a:lnTo>
                  <a:pt x="1394" y="1962"/>
                </a:lnTo>
                <a:lnTo>
                  <a:pt x="1388" y="1960"/>
                </a:lnTo>
                <a:lnTo>
                  <a:pt x="1382" y="1956"/>
                </a:lnTo>
                <a:lnTo>
                  <a:pt x="1374" y="1956"/>
                </a:lnTo>
                <a:lnTo>
                  <a:pt x="1370" y="1958"/>
                </a:lnTo>
                <a:lnTo>
                  <a:pt x="1370" y="1962"/>
                </a:lnTo>
                <a:lnTo>
                  <a:pt x="1370" y="1966"/>
                </a:lnTo>
                <a:lnTo>
                  <a:pt x="1370" y="1970"/>
                </a:lnTo>
                <a:lnTo>
                  <a:pt x="1372" y="1970"/>
                </a:lnTo>
                <a:lnTo>
                  <a:pt x="1378" y="1970"/>
                </a:lnTo>
                <a:lnTo>
                  <a:pt x="1380" y="1970"/>
                </a:lnTo>
                <a:lnTo>
                  <a:pt x="1382" y="1972"/>
                </a:lnTo>
                <a:lnTo>
                  <a:pt x="1382" y="1976"/>
                </a:lnTo>
                <a:lnTo>
                  <a:pt x="1382" y="1982"/>
                </a:lnTo>
                <a:lnTo>
                  <a:pt x="1382" y="1992"/>
                </a:lnTo>
                <a:lnTo>
                  <a:pt x="1384" y="1994"/>
                </a:lnTo>
                <a:lnTo>
                  <a:pt x="1386" y="1996"/>
                </a:lnTo>
                <a:lnTo>
                  <a:pt x="1390" y="1996"/>
                </a:lnTo>
                <a:lnTo>
                  <a:pt x="1398" y="1996"/>
                </a:lnTo>
                <a:lnTo>
                  <a:pt x="1402" y="1996"/>
                </a:lnTo>
                <a:lnTo>
                  <a:pt x="1404" y="1996"/>
                </a:lnTo>
                <a:lnTo>
                  <a:pt x="1404" y="1992"/>
                </a:lnTo>
                <a:lnTo>
                  <a:pt x="1404" y="1988"/>
                </a:lnTo>
                <a:lnTo>
                  <a:pt x="1404" y="1986"/>
                </a:lnTo>
                <a:lnTo>
                  <a:pt x="1404" y="1984"/>
                </a:lnTo>
                <a:close/>
                <a:moveTo>
                  <a:pt x="1376" y="1988"/>
                </a:moveTo>
                <a:lnTo>
                  <a:pt x="1376" y="1988"/>
                </a:lnTo>
                <a:lnTo>
                  <a:pt x="1378" y="1980"/>
                </a:lnTo>
                <a:lnTo>
                  <a:pt x="1376" y="1978"/>
                </a:lnTo>
                <a:lnTo>
                  <a:pt x="1374" y="1976"/>
                </a:lnTo>
                <a:lnTo>
                  <a:pt x="1370" y="1974"/>
                </a:lnTo>
                <a:lnTo>
                  <a:pt x="1366" y="1970"/>
                </a:lnTo>
                <a:lnTo>
                  <a:pt x="1364" y="1966"/>
                </a:lnTo>
                <a:lnTo>
                  <a:pt x="1360" y="1966"/>
                </a:lnTo>
                <a:lnTo>
                  <a:pt x="1356" y="1968"/>
                </a:lnTo>
                <a:lnTo>
                  <a:pt x="1352" y="1972"/>
                </a:lnTo>
                <a:lnTo>
                  <a:pt x="1350" y="1974"/>
                </a:lnTo>
                <a:lnTo>
                  <a:pt x="1350" y="1978"/>
                </a:lnTo>
                <a:lnTo>
                  <a:pt x="1354" y="1984"/>
                </a:lnTo>
                <a:lnTo>
                  <a:pt x="1364" y="1996"/>
                </a:lnTo>
                <a:lnTo>
                  <a:pt x="1366" y="2000"/>
                </a:lnTo>
                <a:lnTo>
                  <a:pt x="1364" y="2000"/>
                </a:lnTo>
                <a:lnTo>
                  <a:pt x="1362" y="2000"/>
                </a:lnTo>
                <a:lnTo>
                  <a:pt x="1358" y="2000"/>
                </a:lnTo>
                <a:lnTo>
                  <a:pt x="1356" y="2004"/>
                </a:lnTo>
                <a:lnTo>
                  <a:pt x="1356" y="2010"/>
                </a:lnTo>
                <a:lnTo>
                  <a:pt x="1358" y="2020"/>
                </a:lnTo>
                <a:lnTo>
                  <a:pt x="1360" y="2022"/>
                </a:lnTo>
                <a:lnTo>
                  <a:pt x="1362" y="2022"/>
                </a:lnTo>
                <a:lnTo>
                  <a:pt x="1362" y="2018"/>
                </a:lnTo>
                <a:lnTo>
                  <a:pt x="1364" y="2014"/>
                </a:lnTo>
                <a:lnTo>
                  <a:pt x="1364" y="2012"/>
                </a:lnTo>
                <a:lnTo>
                  <a:pt x="1366" y="2014"/>
                </a:lnTo>
                <a:lnTo>
                  <a:pt x="1368" y="2020"/>
                </a:lnTo>
                <a:lnTo>
                  <a:pt x="1370" y="2020"/>
                </a:lnTo>
                <a:lnTo>
                  <a:pt x="1372" y="2012"/>
                </a:lnTo>
                <a:lnTo>
                  <a:pt x="1374" y="2008"/>
                </a:lnTo>
                <a:lnTo>
                  <a:pt x="1374" y="2002"/>
                </a:lnTo>
                <a:lnTo>
                  <a:pt x="1374" y="1996"/>
                </a:lnTo>
                <a:lnTo>
                  <a:pt x="1376" y="1988"/>
                </a:lnTo>
                <a:close/>
                <a:moveTo>
                  <a:pt x="1392" y="2016"/>
                </a:moveTo>
                <a:lnTo>
                  <a:pt x="1392" y="2016"/>
                </a:lnTo>
                <a:lnTo>
                  <a:pt x="1384" y="2016"/>
                </a:lnTo>
                <a:lnTo>
                  <a:pt x="1382" y="2016"/>
                </a:lnTo>
                <a:lnTo>
                  <a:pt x="1384" y="2018"/>
                </a:lnTo>
                <a:lnTo>
                  <a:pt x="1384" y="2020"/>
                </a:lnTo>
                <a:lnTo>
                  <a:pt x="1382" y="2020"/>
                </a:lnTo>
                <a:lnTo>
                  <a:pt x="1378" y="2022"/>
                </a:lnTo>
                <a:lnTo>
                  <a:pt x="1376" y="2024"/>
                </a:lnTo>
                <a:lnTo>
                  <a:pt x="1376" y="2028"/>
                </a:lnTo>
                <a:lnTo>
                  <a:pt x="1376" y="2030"/>
                </a:lnTo>
                <a:lnTo>
                  <a:pt x="1378" y="2030"/>
                </a:lnTo>
                <a:lnTo>
                  <a:pt x="1384" y="2028"/>
                </a:lnTo>
                <a:lnTo>
                  <a:pt x="1386" y="2026"/>
                </a:lnTo>
                <a:lnTo>
                  <a:pt x="1392" y="2026"/>
                </a:lnTo>
                <a:lnTo>
                  <a:pt x="1396" y="2024"/>
                </a:lnTo>
                <a:lnTo>
                  <a:pt x="1396" y="2022"/>
                </a:lnTo>
                <a:lnTo>
                  <a:pt x="1396" y="2018"/>
                </a:lnTo>
                <a:lnTo>
                  <a:pt x="1392" y="2016"/>
                </a:lnTo>
                <a:close/>
                <a:moveTo>
                  <a:pt x="1406" y="2070"/>
                </a:moveTo>
                <a:lnTo>
                  <a:pt x="1406" y="2070"/>
                </a:lnTo>
                <a:lnTo>
                  <a:pt x="1410" y="2070"/>
                </a:lnTo>
                <a:lnTo>
                  <a:pt x="1410" y="2072"/>
                </a:lnTo>
                <a:lnTo>
                  <a:pt x="1412" y="2074"/>
                </a:lnTo>
                <a:lnTo>
                  <a:pt x="1416" y="2072"/>
                </a:lnTo>
                <a:lnTo>
                  <a:pt x="1418" y="2074"/>
                </a:lnTo>
                <a:lnTo>
                  <a:pt x="1424" y="2080"/>
                </a:lnTo>
                <a:lnTo>
                  <a:pt x="1426" y="2084"/>
                </a:lnTo>
                <a:lnTo>
                  <a:pt x="1426" y="2086"/>
                </a:lnTo>
                <a:lnTo>
                  <a:pt x="1426" y="2088"/>
                </a:lnTo>
                <a:lnTo>
                  <a:pt x="1428" y="2090"/>
                </a:lnTo>
                <a:lnTo>
                  <a:pt x="1430" y="2092"/>
                </a:lnTo>
                <a:lnTo>
                  <a:pt x="1432" y="2090"/>
                </a:lnTo>
                <a:lnTo>
                  <a:pt x="1434" y="2090"/>
                </a:lnTo>
                <a:lnTo>
                  <a:pt x="1434" y="2094"/>
                </a:lnTo>
                <a:lnTo>
                  <a:pt x="1436" y="2102"/>
                </a:lnTo>
                <a:lnTo>
                  <a:pt x="1440" y="2106"/>
                </a:lnTo>
                <a:lnTo>
                  <a:pt x="1444" y="2106"/>
                </a:lnTo>
                <a:lnTo>
                  <a:pt x="1448" y="2104"/>
                </a:lnTo>
                <a:lnTo>
                  <a:pt x="1450" y="2100"/>
                </a:lnTo>
                <a:lnTo>
                  <a:pt x="1450" y="2096"/>
                </a:lnTo>
                <a:lnTo>
                  <a:pt x="1450" y="2092"/>
                </a:lnTo>
                <a:lnTo>
                  <a:pt x="1450" y="2088"/>
                </a:lnTo>
                <a:lnTo>
                  <a:pt x="1450" y="2084"/>
                </a:lnTo>
                <a:lnTo>
                  <a:pt x="1448" y="2084"/>
                </a:lnTo>
                <a:lnTo>
                  <a:pt x="1448" y="2082"/>
                </a:lnTo>
                <a:lnTo>
                  <a:pt x="1448" y="2076"/>
                </a:lnTo>
                <a:lnTo>
                  <a:pt x="1450" y="2070"/>
                </a:lnTo>
                <a:lnTo>
                  <a:pt x="1448" y="2070"/>
                </a:lnTo>
                <a:lnTo>
                  <a:pt x="1446" y="2070"/>
                </a:lnTo>
                <a:lnTo>
                  <a:pt x="1444" y="2068"/>
                </a:lnTo>
                <a:lnTo>
                  <a:pt x="1444" y="2066"/>
                </a:lnTo>
                <a:lnTo>
                  <a:pt x="1442" y="2062"/>
                </a:lnTo>
                <a:lnTo>
                  <a:pt x="1440" y="2062"/>
                </a:lnTo>
                <a:lnTo>
                  <a:pt x="1438" y="2062"/>
                </a:lnTo>
                <a:lnTo>
                  <a:pt x="1434" y="2060"/>
                </a:lnTo>
                <a:lnTo>
                  <a:pt x="1432" y="2058"/>
                </a:lnTo>
                <a:lnTo>
                  <a:pt x="1428" y="2058"/>
                </a:lnTo>
                <a:lnTo>
                  <a:pt x="1424" y="2060"/>
                </a:lnTo>
                <a:lnTo>
                  <a:pt x="1422" y="2058"/>
                </a:lnTo>
                <a:lnTo>
                  <a:pt x="1422" y="2056"/>
                </a:lnTo>
                <a:lnTo>
                  <a:pt x="1424" y="2052"/>
                </a:lnTo>
                <a:lnTo>
                  <a:pt x="1430" y="2052"/>
                </a:lnTo>
                <a:lnTo>
                  <a:pt x="1436" y="2056"/>
                </a:lnTo>
                <a:lnTo>
                  <a:pt x="1440" y="2058"/>
                </a:lnTo>
                <a:lnTo>
                  <a:pt x="1442" y="2058"/>
                </a:lnTo>
                <a:lnTo>
                  <a:pt x="1434" y="2050"/>
                </a:lnTo>
                <a:lnTo>
                  <a:pt x="1430" y="2044"/>
                </a:lnTo>
                <a:lnTo>
                  <a:pt x="1428" y="2038"/>
                </a:lnTo>
                <a:lnTo>
                  <a:pt x="1426" y="2032"/>
                </a:lnTo>
                <a:lnTo>
                  <a:pt x="1422" y="2026"/>
                </a:lnTo>
                <a:lnTo>
                  <a:pt x="1416" y="2022"/>
                </a:lnTo>
                <a:lnTo>
                  <a:pt x="1410" y="2022"/>
                </a:lnTo>
                <a:lnTo>
                  <a:pt x="1406" y="2022"/>
                </a:lnTo>
                <a:lnTo>
                  <a:pt x="1404" y="2020"/>
                </a:lnTo>
                <a:lnTo>
                  <a:pt x="1404" y="2018"/>
                </a:lnTo>
                <a:lnTo>
                  <a:pt x="1404" y="2014"/>
                </a:lnTo>
                <a:lnTo>
                  <a:pt x="1404" y="2008"/>
                </a:lnTo>
                <a:lnTo>
                  <a:pt x="1402" y="2004"/>
                </a:lnTo>
                <a:lnTo>
                  <a:pt x="1400" y="2002"/>
                </a:lnTo>
                <a:lnTo>
                  <a:pt x="1398" y="2002"/>
                </a:lnTo>
                <a:lnTo>
                  <a:pt x="1396" y="2004"/>
                </a:lnTo>
                <a:lnTo>
                  <a:pt x="1390" y="2004"/>
                </a:lnTo>
                <a:lnTo>
                  <a:pt x="1386" y="2002"/>
                </a:lnTo>
                <a:lnTo>
                  <a:pt x="1386" y="2004"/>
                </a:lnTo>
                <a:lnTo>
                  <a:pt x="1384" y="2006"/>
                </a:lnTo>
                <a:lnTo>
                  <a:pt x="1382" y="2008"/>
                </a:lnTo>
                <a:lnTo>
                  <a:pt x="1382" y="2010"/>
                </a:lnTo>
                <a:lnTo>
                  <a:pt x="1390" y="2012"/>
                </a:lnTo>
                <a:lnTo>
                  <a:pt x="1396" y="2014"/>
                </a:lnTo>
                <a:lnTo>
                  <a:pt x="1398" y="2018"/>
                </a:lnTo>
                <a:lnTo>
                  <a:pt x="1398" y="2022"/>
                </a:lnTo>
                <a:lnTo>
                  <a:pt x="1398" y="2028"/>
                </a:lnTo>
                <a:lnTo>
                  <a:pt x="1400" y="2030"/>
                </a:lnTo>
                <a:lnTo>
                  <a:pt x="1402" y="2034"/>
                </a:lnTo>
                <a:lnTo>
                  <a:pt x="1402" y="2038"/>
                </a:lnTo>
                <a:lnTo>
                  <a:pt x="1400" y="2040"/>
                </a:lnTo>
                <a:lnTo>
                  <a:pt x="1398" y="2040"/>
                </a:lnTo>
                <a:lnTo>
                  <a:pt x="1396" y="2040"/>
                </a:lnTo>
                <a:lnTo>
                  <a:pt x="1394" y="2042"/>
                </a:lnTo>
                <a:lnTo>
                  <a:pt x="1392" y="2046"/>
                </a:lnTo>
                <a:lnTo>
                  <a:pt x="1394" y="2048"/>
                </a:lnTo>
                <a:lnTo>
                  <a:pt x="1402" y="2050"/>
                </a:lnTo>
                <a:lnTo>
                  <a:pt x="1406" y="2050"/>
                </a:lnTo>
                <a:lnTo>
                  <a:pt x="1404" y="2052"/>
                </a:lnTo>
                <a:lnTo>
                  <a:pt x="1404" y="2056"/>
                </a:lnTo>
                <a:lnTo>
                  <a:pt x="1406" y="2060"/>
                </a:lnTo>
                <a:lnTo>
                  <a:pt x="1408" y="2062"/>
                </a:lnTo>
                <a:lnTo>
                  <a:pt x="1406" y="2064"/>
                </a:lnTo>
                <a:lnTo>
                  <a:pt x="1404" y="2064"/>
                </a:lnTo>
                <a:lnTo>
                  <a:pt x="1398" y="2064"/>
                </a:lnTo>
                <a:lnTo>
                  <a:pt x="1398" y="2066"/>
                </a:lnTo>
                <a:lnTo>
                  <a:pt x="1398" y="2068"/>
                </a:lnTo>
                <a:lnTo>
                  <a:pt x="1400" y="2070"/>
                </a:lnTo>
                <a:lnTo>
                  <a:pt x="1406" y="2070"/>
                </a:lnTo>
                <a:close/>
                <a:moveTo>
                  <a:pt x="3826" y="3942"/>
                </a:moveTo>
                <a:lnTo>
                  <a:pt x="3826" y="3942"/>
                </a:lnTo>
                <a:lnTo>
                  <a:pt x="3824" y="3946"/>
                </a:lnTo>
                <a:lnTo>
                  <a:pt x="3822" y="3946"/>
                </a:lnTo>
                <a:lnTo>
                  <a:pt x="3818" y="3946"/>
                </a:lnTo>
                <a:lnTo>
                  <a:pt x="3812" y="3946"/>
                </a:lnTo>
                <a:lnTo>
                  <a:pt x="3808" y="3948"/>
                </a:lnTo>
                <a:lnTo>
                  <a:pt x="3804" y="3952"/>
                </a:lnTo>
                <a:lnTo>
                  <a:pt x="3802" y="3956"/>
                </a:lnTo>
                <a:lnTo>
                  <a:pt x="3802" y="3960"/>
                </a:lnTo>
                <a:lnTo>
                  <a:pt x="3806" y="3960"/>
                </a:lnTo>
                <a:lnTo>
                  <a:pt x="3818" y="3958"/>
                </a:lnTo>
                <a:lnTo>
                  <a:pt x="3824" y="3956"/>
                </a:lnTo>
                <a:lnTo>
                  <a:pt x="3828" y="3952"/>
                </a:lnTo>
                <a:lnTo>
                  <a:pt x="3830" y="3948"/>
                </a:lnTo>
                <a:lnTo>
                  <a:pt x="3830" y="3944"/>
                </a:lnTo>
                <a:lnTo>
                  <a:pt x="3830" y="3940"/>
                </a:lnTo>
                <a:lnTo>
                  <a:pt x="3828" y="3940"/>
                </a:lnTo>
                <a:lnTo>
                  <a:pt x="3826" y="3942"/>
                </a:lnTo>
                <a:close/>
                <a:moveTo>
                  <a:pt x="3640" y="3780"/>
                </a:moveTo>
                <a:lnTo>
                  <a:pt x="3640" y="3780"/>
                </a:lnTo>
                <a:lnTo>
                  <a:pt x="3642" y="3776"/>
                </a:lnTo>
                <a:lnTo>
                  <a:pt x="3644" y="3772"/>
                </a:lnTo>
                <a:lnTo>
                  <a:pt x="3642" y="3766"/>
                </a:lnTo>
                <a:lnTo>
                  <a:pt x="3636" y="3760"/>
                </a:lnTo>
                <a:lnTo>
                  <a:pt x="3632" y="3754"/>
                </a:lnTo>
                <a:lnTo>
                  <a:pt x="3630" y="3748"/>
                </a:lnTo>
                <a:lnTo>
                  <a:pt x="3630" y="3744"/>
                </a:lnTo>
                <a:lnTo>
                  <a:pt x="3626" y="3742"/>
                </a:lnTo>
                <a:lnTo>
                  <a:pt x="3622" y="3744"/>
                </a:lnTo>
                <a:lnTo>
                  <a:pt x="3622" y="3748"/>
                </a:lnTo>
                <a:lnTo>
                  <a:pt x="3622" y="3754"/>
                </a:lnTo>
                <a:lnTo>
                  <a:pt x="3620" y="3764"/>
                </a:lnTo>
                <a:lnTo>
                  <a:pt x="3616" y="3772"/>
                </a:lnTo>
                <a:lnTo>
                  <a:pt x="3618" y="3776"/>
                </a:lnTo>
                <a:lnTo>
                  <a:pt x="3622" y="3780"/>
                </a:lnTo>
                <a:lnTo>
                  <a:pt x="3628" y="3786"/>
                </a:lnTo>
                <a:lnTo>
                  <a:pt x="3632" y="3788"/>
                </a:lnTo>
                <a:lnTo>
                  <a:pt x="3634" y="3786"/>
                </a:lnTo>
                <a:lnTo>
                  <a:pt x="3640" y="3780"/>
                </a:lnTo>
                <a:close/>
                <a:moveTo>
                  <a:pt x="3646" y="3816"/>
                </a:moveTo>
                <a:lnTo>
                  <a:pt x="3646" y="3816"/>
                </a:lnTo>
                <a:lnTo>
                  <a:pt x="3650" y="3814"/>
                </a:lnTo>
                <a:lnTo>
                  <a:pt x="3652" y="3810"/>
                </a:lnTo>
                <a:lnTo>
                  <a:pt x="3652" y="3804"/>
                </a:lnTo>
                <a:lnTo>
                  <a:pt x="3650" y="3796"/>
                </a:lnTo>
                <a:lnTo>
                  <a:pt x="3646" y="3790"/>
                </a:lnTo>
                <a:lnTo>
                  <a:pt x="3644" y="3792"/>
                </a:lnTo>
                <a:lnTo>
                  <a:pt x="3642" y="3792"/>
                </a:lnTo>
                <a:lnTo>
                  <a:pt x="3640" y="3792"/>
                </a:lnTo>
                <a:lnTo>
                  <a:pt x="3638" y="3790"/>
                </a:lnTo>
                <a:lnTo>
                  <a:pt x="3636" y="3790"/>
                </a:lnTo>
                <a:lnTo>
                  <a:pt x="3634" y="3794"/>
                </a:lnTo>
                <a:lnTo>
                  <a:pt x="3634" y="3802"/>
                </a:lnTo>
                <a:lnTo>
                  <a:pt x="3640" y="3808"/>
                </a:lnTo>
                <a:lnTo>
                  <a:pt x="3642" y="3814"/>
                </a:lnTo>
                <a:lnTo>
                  <a:pt x="3644" y="3816"/>
                </a:lnTo>
                <a:lnTo>
                  <a:pt x="3646" y="3816"/>
                </a:lnTo>
                <a:close/>
                <a:moveTo>
                  <a:pt x="3596" y="3668"/>
                </a:moveTo>
                <a:lnTo>
                  <a:pt x="3596" y="3668"/>
                </a:lnTo>
                <a:lnTo>
                  <a:pt x="3590" y="3666"/>
                </a:lnTo>
                <a:lnTo>
                  <a:pt x="3590" y="3670"/>
                </a:lnTo>
                <a:lnTo>
                  <a:pt x="3596" y="3674"/>
                </a:lnTo>
                <a:lnTo>
                  <a:pt x="3598" y="3676"/>
                </a:lnTo>
                <a:lnTo>
                  <a:pt x="3602" y="3676"/>
                </a:lnTo>
                <a:lnTo>
                  <a:pt x="3616" y="3670"/>
                </a:lnTo>
                <a:lnTo>
                  <a:pt x="3624" y="3668"/>
                </a:lnTo>
                <a:lnTo>
                  <a:pt x="3630" y="3668"/>
                </a:lnTo>
                <a:lnTo>
                  <a:pt x="3632" y="3668"/>
                </a:lnTo>
                <a:lnTo>
                  <a:pt x="3634" y="3666"/>
                </a:lnTo>
                <a:lnTo>
                  <a:pt x="3634" y="3664"/>
                </a:lnTo>
                <a:lnTo>
                  <a:pt x="3632" y="3662"/>
                </a:lnTo>
                <a:lnTo>
                  <a:pt x="3626" y="3662"/>
                </a:lnTo>
                <a:lnTo>
                  <a:pt x="3618" y="3664"/>
                </a:lnTo>
                <a:lnTo>
                  <a:pt x="3608" y="3662"/>
                </a:lnTo>
                <a:lnTo>
                  <a:pt x="3604" y="3660"/>
                </a:lnTo>
                <a:lnTo>
                  <a:pt x="3602" y="3660"/>
                </a:lnTo>
                <a:lnTo>
                  <a:pt x="3602" y="3664"/>
                </a:lnTo>
                <a:lnTo>
                  <a:pt x="3602" y="3668"/>
                </a:lnTo>
                <a:lnTo>
                  <a:pt x="3600" y="3670"/>
                </a:lnTo>
                <a:lnTo>
                  <a:pt x="3596" y="3668"/>
                </a:lnTo>
                <a:close/>
                <a:moveTo>
                  <a:pt x="3666" y="3688"/>
                </a:moveTo>
                <a:lnTo>
                  <a:pt x="3666" y="3688"/>
                </a:lnTo>
                <a:lnTo>
                  <a:pt x="3668" y="3686"/>
                </a:lnTo>
                <a:lnTo>
                  <a:pt x="3668" y="3680"/>
                </a:lnTo>
                <a:lnTo>
                  <a:pt x="3668" y="3674"/>
                </a:lnTo>
                <a:lnTo>
                  <a:pt x="3664" y="3670"/>
                </a:lnTo>
                <a:lnTo>
                  <a:pt x="3658" y="3666"/>
                </a:lnTo>
                <a:lnTo>
                  <a:pt x="3654" y="3660"/>
                </a:lnTo>
                <a:lnTo>
                  <a:pt x="3648" y="3656"/>
                </a:lnTo>
                <a:lnTo>
                  <a:pt x="3640" y="3654"/>
                </a:lnTo>
                <a:lnTo>
                  <a:pt x="3634" y="3654"/>
                </a:lnTo>
                <a:lnTo>
                  <a:pt x="3644" y="3658"/>
                </a:lnTo>
                <a:lnTo>
                  <a:pt x="3648" y="3660"/>
                </a:lnTo>
                <a:lnTo>
                  <a:pt x="3650" y="3662"/>
                </a:lnTo>
                <a:lnTo>
                  <a:pt x="3654" y="3666"/>
                </a:lnTo>
                <a:lnTo>
                  <a:pt x="3658" y="3672"/>
                </a:lnTo>
                <a:lnTo>
                  <a:pt x="3662" y="3676"/>
                </a:lnTo>
                <a:lnTo>
                  <a:pt x="3662" y="3678"/>
                </a:lnTo>
                <a:lnTo>
                  <a:pt x="3660" y="3682"/>
                </a:lnTo>
                <a:lnTo>
                  <a:pt x="3658" y="3690"/>
                </a:lnTo>
                <a:lnTo>
                  <a:pt x="3658" y="3694"/>
                </a:lnTo>
                <a:lnTo>
                  <a:pt x="3656" y="3696"/>
                </a:lnTo>
                <a:lnTo>
                  <a:pt x="3654" y="3698"/>
                </a:lnTo>
                <a:lnTo>
                  <a:pt x="3652" y="3700"/>
                </a:lnTo>
                <a:lnTo>
                  <a:pt x="3658" y="3706"/>
                </a:lnTo>
                <a:lnTo>
                  <a:pt x="3660" y="3708"/>
                </a:lnTo>
                <a:lnTo>
                  <a:pt x="3660" y="3706"/>
                </a:lnTo>
                <a:lnTo>
                  <a:pt x="3662" y="3700"/>
                </a:lnTo>
                <a:lnTo>
                  <a:pt x="3664" y="3694"/>
                </a:lnTo>
                <a:lnTo>
                  <a:pt x="3666" y="3688"/>
                </a:lnTo>
                <a:close/>
                <a:moveTo>
                  <a:pt x="3840" y="3888"/>
                </a:moveTo>
                <a:lnTo>
                  <a:pt x="3840" y="3888"/>
                </a:lnTo>
                <a:lnTo>
                  <a:pt x="3838" y="3886"/>
                </a:lnTo>
                <a:lnTo>
                  <a:pt x="3834" y="3884"/>
                </a:lnTo>
                <a:lnTo>
                  <a:pt x="3828" y="3882"/>
                </a:lnTo>
                <a:lnTo>
                  <a:pt x="3824" y="3884"/>
                </a:lnTo>
                <a:lnTo>
                  <a:pt x="3824" y="3886"/>
                </a:lnTo>
                <a:lnTo>
                  <a:pt x="3826" y="3888"/>
                </a:lnTo>
                <a:lnTo>
                  <a:pt x="3830" y="3888"/>
                </a:lnTo>
                <a:lnTo>
                  <a:pt x="3834" y="3890"/>
                </a:lnTo>
                <a:lnTo>
                  <a:pt x="3838" y="3890"/>
                </a:lnTo>
                <a:lnTo>
                  <a:pt x="3840" y="3890"/>
                </a:lnTo>
                <a:lnTo>
                  <a:pt x="3840" y="3888"/>
                </a:lnTo>
                <a:close/>
                <a:moveTo>
                  <a:pt x="3700" y="3740"/>
                </a:moveTo>
                <a:lnTo>
                  <a:pt x="3700" y="3740"/>
                </a:lnTo>
                <a:lnTo>
                  <a:pt x="3686" y="3726"/>
                </a:lnTo>
                <a:lnTo>
                  <a:pt x="3680" y="3724"/>
                </a:lnTo>
                <a:lnTo>
                  <a:pt x="3678" y="3726"/>
                </a:lnTo>
                <a:lnTo>
                  <a:pt x="3682" y="3730"/>
                </a:lnTo>
                <a:lnTo>
                  <a:pt x="3686" y="3734"/>
                </a:lnTo>
                <a:lnTo>
                  <a:pt x="3694" y="3740"/>
                </a:lnTo>
                <a:lnTo>
                  <a:pt x="3700" y="3746"/>
                </a:lnTo>
                <a:lnTo>
                  <a:pt x="3702" y="3750"/>
                </a:lnTo>
                <a:lnTo>
                  <a:pt x="3702" y="3752"/>
                </a:lnTo>
                <a:lnTo>
                  <a:pt x="3698" y="3756"/>
                </a:lnTo>
                <a:lnTo>
                  <a:pt x="3694" y="3760"/>
                </a:lnTo>
                <a:lnTo>
                  <a:pt x="3694" y="3762"/>
                </a:lnTo>
                <a:lnTo>
                  <a:pt x="3696" y="3764"/>
                </a:lnTo>
                <a:lnTo>
                  <a:pt x="3702" y="3774"/>
                </a:lnTo>
                <a:lnTo>
                  <a:pt x="3702" y="3776"/>
                </a:lnTo>
                <a:lnTo>
                  <a:pt x="3704" y="3776"/>
                </a:lnTo>
                <a:lnTo>
                  <a:pt x="3702" y="3766"/>
                </a:lnTo>
                <a:lnTo>
                  <a:pt x="3704" y="3758"/>
                </a:lnTo>
                <a:lnTo>
                  <a:pt x="3706" y="3752"/>
                </a:lnTo>
                <a:lnTo>
                  <a:pt x="3704" y="3746"/>
                </a:lnTo>
                <a:lnTo>
                  <a:pt x="3700" y="3740"/>
                </a:lnTo>
                <a:close/>
                <a:moveTo>
                  <a:pt x="3780" y="3864"/>
                </a:moveTo>
                <a:lnTo>
                  <a:pt x="3780" y="3864"/>
                </a:lnTo>
                <a:lnTo>
                  <a:pt x="3776" y="3862"/>
                </a:lnTo>
                <a:lnTo>
                  <a:pt x="3774" y="3864"/>
                </a:lnTo>
                <a:lnTo>
                  <a:pt x="3776" y="3868"/>
                </a:lnTo>
                <a:lnTo>
                  <a:pt x="3780" y="3872"/>
                </a:lnTo>
                <a:lnTo>
                  <a:pt x="3782" y="3872"/>
                </a:lnTo>
                <a:lnTo>
                  <a:pt x="3786" y="3872"/>
                </a:lnTo>
                <a:lnTo>
                  <a:pt x="3788" y="3874"/>
                </a:lnTo>
                <a:lnTo>
                  <a:pt x="3790" y="3876"/>
                </a:lnTo>
                <a:lnTo>
                  <a:pt x="3790" y="3880"/>
                </a:lnTo>
                <a:lnTo>
                  <a:pt x="3786" y="3886"/>
                </a:lnTo>
                <a:lnTo>
                  <a:pt x="3782" y="3890"/>
                </a:lnTo>
                <a:lnTo>
                  <a:pt x="3780" y="3894"/>
                </a:lnTo>
                <a:lnTo>
                  <a:pt x="3780" y="3896"/>
                </a:lnTo>
                <a:lnTo>
                  <a:pt x="3786" y="3892"/>
                </a:lnTo>
                <a:lnTo>
                  <a:pt x="3792" y="3886"/>
                </a:lnTo>
                <a:lnTo>
                  <a:pt x="3796" y="3882"/>
                </a:lnTo>
                <a:lnTo>
                  <a:pt x="3796" y="3876"/>
                </a:lnTo>
                <a:lnTo>
                  <a:pt x="3796" y="3870"/>
                </a:lnTo>
                <a:lnTo>
                  <a:pt x="3794" y="3866"/>
                </a:lnTo>
                <a:lnTo>
                  <a:pt x="3792" y="3866"/>
                </a:lnTo>
                <a:lnTo>
                  <a:pt x="3788" y="3866"/>
                </a:lnTo>
                <a:lnTo>
                  <a:pt x="3780" y="3864"/>
                </a:lnTo>
                <a:close/>
                <a:moveTo>
                  <a:pt x="3708" y="3820"/>
                </a:moveTo>
                <a:lnTo>
                  <a:pt x="3708" y="3820"/>
                </a:lnTo>
                <a:lnTo>
                  <a:pt x="3708" y="3824"/>
                </a:lnTo>
                <a:lnTo>
                  <a:pt x="3714" y="3828"/>
                </a:lnTo>
                <a:lnTo>
                  <a:pt x="3718" y="3832"/>
                </a:lnTo>
                <a:lnTo>
                  <a:pt x="3720" y="3832"/>
                </a:lnTo>
                <a:lnTo>
                  <a:pt x="3720" y="3830"/>
                </a:lnTo>
                <a:lnTo>
                  <a:pt x="3718" y="3828"/>
                </a:lnTo>
                <a:lnTo>
                  <a:pt x="3712" y="3820"/>
                </a:lnTo>
                <a:lnTo>
                  <a:pt x="3710" y="3818"/>
                </a:lnTo>
                <a:lnTo>
                  <a:pt x="3708" y="3820"/>
                </a:lnTo>
                <a:close/>
                <a:moveTo>
                  <a:pt x="3724" y="3770"/>
                </a:moveTo>
                <a:lnTo>
                  <a:pt x="3724" y="3770"/>
                </a:lnTo>
                <a:lnTo>
                  <a:pt x="3720" y="3768"/>
                </a:lnTo>
                <a:lnTo>
                  <a:pt x="3720" y="3770"/>
                </a:lnTo>
                <a:lnTo>
                  <a:pt x="3722" y="3772"/>
                </a:lnTo>
                <a:lnTo>
                  <a:pt x="3724" y="3778"/>
                </a:lnTo>
                <a:lnTo>
                  <a:pt x="3730" y="3788"/>
                </a:lnTo>
                <a:lnTo>
                  <a:pt x="3732" y="3794"/>
                </a:lnTo>
                <a:lnTo>
                  <a:pt x="3730" y="3798"/>
                </a:lnTo>
                <a:lnTo>
                  <a:pt x="3730" y="3800"/>
                </a:lnTo>
                <a:lnTo>
                  <a:pt x="3734" y="3798"/>
                </a:lnTo>
                <a:lnTo>
                  <a:pt x="3736" y="3796"/>
                </a:lnTo>
                <a:lnTo>
                  <a:pt x="3736" y="3794"/>
                </a:lnTo>
                <a:lnTo>
                  <a:pt x="3732" y="3788"/>
                </a:lnTo>
                <a:lnTo>
                  <a:pt x="3730" y="3780"/>
                </a:lnTo>
                <a:lnTo>
                  <a:pt x="3724" y="3770"/>
                </a:lnTo>
                <a:close/>
                <a:moveTo>
                  <a:pt x="3748" y="3850"/>
                </a:moveTo>
                <a:lnTo>
                  <a:pt x="3748" y="3850"/>
                </a:lnTo>
                <a:lnTo>
                  <a:pt x="3754" y="3858"/>
                </a:lnTo>
                <a:lnTo>
                  <a:pt x="3756" y="3862"/>
                </a:lnTo>
                <a:lnTo>
                  <a:pt x="3756" y="3856"/>
                </a:lnTo>
                <a:lnTo>
                  <a:pt x="3750" y="3848"/>
                </a:lnTo>
                <a:lnTo>
                  <a:pt x="3748" y="3844"/>
                </a:lnTo>
                <a:lnTo>
                  <a:pt x="3748" y="3842"/>
                </a:lnTo>
                <a:lnTo>
                  <a:pt x="3744" y="3832"/>
                </a:lnTo>
                <a:lnTo>
                  <a:pt x="3740" y="3826"/>
                </a:lnTo>
                <a:lnTo>
                  <a:pt x="3736" y="3820"/>
                </a:lnTo>
                <a:lnTo>
                  <a:pt x="3734" y="3820"/>
                </a:lnTo>
                <a:lnTo>
                  <a:pt x="3736" y="3824"/>
                </a:lnTo>
                <a:lnTo>
                  <a:pt x="3742" y="3838"/>
                </a:lnTo>
                <a:lnTo>
                  <a:pt x="3744" y="3844"/>
                </a:lnTo>
                <a:lnTo>
                  <a:pt x="3742" y="3844"/>
                </a:lnTo>
                <a:lnTo>
                  <a:pt x="3742" y="3846"/>
                </a:lnTo>
                <a:lnTo>
                  <a:pt x="3748" y="3850"/>
                </a:lnTo>
                <a:close/>
                <a:moveTo>
                  <a:pt x="3494" y="4042"/>
                </a:moveTo>
                <a:lnTo>
                  <a:pt x="3494" y="4042"/>
                </a:lnTo>
                <a:lnTo>
                  <a:pt x="3502" y="4042"/>
                </a:lnTo>
                <a:lnTo>
                  <a:pt x="3506" y="4040"/>
                </a:lnTo>
                <a:lnTo>
                  <a:pt x="3506" y="4038"/>
                </a:lnTo>
                <a:lnTo>
                  <a:pt x="3504" y="4036"/>
                </a:lnTo>
                <a:lnTo>
                  <a:pt x="3500" y="4036"/>
                </a:lnTo>
                <a:lnTo>
                  <a:pt x="3496" y="4038"/>
                </a:lnTo>
                <a:lnTo>
                  <a:pt x="3494" y="4040"/>
                </a:lnTo>
                <a:lnTo>
                  <a:pt x="3494" y="4042"/>
                </a:lnTo>
                <a:close/>
                <a:moveTo>
                  <a:pt x="3432" y="3908"/>
                </a:moveTo>
                <a:lnTo>
                  <a:pt x="3432" y="3908"/>
                </a:lnTo>
                <a:lnTo>
                  <a:pt x="3428" y="3908"/>
                </a:lnTo>
                <a:lnTo>
                  <a:pt x="3426" y="3912"/>
                </a:lnTo>
                <a:lnTo>
                  <a:pt x="3426" y="3916"/>
                </a:lnTo>
                <a:lnTo>
                  <a:pt x="3426" y="3920"/>
                </a:lnTo>
                <a:lnTo>
                  <a:pt x="3428" y="3926"/>
                </a:lnTo>
                <a:lnTo>
                  <a:pt x="3432" y="3928"/>
                </a:lnTo>
                <a:lnTo>
                  <a:pt x="3438" y="3930"/>
                </a:lnTo>
                <a:lnTo>
                  <a:pt x="3444" y="3930"/>
                </a:lnTo>
                <a:lnTo>
                  <a:pt x="3448" y="3928"/>
                </a:lnTo>
                <a:lnTo>
                  <a:pt x="3448" y="3926"/>
                </a:lnTo>
                <a:lnTo>
                  <a:pt x="3446" y="3918"/>
                </a:lnTo>
                <a:lnTo>
                  <a:pt x="3440" y="3910"/>
                </a:lnTo>
                <a:lnTo>
                  <a:pt x="3436" y="3908"/>
                </a:lnTo>
                <a:lnTo>
                  <a:pt x="3432" y="3908"/>
                </a:lnTo>
                <a:close/>
                <a:moveTo>
                  <a:pt x="4328" y="4390"/>
                </a:moveTo>
                <a:lnTo>
                  <a:pt x="4328" y="4390"/>
                </a:lnTo>
                <a:lnTo>
                  <a:pt x="4326" y="4392"/>
                </a:lnTo>
                <a:lnTo>
                  <a:pt x="4324" y="4394"/>
                </a:lnTo>
                <a:lnTo>
                  <a:pt x="4324" y="4402"/>
                </a:lnTo>
                <a:lnTo>
                  <a:pt x="4326" y="4406"/>
                </a:lnTo>
                <a:lnTo>
                  <a:pt x="4328" y="4408"/>
                </a:lnTo>
                <a:lnTo>
                  <a:pt x="4332" y="4410"/>
                </a:lnTo>
                <a:lnTo>
                  <a:pt x="4338" y="4410"/>
                </a:lnTo>
                <a:lnTo>
                  <a:pt x="4340" y="4408"/>
                </a:lnTo>
                <a:lnTo>
                  <a:pt x="4340" y="4406"/>
                </a:lnTo>
                <a:lnTo>
                  <a:pt x="4338" y="4400"/>
                </a:lnTo>
                <a:lnTo>
                  <a:pt x="4334" y="4392"/>
                </a:lnTo>
                <a:lnTo>
                  <a:pt x="4330" y="4390"/>
                </a:lnTo>
                <a:lnTo>
                  <a:pt x="4328" y="4390"/>
                </a:lnTo>
                <a:close/>
                <a:moveTo>
                  <a:pt x="3606" y="3880"/>
                </a:moveTo>
                <a:lnTo>
                  <a:pt x="3606" y="3880"/>
                </a:lnTo>
                <a:lnTo>
                  <a:pt x="3610" y="3882"/>
                </a:lnTo>
                <a:lnTo>
                  <a:pt x="3614" y="3882"/>
                </a:lnTo>
                <a:lnTo>
                  <a:pt x="3616" y="3880"/>
                </a:lnTo>
                <a:lnTo>
                  <a:pt x="3614" y="3878"/>
                </a:lnTo>
                <a:lnTo>
                  <a:pt x="3604" y="3876"/>
                </a:lnTo>
                <a:lnTo>
                  <a:pt x="3602" y="3878"/>
                </a:lnTo>
                <a:lnTo>
                  <a:pt x="3606" y="3880"/>
                </a:lnTo>
                <a:close/>
                <a:moveTo>
                  <a:pt x="3620" y="3884"/>
                </a:moveTo>
                <a:lnTo>
                  <a:pt x="3620" y="3884"/>
                </a:lnTo>
                <a:lnTo>
                  <a:pt x="3618" y="3886"/>
                </a:lnTo>
                <a:lnTo>
                  <a:pt x="3620" y="3888"/>
                </a:lnTo>
                <a:lnTo>
                  <a:pt x="3630" y="3892"/>
                </a:lnTo>
                <a:lnTo>
                  <a:pt x="3632" y="3892"/>
                </a:lnTo>
                <a:lnTo>
                  <a:pt x="3628" y="3888"/>
                </a:lnTo>
                <a:lnTo>
                  <a:pt x="3624" y="3884"/>
                </a:lnTo>
                <a:lnTo>
                  <a:pt x="3620" y="3884"/>
                </a:lnTo>
                <a:close/>
                <a:moveTo>
                  <a:pt x="3838" y="4066"/>
                </a:moveTo>
                <a:lnTo>
                  <a:pt x="3838" y="4066"/>
                </a:lnTo>
                <a:lnTo>
                  <a:pt x="3838" y="4064"/>
                </a:lnTo>
                <a:lnTo>
                  <a:pt x="3836" y="4062"/>
                </a:lnTo>
                <a:lnTo>
                  <a:pt x="3828" y="4058"/>
                </a:lnTo>
                <a:lnTo>
                  <a:pt x="3822" y="4056"/>
                </a:lnTo>
                <a:lnTo>
                  <a:pt x="3818" y="4058"/>
                </a:lnTo>
                <a:lnTo>
                  <a:pt x="3818" y="4060"/>
                </a:lnTo>
                <a:lnTo>
                  <a:pt x="3820" y="4064"/>
                </a:lnTo>
                <a:lnTo>
                  <a:pt x="3826" y="4066"/>
                </a:lnTo>
                <a:lnTo>
                  <a:pt x="3834" y="4068"/>
                </a:lnTo>
                <a:lnTo>
                  <a:pt x="3836" y="4068"/>
                </a:lnTo>
                <a:lnTo>
                  <a:pt x="3838" y="4066"/>
                </a:lnTo>
                <a:close/>
                <a:moveTo>
                  <a:pt x="3986" y="4384"/>
                </a:moveTo>
                <a:lnTo>
                  <a:pt x="3986" y="4384"/>
                </a:lnTo>
                <a:lnTo>
                  <a:pt x="3982" y="4384"/>
                </a:lnTo>
                <a:lnTo>
                  <a:pt x="3984" y="4386"/>
                </a:lnTo>
                <a:lnTo>
                  <a:pt x="3986" y="4392"/>
                </a:lnTo>
                <a:lnTo>
                  <a:pt x="3992" y="4396"/>
                </a:lnTo>
                <a:lnTo>
                  <a:pt x="4000" y="4402"/>
                </a:lnTo>
                <a:lnTo>
                  <a:pt x="4000" y="4400"/>
                </a:lnTo>
                <a:lnTo>
                  <a:pt x="3998" y="4396"/>
                </a:lnTo>
                <a:lnTo>
                  <a:pt x="3994" y="4392"/>
                </a:lnTo>
                <a:lnTo>
                  <a:pt x="3992" y="4390"/>
                </a:lnTo>
                <a:lnTo>
                  <a:pt x="3990" y="4388"/>
                </a:lnTo>
                <a:lnTo>
                  <a:pt x="3988" y="4386"/>
                </a:lnTo>
                <a:lnTo>
                  <a:pt x="3986" y="4384"/>
                </a:lnTo>
                <a:close/>
                <a:moveTo>
                  <a:pt x="4018" y="4394"/>
                </a:moveTo>
                <a:lnTo>
                  <a:pt x="4018" y="4394"/>
                </a:lnTo>
                <a:lnTo>
                  <a:pt x="4018" y="4396"/>
                </a:lnTo>
                <a:lnTo>
                  <a:pt x="4020" y="4402"/>
                </a:lnTo>
                <a:lnTo>
                  <a:pt x="4020" y="4404"/>
                </a:lnTo>
                <a:lnTo>
                  <a:pt x="4022" y="4402"/>
                </a:lnTo>
                <a:lnTo>
                  <a:pt x="4024" y="4398"/>
                </a:lnTo>
                <a:lnTo>
                  <a:pt x="4024" y="4392"/>
                </a:lnTo>
                <a:lnTo>
                  <a:pt x="4022" y="4390"/>
                </a:lnTo>
                <a:lnTo>
                  <a:pt x="4020" y="4388"/>
                </a:lnTo>
                <a:lnTo>
                  <a:pt x="4016" y="4388"/>
                </a:lnTo>
                <a:lnTo>
                  <a:pt x="4014" y="4388"/>
                </a:lnTo>
                <a:lnTo>
                  <a:pt x="4014" y="4392"/>
                </a:lnTo>
                <a:lnTo>
                  <a:pt x="4018" y="4394"/>
                </a:lnTo>
                <a:close/>
                <a:moveTo>
                  <a:pt x="4194" y="4446"/>
                </a:moveTo>
                <a:lnTo>
                  <a:pt x="4194" y="4446"/>
                </a:lnTo>
                <a:lnTo>
                  <a:pt x="4192" y="4448"/>
                </a:lnTo>
                <a:lnTo>
                  <a:pt x="4190" y="4448"/>
                </a:lnTo>
                <a:lnTo>
                  <a:pt x="4186" y="4446"/>
                </a:lnTo>
                <a:lnTo>
                  <a:pt x="4182" y="4446"/>
                </a:lnTo>
                <a:lnTo>
                  <a:pt x="4180" y="4446"/>
                </a:lnTo>
                <a:lnTo>
                  <a:pt x="4178" y="4450"/>
                </a:lnTo>
                <a:lnTo>
                  <a:pt x="4178" y="4452"/>
                </a:lnTo>
                <a:lnTo>
                  <a:pt x="4180" y="4454"/>
                </a:lnTo>
                <a:lnTo>
                  <a:pt x="4186" y="4454"/>
                </a:lnTo>
                <a:lnTo>
                  <a:pt x="4194" y="4456"/>
                </a:lnTo>
                <a:lnTo>
                  <a:pt x="4198" y="4456"/>
                </a:lnTo>
                <a:lnTo>
                  <a:pt x="4202" y="4454"/>
                </a:lnTo>
                <a:lnTo>
                  <a:pt x="4204" y="4448"/>
                </a:lnTo>
                <a:lnTo>
                  <a:pt x="4202" y="4444"/>
                </a:lnTo>
                <a:lnTo>
                  <a:pt x="4198" y="4444"/>
                </a:lnTo>
                <a:lnTo>
                  <a:pt x="4194" y="4446"/>
                </a:lnTo>
                <a:close/>
                <a:moveTo>
                  <a:pt x="4316" y="4544"/>
                </a:moveTo>
                <a:lnTo>
                  <a:pt x="4316" y="4544"/>
                </a:lnTo>
                <a:lnTo>
                  <a:pt x="4316" y="4546"/>
                </a:lnTo>
                <a:lnTo>
                  <a:pt x="4318" y="4546"/>
                </a:lnTo>
                <a:lnTo>
                  <a:pt x="4320" y="4542"/>
                </a:lnTo>
                <a:lnTo>
                  <a:pt x="4320" y="4540"/>
                </a:lnTo>
                <a:lnTo>
                  <a:pt x="4318" y="4540"/>
                </a:lnTo>
                <a:lnTo>
                  <a:pt x="4316" y="4544"/>
                </a:lnTo>
                <a:close/>
                <a:moveTo>
                  <a:pt x="4310" y="4554"/>
                </a:moveTo>
                <a:lnTo>
                  <a:pt x="4310" y="4554"/>
                </a:lnTo>
                <a:lnTo>
                  <a:pt x="4312" y="4556"/>
                </a:lnTo>
                <a:lnTo>
                  <a:pt x="4316" y="4552"/>
                </a:lnTo>
                <a:lnTo>
                  <a:pt x="4318" y="4548"/>
                </a:lnTo>
                <a:lnTo>
                  <a:pt x="4318" y="4546"/>
                </a:lnTo>
                <a:lnTo>
                  <a:pt x="4316" y="4548"/>
                </a:lnTo>
                <a:lnTo>
                  <a:pt x="4314" y="4550"/>
                </a:lnTo>
                <a:lnTo>
                  <a:pt x="4310" y="4554"/>
                </a:lnTo>
                <a:close/>
                <a:moveTo>
                  <a:pt x="4316" y="4558"/>
                </a:moveTo>
                <a:lnTo>
                  <a:pt x="4316" y="4558"/>
                </a:lnTo>
                <a:lnTo>
                  <a:pt x="4312" y="4558"/>
                </a:lnTo>
                <a:lnTo>
                  <a:pt x="4310" y="4562"/>
                </a:lnTo>
                <a:lnTo>
                  <a:pt x="4308" y="4564"/>
                </a:lnTo>
                <a:lnTo>
                  <a:pt x="4308" y="4566"/>
                </a:lnTo>
                <a:lnTo>
                  <a:pt x="4314" y="4568"/>
                </a:lnTo>
                <a:lnTo>
                  <a:pt x="4316" y="4566"/>
                </a:lnTo>
                <a:lnTo>
                  <a:pt x="4318" y="4562"/>
                </a:lnTo>
                <a:lnTo>
                  <a:pt x="4318" y="4560"/>
                </a:lnTo>
                <a:lnTo>
                  <a:pt x="4316" y="4558"/>
                </a:lnTo>
                <a:close/>
                <a:moveTo>
                  <a:pt x="4306" y="4570"/>
                </a:moveTo>
                <a:lnTo>
                  <a:pt x="4306" y="4570"/>
                </a:lnTo>
                <a:lnTo>
                  <a:pt x="4304" y="4572"/>
                </a:lnTo>
                <a:lnTo>
                  <a:pt x="4306" y="4572"/>
                </a:lnTo>
                <a:lnTo>
                  <a:pt x="4310" y="4574"/>
                </a:lnTo>
                <a:lnTo>
                  <a:pt x="4312" y="4572"/>
                </a:lnTo>
                <a:lnTo>
                  <a:pt x="4314" y="4570"/>
                </a:lnTo>
                <a:lnTo>
                  <a:pt x="4312" y="4570"/>
                </a:lnTo>
                <a:lnTo>
                  <a:pt x="4306" y="4570"/>
                </a:lnTo>
                <a:close/>
                <a:moveTo>
                  <a:pt x="4322" y="4564"/>
                </a:moveTo>
                <a:lnTo>
                  <a:pt x="4322" y="4564"/>
                </a:lnTo>
                <a:lnTo>
                  <a:pt x="4320" y="4564"/>
                </a:lnTo>
                <a:lnTo>
                  <a:pt x="4318" y="4566"/>
                </a:lnTo>
                <a:lnTo>
                  <a:pt x="4318" y="4568"/>
                </a:lnTo>
                <a:lnTo>
                  <a:pt x="4322" y="4566"/>
                </a:lnTo>
                <a:lnTo>
                  <a:pt x="4322" y="4564"/>
                </a:lnTo>
                <a:close/>
                <a:moveTo>
                  <a:pt x="4320" y="4550"/>
                </a:moveTo>
                <a:lnTo>
                  <a:pt x="4320" y="4550"/>
                </a:lnTo>
                <a:lnTo>
                  <a:pt x="4316" y="4550"/>
                </a:lnTo>
                <a:lnTo>
                  <a:pt x="4316" y="4552"/>
                </a:lnTo>
                <a:lnTo>
                  <a:pt x="4316" y="4556"/>
                </a:lnTo>
                <a:lnTo>
                  <a:pt x="4320" y="4554"/>
                </a:lnTo>
                <a:lnTo>
                  <a:pt x="4320" y="4552"/>
                </a:lnTo>
                <a:lnTo>
                  <a:pt x="4320" y="4550"/>
                </a:lnTo>
                <a:close/>
                <a:moveTo>
                  <a:pt x="4334" y="4434"/>
                </a:moveTo>
                <a:lnTo>
                  <a:pt x="4334" y="4434"/>
                </a:lnTo>
                <a:lnTo>
                  <a:pt x="4334" y="4432"/>
                </a:lnTo>
                <a:lnTo>
                  <a:pt x="4330" y="4432"/>
                </a:lnTo>
                <a:lnTo>
                  <a:pt x="4324" y="4436"/>
                </a:lnTo>
                <a:lnTo>
                  <a:pt x="4322" y="4442"/>
                </a:lnTo>
                <a:lnTo>
                  <a:pt x="4326" y="4442"/>
                </a:lnTo>
                <a:lnTo>
                  <a:pt x="4332" y="4438"/>
                </a:lnTo>
                <a:lnTo>
                  <a:pt x="4334" y="4434"/>
                </a:lnTo>
                <a:close/>
                <a:moveTo>
                  <a:pt x="4296" y="4460"/>
                </a:moveTo>
                <a:lnTo>
                  <a:pt x="4296" y="4460"/>
                </a:lnTo>
                <a:lnTo>
                  <a:pt x="4288" y="4462"/>
                </a:lnTo>
                <a:lnTo>
                  <a:pt x="4288" y="4464"/>
                </a:lnTo>
                <a:lnTo>
                  <a:pt x="4290" y="4466"/>
                </a:lnTo>
                <a:lnTo>
                  <a:pt x="4294" y="4470"/>
                </a:lnTo>
                <a:lnTo>
                  <a:pt x="4296" y="4472"/>
                </a:lnTo>
                <a:lnTo>
                  <a:pt x="4296" y="4476"/>
                </a:lnTo>
                <a:lnTo>
                  <a:pt x="4296" y="4482"/>
                </a:lnTo>
                <a:lnTo>
                  <a:pt x="4294" y="4486"/>
                </a:lnTo>
                <a:lnTo>
                  <a:pt x="4282" y="4492"/>
                </a:lnTo>
                <a:lnTo>
                  <a:pt x="4278" y="4496"/>
                </a:lnTo>
                <a:lnTo>
                  <a:pt x="4280" y="4498"/>
                </a:lnTo>
                <a:lnTo>
                  <a:pt x="4300" y="4496"/>
                </a:lnTo>
                <a:lnTo>
                  <a:pt x="4308" y="4496"/>
                </a:lnTo>
                <a:lnTo>
                  <a:pt x="4314" y="4492"/>
                </a:lnTo>
                <a:lnTo>
                  <a:pt x="4316" y="4488"/>
                </a:lnTo>
                <a:lnTo>
                  <a:pt x="4316" y="4482"/>
                </a:lnTo>
                <a:lnTo>
                  <a:pt x="4314" y="4472"/>
                </a:lnTo>
                <a:lnTo>
                  <a:pt x="4314" y="4468"/>
                </a:lnTo>
                <a:lnTo>
                  <a:pt x="4316" y="4464"/>
                </a:lnTo>
                <a:lnTo>
                  <a:pt x="4320" y="4460"/>
                </a:lnTo>
                <a:lnTo>
                  <a:pt x="4316" y="4458"/>
                </a:lnTo>
                <a:lnTo>
                  <a:pt x="4296" y="4460"/>
                </a:lnTo>
                <a:close/>
                <a:moveTo>
                  <a:pt x="4290" y="4390"/>
                </a:moveTo>
                <a:lnTo>
                  <a:pt x="4290" y="4390"/>
                </a:lnTo>
                <a:lnTo>
                  <a:pt x="4286" y="4392"/>
                </a:lnTo>
                <a:lnTo>
                  <a:pt x="4284" y="4396"/>
                </a:lnTo>
                <a:lnTo>
                  <a:pt x="4284" y="4400"/>
                </a:lnTo>
                <a:lnTo>
                  <a:pt x="4288" y="4400"/>
                </a:lnTo>
                <a:lnTo>
                  <a:pt x="4290" y="4398"/>
                </a:lnTo>
                <a:lnTo>
                  <a:pt x="4292" y="4394"/>
                </a:lnTo>
                <a:lnTo>
                  <a:pt x="4292" y="4390"/>
                </a:lnTo>
                <a:lnTo>
                  <a:pt x="4290" y="4390"/>
                </a:lnTo>
                <a:close/>
                <a:moveTo>
                  <a:pt x="4308" y="4332"/>
                </a:moveTo>
                <a:lnTo>
                  <a:pt x="4308" y="4332"/>
                </a:lnTo>
                <a:lnTo>
                  <a:pt x="4306" y="4332"/>
                </a:lnTo>
                <a:lnTo>
                  <a:pt x="4304" y="4336"/>
                </a:lnTo>
                <a:lnTo>
                  <a:pt x="4304" y="4340"/>
                </a:lnTo>
                <a:lnTo>
                  <a:pt x="4306" y="4344"/>
                </a:lnTo>
                <a:lnTo>
                  <a:pt x="4308" y="4344"/>
                </a:lnTo>
                <a:lnTo>
                  <a:pt x="4310" y="4340"/>
                </a:lnTo>
                <a:lnTo>
                  <a:pt x="4310" y="4336"/>
                </a:lnTo>
                <a:lnTo>
                  <a:pt x="4308" y="4332"/>
                </a:lnTo>
                <a:close/>
                <a:moveTo>
                  <a:pt x="4316" y="4300"/>
                </a:moveTo>
                <a:lnTo>
                  <a:pt x="4316" y="4300"/>
                </a:lnTo>
                <a:lnTo>
                  <a:pt x="4314" y="4302"/>
                </a:lnTo>
                <a:lnTo>
                  <a:pt x="4312" y="4306"/>
                </a:lnTo>
                <a:lnTo>
                  <a:pt x="4312" y="4312"/>
                </a:lnTo>
                <a:lnTo>
                  <a:pt x="4314" y="4316"/>
                </a:lnTo>
                <a:lnTo>
                  <a:pt x="4318" y="4316"/>
                </a:lnTo>
                <a:lnTo>
                  <a:pt x="4320" y="4314"/>
                </a:lnTo>
                <a:lnTo>
                  <a:pt x="4322" y="4308"/>
                </a:lnTo>
                <a:lnTo>
                  <a:pt x="4322" y="4304"/>
                </a:lnTo>
                <a:lnTo>
                  <a:pt x="4320" y="4300"/>
                </a:lnTo>
                <a:lnTo>
                  <a:pt x="4320" y="4298"/>
                </a:lnTo>
                <a:lnTo>
                  <a:pt x="4316" y="4300"/>
                </a:lnTo>
                <a:close/>
                <a:moveTo>
                  <a:pt x="4296" y="4230"/>
                </a:moveTo>
                <a:lnTo>
                  <a:pt x="4296" y="4230"/>
                </a:lnTo>
                <a:lnTo>
                  <a:pt x="4298" y="4236"/>
                </a:lnTo>
                <a:lnTo>
                  <a:pt x="4300" y="4240"/>
                </a:lnTo>
                <a:lnTo>
                  <a:pt x="4300" y="4242"/>
                </a:lnTo>
                <a:lnTo>
                  <a:pt x="4304" y="4242"/>
                </a:lnTo>
                <a:lnTo>
                  <a:pt x="4304" y="4238"/>
                </a:lnTo>
                <a:lnTo>
                  <a:pt x="4304" y="4232"/>
                </a:lnTo>
                <a:lnTo>
                  <a:pt x="4304" y="4226"/>
                </a:lnTo>
                <a:lnTo>
                  <a:pt x="4300" y="4222"/>
                </a:lnTo>
                <a:lnTo>
                  <a:pt x="4296" y="4222"/>
                </a:lnTo>
                <a:lnTo>
                  <a:pt x="4296" y="4224"/>
                </a:lnTo>
                <a:lnTo>
                  <a:pt x="4296" y="4228"/>
                </a:lnTo>
                <a:lnTo>
                  <a:pt x="4296" y="4230"/>
                </a:lnTo>
                <a:close/>
                <a:moveTo>
                  <a:pt x="4370" y="4338"/>
                </a:moveTo>
                <a:lnTo>
                  <a:pt x="4370" y="4338"/>
                </a:lnTo>
                <a:lnTo>
                  <a:pt x="4370" y="4344"/>
                </a:lnTo>
                <a:lnTo>
                  <a:pt x="4372" y="4348"/>
                </a:lnTo>
                <a:lnTo>
                  <a:pt x="4374" y="4350"/>
                </a:lnTo>
                <a:lnTo>
                  <a:pt x="4378" y="4348"/>
                </a:lnTo>
                <a:lnTo>
                  <a:pt x="4378" y="4344"/>
                </a:lnTo>
                <a:lnTo>
                  <a:pt x="4378" y="4342"/>
                </a:lnTo>
                <a:lnTo>
                  <a:pt x="4374" y="4338"/>
                </a:lnTo>
                <a:lnTo>
                  <a:pt x="4372" y="4334"/>
                </a:lnTo>
                <a:lnTo>
                  <a:pt x="4370" y="4336"/>
                </a:lnTo>
                <a:lnTo>
                  <a:pt x="4370" y="4338"/>
                </a:lnTo>
                <a:close/>
                <a:moveTo>
                  <a:pt x="4316" y="4280"/>
                </a:moveTo>
                <a:lnTo>
                  <a:pt x="4316" y="4280"/>
                </a:lnTo>
                <a:lnTo>
                  <a:pt x="4320" y="4280"/>
                </a:lnTo>
                <a:lnTo>
                  <a:pt x="4320" y="4282"/>
                </a:lnTo>
                <a:lnTo>
                  <a:pt x="4320" y="4284"/>
                </a:lnTo>
                <a:lnTo>
                  <a:pt x="4322" y="4284"/>
                </a:lnTo>
                <a:lnTo>
                  <a:pt x="4324" y="4280"/>
                </a:lnTo>
                <a:lnTo>
                  <a:pt x="4324" y="4276"/>
                </a:lnTo>
                <a:lnTo>
                  <a:pt x="4322" y="4270"/>
                </a:lnTo>
                <a:lnTo>
                  <a:pt x="4316" y="4264"/>
                </a:lnTo>
                <a:lnTo>
                  <a:pt x="4312" y="4260"/>
                </a:lnTo>
                <a:lnTo>
                  <a:pt x="4308" y="4258"/>
                </a:lnTo>
                <a:lnTo>
                  <a:pt x="4306" y="4262"/>
                </a:lnTo>
                <a:lnTo>
                  <a:pt x="4308" y="4266"/>
                </a:lnTo>
                <a:lnTo>
                  <a:pt x="4310" y="4270"/>
                </a:lnTo>
                <a:lnTo>
                  <a:pt x="4310" y="4274"/>
                </a:lnTo>
                <a:lnTo>
                  <a:pt x="4312" y="4278"/>
                </a:lnTo>
                <a:lnTo>
                  <a:pt x="4316" y="4280"/>
                </a:lnTo>
                <a:close/>
                <a:moveTo>
                  <a:pt x="4284" y="4188"/>
                </a:moveTo>
                <a:lnTo>
                  <a:pt x="4284" y="4188"/>
                </a:lnTo>
                <a:lnTo>
                  <a:pt x="4284" y="4196"/>
                </a:lnTo>
                <a:lnTo>
                  <a:pt x="4284" y="4200"/>
                </a:lnTo>
                <a:lnTo>
                  <a:pt x="4288" y="4204"/>
                </a:lnTo>
                <a:lnTo>
                  <a:pt x="4292" y="4204"/>
                </a:lnTo>
                <a:lnTo>
                  <a:pt x="4292" y="4202"/>
                </a:lnTo>
                <a:lnTo>
                  <a:pt x="4292" y="4200"/>
                </a:lnTo>
                <a:lnTo>
                  <a:pt x="4292" y="4194"/>
                </a:lnTo>
                <a:lnTo>
                  <a:pt x="4290" y="4190"/>
                </a:lnTo>
                <a:lnTo>
                  <a:pt x="4288" y="4186"/>
                </a:lnTo>
                <a:lnTo>
                  <a:pt x="4286" y="4186"/>
                </a:lnTo>
                <a:lnTo>
                  <a:pt x="4284" y="4186"/>
                </a:lnTo>
                <a:lnTo>
                  <a:pt x="4284" y="4188"/>
                </a:lnTo>
                <a:close/>
                <a:moveTo>
                  <a:pt x="4294" y="4192"/>
                </a:moveTo>
                <a:lnTo>
                  <a:pt x="4294" y="4192"/>
                </a:lnTo>
                <a:lnTo>
                  <a:pt x="4296" y="4194"/>
                </a:lnTo>
                <a:lnTo>
                  <a:pt x="4300" y="4192"/>
                </a:lnTo>
                <a:lnTo>
                  <a:pt x="4304" y="4192"/>
                </a:lnTo>
                <a:lnTo>
                  <a:pt x="4306" y="4192"/>
                </a:lnTo>
                <a:lnTo>
                  <a:pt x="4308" y="4192"/>
                </a:lnTo>
                <a:lnTo>
                  <a:pt x="4308" y="4190"/>
                </a:lnTo>
                <a:lnTo>
                  <a:pt x="4306" y="4188"/>
                </a:lnTo>
                <a:lnTo>
                  <a:pt x="4304" y="4188"/>
                </a:lnTo>
                <a:lnTo>
                  <a:pt x="4302" y="4186"/>
                </a:lnTo>
                <a:lnTo>
                  <a:pt x="4300" y="4184"/>
                </a:lnTo>
                <a:lnTo>
                  <a:pt x="4298" y="4180"/>
                </a:lnTo>
                <a:lnTo>
                  <a:pt x="4296" y="4178"/>
                </a:lnTo>
                <a:lnTo>
                  <a:pt x="4294" y="4180"/>
                </a:lnTo>
                <a:lnTo>
                  <a:pt x="4294" y="4182"/>
                </a:lnTo>
                <a:lnTo>
                  <a:pt x="4294" y="4186"/>
                </a:lnTo>
                <a:lnTo>
                  <a:pt x="4294" y="4188"/>
                </a:lnTo>
                <a:lnTo>
                  <a:pt x="4292" y="4188"/>
                </a:lnTo>
                <a:lnTo>
                  <a:pt x="4294" y="4192"/>
                </a:lnTo>
                <a:close/>
                <a:moveTo>
                  <a:pt x="4306" y="4210"/>
                </a:moveTo>
                <a:lnTo>
                  <a:pt x="4306" y="4210"/>
                </a:lnTo>
                <a:lnTo>
                  <a:pt x="4306" y="4208"/>
                </a:lnTo>
                <a:lnTo>
                  <a:pt x="4306" y="4206"/>
                </a:lnTo>
                <a:lnTo>
                  <a:pt x="4306" y="4204"/>
                </a:lnTo>
                <a:lnTo>
                  <a:pt x="4304" y="4204"/>
                </a:lnTo>
                <a:lnTo>
                  <a:pt x="4302" y="4206"/>
                </a:lnTo>
                <a:lnTo>
                  <a:pt x="4302" y="4208"/>
                </a:lnTo>
                <a:lnTo>
                  <a:pt x="4304" y="4208"/>
                </a:lnTo>
                <a:lnTo>
                  <a:pt x="4306" y="4210"/>
                </a:lnTo>
                <a:close/>
                <a:moveTo>
                  <a:pt x="4108" y="4082"/>
                </a:moveTo>
                <a:lnTo>
                  <a:pt x="4108" y="4082"/>
                </a:lnTo>
                <a:lnTo>
                  <a:pt x="4088" y="4080"/>
                </a:lnTo>
                <a:lnTo>
                  <a:pt x="4074" y="4080"/>
                </a:lnTo>
                <a:lnTo>
                  <a:pt x="4070" y="4082"/>
                </a:lnTo>
                <a:lnTo>
                  <a:pt x="4066" y="4086"/>
                </a:lnTo>
                <a:lnTo>
                  <a:pt x="4066" y="4090"/>
                </a:lnTo>
                <a:lnTo>
                  <a:pt x="4066" y="4098"/>
                </a:lnTo>
                <a:lnTo>
                  <a:pt x="4066" y="4104"/>
                </a:lnTo>
                <a:lnTo>
                  <a:pt x="4068" y="4106"/>
                </a:lnTo>
                <a:lnTo>
                  <a:pt x="4072" y="4108"/>
                </a:lnTo>
                <a:lnTo>
                  <a:pt x="4082" y="4106"/>
                </a:lnTo>
                <a:lnTo>
                  <a:pt x="4094" y="4106"/>
                </a:lnTo>
                <a:lnTo>
                  <a:pt x="4098" y="4106"/>
                </a:lnTo>
                <a:lnTo>
                  <a:pt x="4104" y="4108"/>
                </a:lnTo>
                <a:lnTo>
                  <a:pt x="4114" y="4106"/>
                </a:lnTo>
                <a:lnTo>
                  <a:pt x="4124" y="4100"/>
                </a:lnTo>
                <a:lnTo>
                  <a:pt x="4128" y="4096"/>
                </a:lnTo>
                <a:lnTo>
                  <a:pt x="4130" y="4092"/>
                </a:lnTo>
                <a:lnTo>
                  <a:pt x="4128" y="4088"/>
                </a:lnTo>
                <a:lnTo>
                  <a:pt x="4124" y="4086"/>
                </a:lnTo>
                <a:lnTo>
                  <a:pt x="4118" y="4084"/>
                </a:lnTo>
                <a:lnTo>
                  <a:pt x="4108" y="4082"/>
                </a:lnTo>
                <a:close/>
                <a:moveTo>
                  <a:pt x="4132" y="4100"/>
                </a:moveTo>
                <a:lnTo>
                  <a:pt x="4132" y="4100"/>
                </a:lnTo>
                <a:lnTo>
                  <a:pt x="4134" y="4100"/>
                </a:lnTo>
                <a:lnTo>
                  <a:pt x="4138" y="4100"/>
                </a:lnTo>
                <a:lnTo>
                  <a:pt x="4142" y="4098"/>
                </a:lnTo>
                <a:lnTo>
                  <a:pt x="4142" y="4096"/>
                </a:lnTo>
                <a:lnTo>
                  <a:pt x="4140" y="4096"/>
                </a:lnTo>
                <a:lnTo>
                  <a:pt x="4136" y="4096"/>
                </a:lnTo>
                <a:lnTo>
                  <a:pt x="4132" y="4098"/>
                </a:lnTo>
                <a:lnTo>
                  <a:pt x="4132" y="4100"/>
                </a:lnTo>
                <a:close/>
                <a:moveTo>
                  <a:pt x="4158" y="4118"/>
                </a:moveTo>
                <a:lnTo>
                  <a:pt x="4158" y="4118"/>
                </a:lnTo>
                <a:lnTo>
                  <a:pt x="4158" y="4120"/>
                </a:lnTo>
                <a:lnTo>
                  <a:pt x="4160" y="4120"/>
                </a:lnTo>
                <a:lnTo>
                  <a:pt x="4166" y="4118"/>
                </a:lnTo>
                <a:lnTo>
                  <a:pt x="4170" y="4116"/>
                </a:lnTo>
                <a:lnTo>
                  <a:pt x="4170" y="4114"/>
                </a:lnTo>
                <a:lnTo>
                  <a:pt x="4162" y="4114"/>
                </a:lnTo>
                <a:lnTo>
                  <a:pt x="4158" y="4116"/>
                </a:lnTo>
                <a:lnTo>
                  <a:pt x="4158" y="4118"/>
                </a:lnTo>
                <a:close/>
                <a:moveTo>
                  <a:pt x="4228" y="4096"/>
                </a:moveTo>
                <a:lnTo>
                  <a:pt x="4228" y="4096"/>
                </a:lnTo>
                <a:lnTo>
                  <a:pt x="4230" y="4096"/>
                </a:lnTo>
                <a:lnTo>
                  <a:pt x="4232" y="4096"/>
                </a:lnTo>
                <a:lnTo>
                  <a:pt x="4234" y="4094"/>
                </a:lnTo>
                <a:lnTo>
                  <a:pt x="4236" y="4090"/>
                </a:lnTo>
                <a:lnTo>
                  <a:pt x="4234" y="4090"/>
                </a:lnTo>
                <a:lnTo>
                  <a:pt x="4232" y="4090"/>
                </a:lnTo>
                <a:lnTo>
                  <a:pt x="4228" y="4094"/>
                </a:lnTo>
                <a:lnTo>
                  <a:pt x="4228" y="4096"/>
                </a:lnTo>
                <a:close/>
                <a:moveTo>
                  <a:pt x="4232" y="4104"/>
                </a:moveTo>
                <a:lnTo>
                  <a:pt x="4232" y="4104"/>
                </a:lnTo>
                <a:lnTo>
                  <a:pt x="4234" y="4104"/>
                </a:lnTo>
                <a:lnTo>
                  <a:pt x="4234" y="4102"/>
                </a:lnTo>
                <a:lnTo>
                  <a:pt x="4234" y="4100"/>
                </a:lnTo>
                <a:lnTo>
                  <a:pt x="4234" y="4098"/>
                </a:lnTo>
                <a:lnTo>
                  <a:pt x="4232" y="4098"/>
                </a:lnTo>
                <a:lnTo>
                  <a:pt x="4230" y="4100"/>
                </a:lnTo>
                <a:lnTo>
                  <a:pt x="4230" y="4102"/>
                </a:lnTo>
                <a:lnTo>
                  <a:pt x="4232" y="4104"/>
                </a:lnTo>
                <a:close/>
                <a:moveTo>
                  <a:pt x="4266" y="4164"/>
                </a:moveTo>
                <a:lnTo>
                  <a:pt x="4266" y="4164"/>
                </a:lnTo>
                <a:lnTo>
                  <a:pt x="4266" y="4166"/>
                </a:lnTo>
                <a:lnTo>
                  <a:pt x="4264" y="4168"/>
                </a:lnTo>
                <a:lnTo>
                  <a:pt x="4266" y="4170"/>
                </a:lnTo>
                <a:lnTo>
                  <a:pt x="4268" y="4170"/>
                </a:lnTo>
                <a:lnTo>
                  <a:pt x="4268" y="4166"/>
                </a:lnTo>
                <a:lnTo>
                  <a:pt x="4268" y="4164"/>
                </a:lnTo>
                <a:lnTo>
                  <a:pt x="4266" y="4164"/>
                </a:lnTo>
                <a:close/>
                <a:moveTo>
                  <a:pt x="4250" y="4144"/>
                </a:moveTo>
                <a:lnTo>
                  <a:pt x="4250" y="4144"/>
                </a:lnTo>
                <a:lnTo>
                  <a:pt x="4250" y="4148"/>
                </a:lnTo>
                <a:lnTo>
                  <a:pt x="4252" y="4148"/>
                </a:lnTo>
                <a:lnTo>
                  <a:pt x="4254" y="4148"/>
                </a:lnTo>
                <a:lnTo>
                  <a:pt x="4254" y="4146"/>
                </a:lnTo>
                <a:lnTo>
                  <a:pt x="4254" y="4144"/>
                </a:lnTo>
                <a:lnTo>
                  <a:pt x="4252" y="4144"/>
                </a:lnTo>
                <a:lnTo>
                  <a:pt x="4250" y="4144"/>
                </a:lnTo>
                <a:close/>
                <a:moveTo>
                  <a:pt x="4242" y="4134"/>
                </a:moveTo>
                <a:lnTo>
                  <a:pt x="4242" y="4134"/>
                </a:lnTo>
                <a:lnTo>
                  <a:pt x="4242" y="4138"/>
                </a:lnTo>
                <a:lnTo>
                  <a:pt x="4244" y="4140"/>
                </a:lnTo>
                <a:lnTo>
                  <a:pt x="4246" y="4142"/>
                </a:lnTo>
                <a:lnTo>
                  <a:pt x="4248" y="4140"/>
                </a:lnTo>
                <a:lnTo>
                  <a:pt x="4248" y="4138"/>
                </a:lnTo>
                <a:lnTo>
                  <a:pt x="4246" y="4134"/>
                </a:lnTo>
                <a:lnTo>
                  <a:pt x="4242" y="4134"/>
                </a:lnTo>
                <a:close/>
                <a:moveTo>
                  <a:pt x="4282" y="4154"/>
                </a:moveTo>
                <a:lnTo>
                  <a:pt x="4282" y="4154"/>
                </a:lnTo>
                <a:lnTo>
                  <a:pt x="4286" y="4154"/>
                </a:lnTo>
                <a:lnTo>
                  <a:pt x="4288" y="4152"/>
                </a:lnTo>
                <a:lnTo>
                  <a:pt x="4288" y="4150"/>
                </a:lnTo>
                <a:lnTo>
                  <a:pt x="4286" y="4146"/>
                </a:lnTo>
                <a:lnTo>
                  <a:pt x="4282" y="4146"/>
                </a:lnTo>
                <a:lnTo>
                  <a:pt x="4280" y="4148"/>
                </a:lnTo>
                <a:lnTo>
                  <a:pt x="4280" y="4152"/>
                </a:lnTo>
                <a:lnTo>
                  <a:pt x="4282" y="4154"/>
                </a:lnTo>
                <a:close/>
                <a:moveTo>
                  <a:pt x="4284" y="4126"/>
                </a:moveTo>
                <a:lnTo>
                  <a:pt x="4284" y="4126"/>
                </a:lnTo>
                <a:lnTo>
                  <a:pt x="4286" y="4124"/>
                </a:lnTo>
                <a:lnTo>
                  <a:pt x="4286" y="4122"/>
                </a:lnTo>
                <a:lnTo>
                  <a:pt x="4284" y="4118"/>
                </a:lnTo>
                <a:lnTo>
                  <a:pt x="4282" y="4118"/>
                </a:lnTo>
                <a:lnTo>
                  <a:pt x="4280" y="4120"/>
                </a:lnTo>
                <a:lnTo>
                  <a:pt x="4280" y="4124"/>
                </a:lnTo>
                <a:lnTo>
                  <a:pt x="4284" y="4126"/>
                </a:lnTo>
                <a:close/>
                <a:moveTo>
                  <a:pt x="1780" y="2486"/>
                </a:moveTo>
                <a:lnTo>
                  <a:pt x="1780" y="2486"/>
                </a:lnTo>
                <a:lnTo>
                  <a:pt x="1790" y="2488"/>
                </a:lnTo>
                <a:lnTo>
                  <a:pt x="1794" y="2486"/>
                </a:lnTo>
                <a:lnTo>
                  <a:pt x="1796" y="2484"/>
                </a:lnTo>
                <a:lnTo>
                  <a:pt x="1800" y="2484"/>
                </a:lnTo>
                <a:lnTo>
                  <a:pt x="1802" y="2484"/>
                </a:lnTo>
                <a:lnTo>
                  <a:pt x="1802" y="2480"/>
                </a:lnTo>
                <a:lnTo>
                  <a:pt x="1800" y="2474"/>
                </a:lnTo>
                <a:lnTo>
                  <a:pt x="1796" y="2470"/>
                </a:lnTo>
                <a:lnTo>
                  <a:pt x="1794" y="2466"/>
                </a:lnTo>
                <a:lnTo>
                  <a:pt x="1794" y="2464"/>
                </a:lnTo>
                <a:lnTo>
                  <a:pt x="1792" y="2460"/>
                </a:lnTo>
                <a:lnTo>
                  <a:pt x="1788" y="2456"/>
                </a:lnTo>
                <a:lnTo>
                  <a:pt x="1782" y="2448"/>
                </a:lnTo>
                <a:lnTo>
                  <a:pt x="1778" y="2440"/>
                </a:lnTo>
                <a:lnTo>
                  <a:pt x="1774" y="2434"/>
                </a:lnTo>
                <a:lnTo>
                  <a:pt x="1770" y="2430"/>
                </a:lnTo>
                <a:lnTo>
                  <a:pt x="1766" y="2428"/>
                </a:lnTo>
                <a:lnTo>
                  <a:pt x="1754" y="2426"/>
                </a:lnTo>
                <a:lnTo>
                  <a:pt x="1744" y="2420"/>
                </a:lnTo>
                <a:lnTo>
                  <a:pt x="1738" y="2414"/>
                </a:lnTo>
                <a:lnTo>
                  <a:pt x="1738" y="2412"/>
                </a:lnTo>
                <a:lnTo>
                  <a:pt x="1738" y="2408"/>
                </a:lnTo>
                <a:lnTo>
                  <a:pt x="1740" y="2406"/>
                </a:lnTo>
                <a:lnTo>
                  <a:pt x="1738" y="2404"/>
                </a:lnTo>
                <a:lnTo>
                  <a:pt x="1732" y="2398"/>
                </a:lnTo>
                <a:lnTo>
                  <a:pt x="1724" y="2390"/>
                </a:lnTo>
                <a:lnTo>
                  <a:pt x="1720" y="2384"/>
                </a:lnTo>
                <a:lnTo>
                  <a:pt x="1716" y="2376"/>
                </a:lnTo>
                <a:lnTo>
                  <a:pt x="1712" y="2372"/>
                </a:lnTo>
                <a:lnTo>
                  <a:pt x="1704" y="2368"/>
                </a:lnTo>
                <a:lnTo>
                  <a:pt x="1680" y="2362"/>
                </a:lnTo>
                <a:lnTo>
                  <a:pt x="1656" y="2356"/>
                </a:lnTo>
                <a:lnTo>
                  <a:pt x="1646" y="2354"/>
                </a:lnTo>
                <a:lnTo>
                  <a:pt x="1640" y="2350"/>
                </a:lnTo>
                <a:lnTo>
                  <a:pt x="1632" y="2344"/>
                </a:lnTo>
                <a:lnTo>
                  <a:pt x="1620" y="2340"/>
                </a:lnTo>
                <a:lnTo>
                  <a:pt x="1608" y="2340"/>
                </a:lnTo>
                <a:lnTo>
                  <a:pt x="1602" y="2340"/>
                </a:lnTo>
                <a:lnTo>
                  <a:pt x="1596" y="2342"/>
                </a:lnTo>
                <a:lnTo>
                  <a:pt x="1596" y="2344"/>
                </a:lnTo>
                <a:lnTo>
                  <a:pt x="1596" y="2346"/>
                </a:lnTo>
                <a:lnTo>
                  <a:pt x="1600" y="2354"/>
                </a:lnTo>
                <a:lnTo>
                  <a:pt x="1608" y="2358"/>
                </a:lnTo>
                <a:lnTo>
                  <a:pt x="1612" y="2360"/>
                </a:lnTo>
                <a:lnTo>
                  <a:pt x="1618" y="2358"/>
                </a:lnTo>
                <a:lnTo>
                  <a:pt x="1626" y="2358"/>
                </a:lnTo>
                <a:lnTo>
                  <a:pt x="1632" y="2358"/>
                </a:lnTo>
                <a:lnTo>
                  <a:pt x="1634" y="2360"/>
                </a:lnTo>
                <a:lnTo>
                  <a:pt x="1630" y="2360"/>
                </a:lnTo>
                <a:lnTo>
                  <a:pt x="1624" y="2362"/>
                </a:lnTo>
                <a:lnTo>
                  <a:pt x="1618" y="2364"/>
                </a:lnTo>
                <a:lnTo>
                  <a:pt x="1616" y="2366"/>
                </a:lnTo>
                <a:lnTo>
                  <a:pt x="1616" y="2368"/>
                </a:lnTo>
                <a:lnTo>
                  <a:pt x="1618" y="2372"/>
                </a:lnTo>
                <a:lnTo>
                  <a:pt x="1622" y="2374"/>
                </a:lnTo>
                <a:lnTo>
                  <a:pt x="1622" y="2376"/>
                </a:lnTo>
                <a:lnTo>
                  <a:pt x="1620" y="2378"/>
                </a:lnTo>
                <a:lnTo>
                  <a:pt x="1616" y="2380"/>
                </a:lnTo>
                <a:lnTo>
                  <a:pt x="1614" y="2382"/>
                </a:lnTo>
                <a:lnTo>
                  <a:pt x="1616" y="2384"/>
                </a:lnTo>
                <a:lnTo>
                  <a:pt x="1618" y="2384"/>
                </a:lnTo>
                <a:lnTo>
                  <a:pt x="1620" y="2384"/>
                </a:lnTo>
                <a:lnTo>
                  <a:pt x="1624" y="2382"/>
                </a:lnTo>
                <a:lnTo>
                  <a:pt x="1630" y="2380"/>
                </a:lnTo>
                <a:lnTo>
                  <a:pt x="1632" y="2382"/>
                </a:lnTo>
                <a:lnTo>
                  <a:pt x="1634" y="2384"/>
                </a:lnTo>
                <a:lnTo>
                  <a:pt x="1636" y="2388"/>
                </a:lnTo>
                <a:lnTo>
                  <a:pt x="1638" y="2386"/>
                </a:lnTo>
                <a:lnTo>
                  <a:pt x="1642" y="2382"/>
                </a:lnTo>
                <a:lnTo>
                  <a:pt x="1644" y="2382"/>
                </a:lnTo>
                <a:lnTo>
                  <a:pt x="1646" y="2382"/>
                </a:lnTo>
                <a:lnTo>
                  <a:pt x="1648" y="2384"/>
                </a:lnTo>
                <a:lnTo>
                  <a:pt x="1646" y="2388"/>
                </a:lnTo>
                <a:lnTo>
                  <a:pt x="1644" y="2392"/>
                </a:lnTo>
                <a:lnTo>
                  <a:pt x="1644" y="2396"/>
                </a:lnTo>
                <a:lnTo>
                  <a:pt x="1646" y="2398"/>
                </a:lnTo>
                <a:lnTo>
                  <a:pt x="1648" y="2398"/>
                </a:lnTo>
                <a:lnTo>
                  <a:pt x="1652" y="2398"/>
                </a:lnTo>
                <a:lnTo>
                  <a:pt x="1656" y="2394"/>
                </a:lnTo>
                <a:lnTo>
                  <a:pt x="1662" y="2392"/>
                </a:lnTo>
                <a:lnTo>
                  <a:pt x="1664" y="2394"/>
                </a:lnTo>
                <a:lnTo>
                  <a:pt x="1666" y="2398"/>
                </a:lnTo>
                <a:lnTo>
                  <a:pt x="1668" y="2402"/>
                </a:lnTo>
                <a:lnTo>
                  <a:pt x="1670" y="2404"/>
                </a:lnTo>
                <a:lnTo>
                  <a:pt x="1676" y="2408"/>
                </a:lnTo>
                <a:lnTo>
                  <a:pt x="1678" y="2410"/>
                </a:lnTo>
                <a:lnTo>
                  <a:pt x="1674" y="2412"/>
                </a:lnTo>
                <a:lnTo>
                  <a:pt x="1670" y="2416"/>
                </a:lnTo>
                <a:lnTo>
                  <a:pt x="1668" y="2420"/>
                </a:lnTo>
                <a:lnTo>
                  <a:pt x="1670" y="2424"/>
                </a:lnTo>
                <a:lnTo>
                  <a:pt x="1676" y="2424"/>
                </a:lnTo>
                <a:lnTo>
                  <a:pt x="1688" y="2422"/>
                </a:lnTo>
                <a:lnTo>
                  <a:pt x="1692" y="2424"/>
                </a:lnTo>
                <a:lnTo>
                  <a:pt x="1694" y="2428"/>
                </a:lnTo>
                <a:lnTo>
                  <a:pt x="1696" y="2432"/>
                </a:lnTo>
                <a:lnTo>
                  <a:pt x="1700" y="2434"/>
                </a:lnTo>
                <a:lnTo>
                  <a:pt x="1702" y="2434"/>
                </a:lnTo>
                <a:lnTo>
                  <a:pt x="1702" y="2438"/>
                </a:lnTo>
                <a:lnTo>
                  <a:pt x="1702" y="2444"/>
                </a:lnTo>
                <a:lnTo>
                  <a:pt x="1706" y="2448"/>
                </a:lnTo>
                <a:lnTo>
                  <a:pt x="1710" y="2452"/>
                </a:lnTo>
                <a:lnTo>
                  <a:pt x="1716" y="2452"/>
                </a:lnTo>
                <a:lnTo>
                  <a:pt x="1722" y="2450"/>
                </a:lnTo>
                <a:lnTo>
                  <a:pt x="1728" y="2450"/>
                </a:lnTo>
                <a:lnTo>
                  <a:pt x="1730" y="2452"/>
                </a:lnTo>
                <a:lnTo>
                  <a:pt x="1728" y="2456"/>
                </a:lnTo>
                <a:lnTo>
                  <a:pt x="1728" y="2458"/>
                </a:lnTo>
                <a:lnTo>
                  <a:pt x="1728" y="2460"/>
                </a:lnTo>
                <a:lnTo>
                  <a:pt x="1730" y="2466"/>
                </a:lnTo>
                <a:lnTo>
                  <a:pt x="1738" y="2472"/>
                </a:lnTo>
                <a:lnTo>
                  <a:pt x="1750" y="2474"/>
                </a:lnTo>
                <a:lnTo>
                  <a:pt x="1758" y="2476"/>
                </a:lnTo>
                <a:lnTo>
                  <a:pt x="1764" y="2480"/>
                </a:lnTo>
                <a:lnTo>
                  <a:pt x="1770" y="2482"/>
                </a:lnTo>
                <a:lnTo>
                  <a:pt x="1780" y="2486"/>
                </a:lnTo>
                <a:close/>
                <a:moveTo>
                  <a:pt x="1446" y="2194"/>
                </a:moveTo>
                <a:lnTo>
                  <a:pt x="1446" y="2194"/>
                </a:lnTo>
                <a:lnTo>
                  <a:pt x="1450" y="2192"/>
                </a:lnTo>
                <a:lnTo>
                  <a:pt x="1452" y="2188"/>
                </a:lnTo>
                <a:lnTo>
                  <a:pt x="1454" y="2178"/>
                </a:lnTo>
                <a:lnTo>
                  <a:pt x="1452" y="2168"/>
                </a:lnTo>
                <a:lnTo>
                  <a:pt x="1454" y="2162"/>
                </a:lnTo>
                <a:lnTo>
                  <a:pt x="1454" y="2158"/>
                </a:lnTo>
                <a:lnTo>
                  <a:pt x="1460" y="2144"/>
                </a:lnTo>
                <a:lnTo>
                  <a:pt x="1460" y="2140"/>
                </a:lnTo>
                <a:lnTo>
                  <a:pt x="1458" y="2140"/>
                </a:lnTo>
                <a:lnTo>
                  <a:pt x="1452" y="2144"/>
                </a:lnTo>
                <a:lnTo>
                  <a:pt x="1446" y="2144"/>
                </a:lnTo>
                <a:lnTo>
                  <a:pt x="1442" y="2146"/>
                </a:lnTo>
                <a:lnTo>
                  <a:pt x="1444" y="2148"/>
                </a:lnTo>
                <a:lnTo>
                  <a:pt x="1446" y="2154"/>
                </a:lnTo>
                <a:lnTo>
                  <a:pt x="1446" y="2160"/>
                </a:lnTo>
                <a:lnTo>
                  <a:pt x="1442" y="2166"/>
                </a:lnTo>
                <a:lnTo>
                  <a:pt x="1434" y="2168"/>
                </a:lnTo>
                <a:lnTo>
                  <a:pt x="1428" y="2170"/>
                </a:lnTo>
                <a:lnTo>
                  <a:pt x="1422" y="2168"/>
                </a:lnTo>
                <a:lnTo>
                  <a:pt x="1422" y="2166"/>
                </a:lnTo>
                <a:lnTo>
                  <a:pt x="1428" y="2164"/>
                </a:lnTo>
                <a:lnTo>
                  <a:pt x="1436" y="2162"/>
                </a:lnTo>
                <a:lnTo>
                  <a:pt x="1440" y="2156"/>
                </a:lnTo>
                <a:lnTo>
                  <a:pt x="1440" y="2152"/>
                </a:lnTo>
                <a:lnTo>
                  <a:pt x="1436" y="2144"/>
                </a:lnTo>
                <a:lnTo>
                  <a:pt x="1432" y="2142"/>
                </a:lnTo>
                <a:lnTo>
                  <a:pt x="1430" y="2142"/>
                </a:lnTo>
                <a:lnTo>
                  <a:pt x="1428" y="2142"/>
                </a:lnTo>
                <a:lnTo>
                  <a:pt x="1426" y="2140"/>
                </a:lnTo>
                <a:lnTo>
                  <a:pt x="1422" y="2138"/>
                </a:lnTo>
                <a:lnTo>
                  <a:pt x="1420" y="2140"/>
                </a:lnTo>
                <a:lnTo>
                  <a:pt x="1418" y="2140"/>
                </a:lnTo>
                <a:lnTo>
                  <a:pt x="1414" y="2138"/>
                </a:lnTo>
                <a:lnTo>
                  <a:pt x="1410" y="2136"/>
                </a:lnTo>
                <a:lnTo>
                  <a:pt x="1406" y="2136"/>
                </a:lnTo>
                <a:lnTo>
                  <a:pt x="1404" y="2138"/>
                </a:lnTo>
                <a:lnTo>
                  <a:pt x="1406" y="2142"/>
                </a:lnTo>
                <a:lnTo>
                  <a:pt x="1404" y="2146"/>
                </a:lnTo>
                <a:lnTo>
                  <a:pt x="1404" y="2152"/>
                </a:lnTo>
                <a:lnTo>
                  <a:pt x="1404" y="2156"/>
                </a:lnTo>
                <a:lnTo>
                  <a:pt x="1406" y="2164"/>
                </a:lnTo>
                <a:lnTo>
                  <a:pt x="1410" y="2170"/>
                </a:lnTo>
                <a:lnTo>
                  <a:pt x="1408" y="2172"/>
                </a:lnTo>
                <a:lnTo>
                  <a:pt x="1410" y="2178"/>
                </a:lnTo>
                <a:lnTo>
                  <a:pt x="1414" y="2180"/>
                </a:lnTo>
                <a:lnTo>
                  <a:pt x="1418" y="2180"/>
                </a:lnTo>
                <a:lnTo>
                  <a:pt x="1422" y="2180"/>
                </a:lnTo>
                <a:lnTo>
                  <a:pt x="1426" y="2184"/>
                </a:lnTo>
                <a:lnTo>
                  <a:pt x="1428" y="2186"/>
                </a:lnTo>
                <a:lnTo>
                  <a:pt x="1426" y="2186"/>
                </a:lnTo>
                <a:lnTo>
                  <a:pt x="1422" y="2186"/>
                </a:lnTo>
                <a:lnTo>
                  <a:pt x="1418" y="2186"/>
                </a:lnTo>
                <a:lnTo>
                  <a:pt x="1418" y="2188"/>
                </a:lnTo>
                <a:lnTo>
                  <a:pt x="1422" y="2192"/>
                </a:lnTo>
                <a:lnTo>
                  <a:pt x="1426" y="2196"/>
                </a:lnTo>
                <a:lnTo>
                  <a:pt x="1426" y="2198"/>
                </a:lnTo>
                <a:lnTo>
                  <a:pt x="1428" y="2198"/>
                </a:lnTo>
                <a:lnTo>
                  <a:pt x="1434" y="2200"/>
                </a:lnTo>
                <a:lnTo>
                  <a:pt x="1438" y="2198"/>
                </a:lnTo>
                <a:lnTo>
                  <a:pt x="1440" y="2198"/>
                </a:lnTo>
                <a:lnTo>
                  <a:pt x="1442" y="2196"/>
                </a:lnTo>
                <a:lnTo>
                  <a:pt x="1446" y="2194"/>
                </a:lnTo>
                <a:close/>
                <a:moveTo>
                  <a:pt x="1478" y="2250"/>
                </a:moveTo>
                <a:lnTo>
                  <a:pt x="1478" y="2250"/>
                </a:lnTo>
                <a:lnTo>
                  <a:pt x="1480" y="2246"/>
                </a:lnTo>
                <a:lnTo>
                  <a:pt x="1480" y="2244"/>
                </a:lnTo>
                <a:lnTo>
                  <a:pt x="1478" y="2244"/>
                </a:lnTo>
                <a:lnTo>
                  <a:pt x="1476" y="2244"/>
                </a:lnTo>
                <a:lnTo>
                  <a:pt x="1472" y="2246"/>
                </a:lnTo>
                <a:lnTo>
                  <a:pt x="1472" y="2244"/>
                </a:lnTo>
                <a:lnTo>
                  <a:pt x="1470" y="2242"/>
                </a:lnTo>
                <a:lnTo>
                  <a:pt x="1468" y="2240"/>
                </a:lnTo>
                <a:lnTo>
                  <a:pt x="1464" y="2238"/>
                </a:lnTo>
                <a:lnTo>
                  <a:pt x="1460" y="2234"/>
                </a:lnTo>
                <a:lnTo>
                  <a:pt x="1458" y="2230"/>
                </a:lnTo>
                <a:lnTo>
                  <a:pt x="1460" y="2224"/>
                </a:lnTo>
                <a:lnTo>
                  <a:pt x="1460" y="2222"/>
                </a:lnTo>
                <a:lnTo>
                  <a:pt x="1458" y="2222"/>
                </a:lnTo>
                <a:lnTo>
                  <a:pt x="1454" y="2220"/>
                </a:lnTo>
                <a:lnTo>
                  <a:pt x="1452" y="2216"/>
                </a:lnTo>
                <a:lnTo>
                  <a:pt x="1456" y="2216"/>
                </a:lnTo>
                <a:lnTo>
                  <a:pt x="1460" y="2216"/>
                </a:lnTo>
                <a:lnTo>
                  <a:pt x="1464" y="2214"/>
                </a:lnTo>
                <a:lnTo>
                  <a:pt x="1464" y="2212"/>
                </a:lnTo>
                <a:lnTo>
                  <a:pt x="1464" y="2210"/>
                </a:lnTo>
                <a:lnTo>
                  <a:pt x="1462" y="2210"/>
                </a:lnTo>
                <a:lnTo>
                  <a:pt x="1464" y="2206"/>
                </a:lnTo>
                <a:lnTo>
                  <a:pt x="1464" y="2204"/>
                </a:lnTo>
                <a:lnTo>
                  <a:pt x="1462" y="2202"/>
                </a:lnTo>
                <a:lnTo>
                  <a:pt x="1460" y="2200"/>
                </a:lnTo>
                <a:lnTo>
                  <a:pt x="1458" y="2198"/>
                </a:lnTo>
                <a:lnTo>
                  <a:pt x="1458" y="2196"/>
                </a:lnTo>
                <a:lnTo>
                  <a:pt x="1456" y="2194"/>
                </a:lnTo>
                <a:lnTo>
                  <a:pt x="1454" y="2194"/>
                </a:lnTo>
                <a:lnTo>
                  <a:pt x="1448" y="2198"/>
                </a:lnTo>
                <a:lnTo>
                  <a:pt x="1446" y="2200"/>
                </a:lnTo>
                <a:lnTo>
                  <a:pt x="1442" y="2202"/>
                </a:lnTo>
                <a:lnTo>
                  <a:pt x="1434" y="2204"/>
                </a:lnTo>
                <a:lnTo>
                  <a:pt x="1428" y="2204"/>
                </a:lnTo>
                <a:lnTo>
                  <a:pt x="1426" y="2204"/>
                </a:lnTo>
                <a:lnTo>
                  <a:pt x="1428" y="2206"/>
                </a:lnTo>
                <a:lnTo>
                  <a:pt x="1430" y="2208"/>
                </a:lnTo>
                <a:lnTo>
                  <a:pt x="1436" y="2208"/>
                </a:lnTo>
                <a:lnTo>
                  <a:pt x="1440" y="2208"/>
                </a:lnTo>
                <a:lnTo>
                  <a:pt x="1442" y="2210"/>
                </a:lnTo>
                <a:lnTo>
                  <a:pt x="1442" y="2212"/>
                </a:lnTo>
                <a:lnTo>
                  <a:pt x="1438" y="2212"/>
                </a:lnTo>
                <a:lnTo>
                  <a:pt x="1436" y="2214"/>
                </a:lnTo>
                <a:lnTo>
                  <a:pt x="1436" y="2218"/>
                </a:lnTo>
                <a:lnTo>
                  <a:pt x="1440" y="2222"/>
                </a:lnTo>
                <a:lnTo>
                  <a:pt x="1444" y="2222"/>
                </a:lnTo>
                <a:lnTo>
                  <a:pt x="1448" y="2222"/>
                </a:lnTo>
                <a:lnTo>
                  <a:pt x="1448" y="2224"/>
                </a:lnTo>
                <a:lnTo>
                  <a:pt x="1446" y="2226"/>
                </a:lnTo>
                <a:lnTo>
                  <a:pt x="1446" y="2228"/>
                </a:lnTo>
                <a:lnTo>
                  <a:pt x="1450" y="2232"/>
                </a:lnTo>
                <a:lnTo>
                  <a:pt x="1460" y="2242"/>
                </a:lnTo>
                <a:lnTo>
                  <a:pt x="1466" y="2246"/>
                </a:lnTo>
                <a:lnTo>
                  <a:pt x="1466" y="2248"/>
                </a:lnTo>
                <a:lnTo>
                  <a:pt x="1466" y="2250"/>
                </a:lnTo>
                <a:lnTo>
                  <a:pt x="1468" y="2252"/>
                </a:lnTo>
                <a:lnTo>
                  <a:pt x="1470" y="2256"/>
                </a:lnTo>
                <a:lnTo>
                  <a:pt x="1472" y="2258"/>
                </a:lnTo>
                <a:lnTo>
                  <a:pt x="1476" y="2260"/>
                </a:lnTo>
                <a:lnTo>
                  <a:pt x="1480" y="2262"/>
                </a:lnTo>
                <a:lnTo>
                  <a:pt x="1486" y="2262"/>
                </a:lnTo>
                <a:lnTo>
                  <a:pt x="1488" y="2260"/>
                </a:lnTo>
                <a:lnTo>
                  <a:pt x="1488" y="2258"/>
                </a:lnTo>
                <a:lnTo>
                  <a:pt x="1486" y="2254"/>
                </a:lnTo>
                <a:lnTo>
                  <a:pt x="1482" y="2252"/>
                </a:lnTo>
                <a:lnTo>
                  <a:pt x="1480" y="2252"/>
                </a:lnTo>
                <a:lnTo>
                  <a:pt x="1478" y="2252"/>
                </a:lnTo>
                <a:lnTo>
                  <a:pt x="1478" y="2250"/>
                </a:lnTo>
                <a:close/>
                <a:moveTo>
                  <a:pt x="1658" y="2400"/>
                </a:moveTo>
                <a:lnTo>
                  <a:pt x="1658" y="2400"/>
                </a:lnTo>
                <a:lnTo>
                  <a:pt x="1656" y="2402"/>
                </a:lnTo>
                <a:lnTo>
                  <a:pt x="1656" y="2406"/>
                </a:lnTo>
                <a:lnTo>
                  <a:pt x="1660" y="2410"/>
                </a:lnTo>
                <a:lnTo>
                  <a:pt x="1664" y="2412"/>
                </a:lnTo>
                <a:lnTo>
                  <a:pt x="1668" y="2412"/>
                </a:lnTo>
                <a:lnTo>
                  <a:pt x="1668" y="2408"/>
                </a:lnTo>
                <a:lnTo>
                  <a:pt x="1666" y="2402"/>
                </a:lnTo>
                <a:lnTo>
                  <a:pt x="1662" y="2400"/>
                </a:lnTo>
                <a:lnTo>
                  <a:pt x="1660" y="2398"/>
                </a:lnTo>
                <a:lnTo>
                  <a:pt x="1658" y="2400"/>
                </a:lnTo>
                <a:close/>
                <a:moveTo>
                  <a:pt x="1514" y="2172"/>
                </a:moveTo>
                <a:lnTo>
                  <a:pt x="1514" y="2172"/>
                </a:lnTo>
                <a:lnTo>
                  <a:pt x="1508" y="2170"/>
                </a:lnTo>
                <a:lnTo>
                  <a:pt x="1508" y="2172"/>
                </a:lnTo>
                <a:lnTo>
                  <a:pt x="1512" y="2182"/>
                </a:lnTo>
                <a:lnTo>
                  <a:pt x="1516" y="2184"/>
                </a:lnTo>
                <a:lnTo>
                  <a:pt x="1520" y="2186"/>
                </a:lnTo>
                <a:lnTo>
                  <a:pt x="1524" y="2190"/>
                </a:lnTo>
                <a:lnTo>
                  <a:pt x="1528" y="2196"/>
                </a:lnTo>
                <a:lnTo>
                  <a:pt x="1532" y="2200"/>
                </a:lnTo>
                <a:lnTo>
                  <a:pt x="1534" y="2200"/>
                </a:lnTo>
                <a:lnTo>
                  <a:pt x="1536" y="2196"/>
                </a:lnTo>
                <a:lnTo>
                  <a:pt x="1536" y="2190"/>
                </a:lnTo>
                <a:lnTo>
                  <a:pt x="1532" y="2186"/>
                </a:lnTo>
                <a:lnTo>
                  <a:pt x="1528" y="2180"/>
                </a:lnTo>
                <a:lnTo>
                  <a:pt x="1514" y="2172"/>
                </a:lnTo>
                <a:close/>
                <a:moveTo>
                  <a:pt x="1548" y="2182"/>
                </a:moveTo>
                <a:lnTo>
                  <a:pt x="1548" y="2182"/>
                </a:lnTo>
                <a:lnTo>
                  <a:pt x="1538" y="2170"/>
                </a:lnTo>
                <a:lnTo>
                  <a:pt x="1526" y="2158"/>
                </a:lnTo>
                <a:lnTo>
                  <a:pt x="1520" y="2156"/>
                </a:lnTo>
                <a:lnTo>
                  <a:pt x="1518" y="2156"/>
                </a:lnTo>
                <a:lnTo>
                  <a:pt x="1518" y="2160"/>
                </a:lnTo>
                <a:lnTo>
                  <a:pt x="1520" y="2164"/>
                </a:lnTo>
                <a:lnTo>
                  <a:pt x="1524" y="2172"/>
                </a:lnTo>
                <a:lnTo>
                  <a:pt x="1526" y="2174"/>
                </a:lnTo>
                <a:lnTo>
                  <a:pt x="1530" y="2176"/>
                </a:lnTo>
                <a:lnTo>
                  <a:pt x="1532" y="2176"/>
                </a:lnTo>
                <a:lnTo>
                  <a:pt x="1536" y="2180"/>
                </a:lnTo>
                <a:lnTo>
                  <a:pt x="1542" y="2194"/>
                </a:lnTo>
                <a:lnTo>
                  <a:pt x="1544" y="2196"/>
                </a:lnTo>
                <a:lnTo>
                  <a:pt x="1548" y="2196"/>
                </a:lnTo>
                <a:lnTo>
                  <a:pt x="1550" y="2196"/>
                </a:lnTo>
                <a:lnTo>
                  <a:pt x="1550" y="2194"/>
                </a:lnTo>
                <a:lnTo>
                  <a:pt x="1548" y="2192"/>
                </a:lnTo>
                <a:lnTo>
                  <a:pt x="1550" y="2190"/>
                </a:lnTo>
                <a:lnTo>
                  <a:pt x="1550" y="2186"/>
                </a:lnTo>
                <a:lnTo>
                  <a:pt x="1548" y="2182"/>
                </a:lnTo>
                <a:close/>
                <a:moveTo>
                  <a:pt x="1518" y="2154"/>
                </a:moveTo>
                <a:lnTo>
                  <a:pt x="1518" y="2154"/>
                </a:lnTo>
                <a:lnTo>
                  <a:pt x="1520" y="2152"/>
                </a:lnTo>
                <a:lnTo>
                  <a:pt x="1518" y="2148"/>
                </a:lnTo>
                <a:lnTo>
                  <a:pt x="1516" y="2144"/>
                </a:lnTo>
                <a:lnTo>
                  <a:pt x="1510" y="2144"/>
                </a:lnTo>
                <a:lnTo>
                  <a:pt x="1506" y="2144"/>
                </a:lnTo>
                <a:lnTo>
                  <a:pt x="1502" y="2146"/>
                </a:lnTo>
                <a:lnTo>
                  <a:pt x="1500" y="2150"/>
                </a:lnTo>
                <a:lnTo>
                  <a:pt x="1500" y="2156"/>
                </a:lnTo>
                <a:lnTo>
                  <a:pt x="1500" y="2158"/>
                </a:lnTo>
                <a:lnTo>
                  <a:pt x="1502" y="2156"/>
                </a:lnTo>
                <a:lnTo>
                  <a:pt x="1504" y="2154"/>
                </a:lnTo>
                <a:lnTo>
                  <a:pt x="1508" y="2154"/>
                </a:lnTo>
                <a:lnTo>
                  <a:pt x="1512" y="2158"/>
                </a:lnTo>
                <a:lnTo>
                  <a:pt x="1514" y="2158"/>
                </a:lnTo>
                <a:lnTo>
                  <a:pt x="1518" y="2154"/>
                </a:lnTo>
                <a:close/>
                <a:moveTo>
                  <a:pt x="1568" y="2192"/>
                </a:moveTo>
                <a:lnTo>
                  <a:pt x="1568" y="2192"/>
                </a:lnTo>
                <a:lnTo>
                  <a:pt x="1566" y="2192"/>
                </a:lnTo>
                <a:lnTo>
                  <a:pt x="1566" y="2194"/>
                </a:lnTo>
                <a:lnTo>
                  <a:pt x="1566" y="2198"/>
                </a:lnTo>
                <a:lnTo>
                  <a:pt x="1566" y="2204"/>
                </a:lnTo>
                <a:lnTo>
                  <a:pt x="1564" y="2206"/>
                </a:lnTo>
                <a:lnTo>
                  <a:pt x="1562" y="2208"/>
                </a:lnTo>
                <a:lnTo>
                  <a:pt x="1560" y="2212"/>
                </a:lnTo>
                <a:lnTo>
                  <a:pt x="1560" y="2216"/>
                </a:lnTo>
                <a:lnTo>
                  <a:pt x="1562" y="2216"/>
                </a:lnTo>
                <a:lnTo>
                  <a:pt x="1566" y="2216"/>
                </a:lnTo>
                <a:lnTo>
                  <a:pt x="1570" y="2212"/>
                </a:lnTo>
                <a:lnTo>
                  <a:pt x="1572" y="2208"/>
                </a:lnTo>
                <a:lnTo>
                  <a:pt x="1574" y="2206"/>
                </a:lnTo>
                <a:lnTo>
                  <a:pt x="1576" y="2208"/>
                </a:lnTo>
                <a:lnTo>
                  <a:pt x="1576" y="2210"/>
                </a:lnTo>
                <a:lnTo>
                  <a:pt x="1576" y="2212"/>
                </a:lnTo>
                <a:lnTo>
                  <a:pt x="1572" y="2216"/>
                </a:lnTo>
                <a:lnTo>
                  <a:pt x="1566" y="2220"/>
                </a:lnTo>
                <a:lnTo>
                  <a:pt x="1566" y="2222"/>
                </a:lnTo>
                <a:lnTo>
                  <a:pt x="1568" y="2226"/>
                </a:lnTo>
                <a:lnTo>
                  <a:pt x="1572" y="2228"/>
                </a:lnTo>
                <a:lnTo>
                  <a:pt x="1576" y="2228"/>
                </a:lnTo>
                <a:lnTo>
                  <a:pt x="1578" y="2224"/>
                </a:lnTo>
                <a:lnTo>
                  <a:pt x="1580" y="2222"/>
                </a:lnTo>
                <a:lnTo>
                  <a:pt x="1580" y="2224"/>
                </a:lnTo>
                <a:lnTo>
                  <a:pt x="1580" y="2230"/>
                </a:lnTo>
                <a:lnTo>
                  <a:pt x="1580" y="2232"/>
                </a:lnTo>
                <a:lnTo>
                  <a:pt x="1582" y="2234"/>
                </a:lnTo>
                <a:lnTo>
                  <a:pt x="1586" y="2232"/>
                </a:lnTo>
                <a:lnTo>
                  <a:pt x="1586" y="2230"/>
                </a:lnTo>
                <a:lnTo>
                  <a:pt x="1588" y="2214"/>
                </a:lnTo>
                <a:lnTo>
                  <a:pt x="1586" y="2210"/>
                </a:lnTo>
                <a:lnTo>
                  <a:pt x="1584" y="2206"/>
                </a:lnTo>
                <a:lnTo>
                  <a:pt x="1578" y="2198"/>
                </a:lnTo>
                <a:lnTo>
                  <a:pt x="1572" y="2194"/>
                </a:lnTo>
                <a:lnTo>
                  <a:pt x="1568" y="2192"/>
                </a:lnTo>
                <a:close/>
                <a:moveTo>
                  <a:pt x="1560" y="2224"/>
                </a:moveTo>
                <a:lnTo>
                  <a:pt x="1560" y="2224"/>
                </a:lnTo>
                <a:lnTo>
                  <a:pt x="1562" y="2232"/>
                </a:lnTo>
                <a:lnTo>
                  <a:pt x="1570" y="2242"/>
                </a:lnTo>
                <a:lnTo>
                  <a:pt x="1572" y="2242"/>
                </a:lnTo>
                <a:lnTo>
                  <a:pt x="1572" y="2240"/>
                </a:lnTo>
                <a:lnTo>
                  <a:pt x="1572" y="2236"/>
                </a:lnTo>
                <a:lnTo>
                  <a:pt x="1568" y="2230"/>
                </a:lnTo>
                <a:lnTo>
                  <a:pt x="1562" y="2224"/>
                </a:lnTo>
                <a:lnTo>
                  <a:pt x="1560" y="2224"/>
                </a:lnTo>
                <a:close/>
                <a:moveTo>
                  <a:pt x="1582" y="2244"/>
                </a:moveTo>
                <a:lnTo>
                  <a:pt x="1582" y="2244"/>
                </a:lnTo>
                <a:lnTo>
                  <a:pt x="1580" y="2244"/>
                </a:lnTo>
                <a:lnTo>
                  <a:pt x="1580" y="2248"/>
                </a:lnTo>
                <a:lnTo>
                  <a:pt x="1582" y="2252"/>
                </a:lnTo>
                <a:lnTo>
                  <a:pt x="1584" y="2254"/>
                </a:lnTo>
                <a:lnTo>
                  <a:pt x="1586" y="2252"/>
                </a:lnTo>
                <a:lnTo>
                  <a:pt x="1586" y="2248"/>
                </a:lnTo>
                <a:lnTo>
                  <a:pt x="1586" y="2244"/>
                </a:lnTo>
                <a:lnTo>
                  <a:pt x="1582" y="2244"/>
                </a:lnTo>
                <a:close/>
                <a:moveTo>
                  <a:pt x="4140" y="1656"/>
                </a:moveTo>
                <a:lnTo>
                  <a:pt x="4140" y="1656"/>
                </a:lnTo>
                <a:lnTo>
                  <a:pt x="4136" y="1658"/>
                </a:lnTo>
                <a:lnTo>
                  <a:pt x="4134" y="1662"/>
                </a:lnTo>
                <a:lnTo>
                  <a:pt x="4136" y="1668"/>
                </a:lnTo>
                <a:lnTo>
                  <a:pt x="4142" y="1674"/>
                </a:lnTo>
                <a:lnTo>
                  <a:pt x="4148" y="1678"/>
                </a:lnTo>
                <a:lnTo>
                  <a:pt x="4154" y="1680"/>
                </a:lnTo>
                <a:lnTo>
                  <a:pt x="4160" y="1680"/>
                </a:lnTo>
                <a:lnTo>
                  <a:pt x="4164" y="1678"/>
                </a:lnTo>
                <a:lnTo>
                  <a:pt x="4166" y="1672"/>
                </a:lnTo>
                <a:lnTo>
                  <a:pt x="4168" y="1668"/>
                </a:lnTo>
                <a:lnTo>
                  <a:pt x="4166" y="1664"/>
                </a:lnTo>
                <a:lnTo>
                  <a:pt x="4164" y="1660"/>
                </a:lnTo>
                <a:lnTo>
                  <a:pt x="4160" y="1658"/>
                </a:lnTo>
                <a:lnTo>
                  <a:pt x="4154" y="1656"/>
                </a:lnTo>
                <a:lnTo>
                  <a:pt x="4148" y="1654"/>
                </a:lnTo>
                <a:lnTo>
                  <a:pt x="4140" y="1656"/>
                </a:lnTo>
                <a:close/>
                <a:moveTo>
                  <a:pt x="4268" y="2596"/>
                </a:moveTo>
                <a:lnTo>
                  <a:pt x="4268" y="2596"/>
                </a:lnTo>
                <a:lnTo>
                  <a:pt x="4260" y="2594"/>
                </a:lnTo>
                <a:lnTo>
                  <a:pt x="4244" y="2596"/>
                </a:lnTo>
                <a:lnTo>
                  <a:pt x="4226" y="2596"/>
                </a:lnTo>
                <a:lnTo>
                  <a:pt x="4216" y="2594"/>
                </a:lnTo>
                <a:lnTo>
                  <a:pt x="4206" y="2592"/>
                </a:lnTo>
                <a:lnTo>
                  <a:pt x="4198" y="2588"/>
                </a:lnTo>
                <a:lnTo>
                  <a:pt x="4194" y="2584"/>
                </a:lnTo>
                <a:lnTo>
                  <a:pt x="4192" y="2578"/>
                </a:lnTo>
                <a:lnTo>
                  <a:pt x="4190" y="2572"/>
                </a:lnTo>
                <a:lnTo>
                  <a:pt x="4190" y="2568"/>
                </a:lnTo>
                <a:lnTo>
                  <a:pt x="4188" y="2566"/>
                </a:lnTo>
                <a:lnTo>
                  <a:pt x="4186" y="2568"/>
                </a:lnTo>
                <a:lnTo>
                  <a:pt x="4180" y="2574"/>
                </a:lnTo>
                <a:lnTo>
                  <a:pt x="4174" y="2586"/>
                </a:lnTo>
                <a:lnTo>
                  <a:pt x="4174" y="2588"/>
                </a:lnTo>
                <a:lnTo>
                  <a:pt x="4176" y="2588"/>
                </a:lnTo>
                <a:lnTo>
                  <a:pt x="4180" y="2590"/>
                </a:lnTo>
                <a:lnTo>
                  <a:pt x="4182" y="2592"/>
                </a:lnTo>
                <a:lnTo>
                  <a:pt x="4184" y="2596"/>
                </a:lnTo>
                <a:lnTo>
                  <a:pt x="4184" y="2600"/>
                </a:lnTo>
                <a:lnTo>
                  <a:pt x="4184" y="2602"/>
                </a:lnTo>
                <a:lnTo>
                  <a:pt x="4190" y="2602"/>
                </a:lnTo>
                <a:lnTo>
                  <a:pt x="4196" y="2602"/>
                </a:lnTo>
                <a:lnTo>
                  <a:pt x="4198" y="2604"/>
                </a:lnTo>
                <a:lnTo>
                  <a:pt x="4202" y="2606"/>
                </a:lnTo>
                <a:lnTo>
                  <a:pt x="4208" y="2612"/>
                </a:lnTo>
                <a:lnTo>
                  <a:pt x="4214" y="2614"/>
                </a:lnTo>
                <a:lnTo>
                  <a:pt x="4226" y="2616"/>
                </a:lnTo>
                <a:lnTo>
                  <a:pt x="4248" y="2624"/>
                </a:lnTo>
                <a:lnTo>
                  <a:pt x="4252" y="2626"/>
                </a:lnTo>
                <a:lnTo>
                  <a:pt x="4256" y="2626"/>
                </a:lnTo>
                <a:lnTo>
                  <a:pt x="4256" y="2620"/>
                </a:lnTo>
                <a:lnTo>
                  <a:pt x="4256" y="2612"/>
                </a:lnTo>
                <a:lnTo>
                  <a:pt x="4256" y="2608"/>
                </a:lnTo>
                <a:lnTo>
                  <a:pt x="4258" y="2604"/>
                </a:lnTo>
                <a:lnTo>
                  <a:pt x="4264" y="2600"/>
                </a:lnTo>
                <a:lnTo>
                  <a:pt x="4268" y="2598"/>
                </a:lnTo>
                <a:lnTo>
                  <a:pt x="4270" y="2596"/>
                </a:lnTo>
                <a:lnTo>
                  <a:pt x="4268" y="2596"/>
                </a:lnTo>
                <a:close/>
                <a:moveTo>
                  <a:pt x="4356" y="2612"/>
                </a:moveTo>
                <a:lnTo>
                  <a:pt x="4356" y="2612"/>
                </a:lnTo>
                <a:lnTo>
                  <a:pt x="4346" y="2608"/>
                </a:lnTo>
                <a:lnTo>
                  <a:pt x="4342" y="2606"/>
                </a:lnTo>
                <a:lnTo>
                  <a:pt x="4340" y="2604"/>
                </a:lnTo>
                <a:lnTo>
                  <a:pt x="4338" y="2596"/>
                </a:lnTo>
                <a:lnTo>
                  <a:pt x="4340" y="2582"/>
                </a:lnTo>
                <a:lnTo>
                  <a:pt x="4340" y="2568"/>
                </a:lnTo>
                <a:lnTo>
                  <a:pt x="4338" y="2566"/>
                </a:lnTo>
                <a:lnTo>
                  <a:pt x="4336" y="2564"/>
                </a:lnTo>
                <a:lnTo>
                  <a:pt x="4334" y="2564"/>
                </a:lnTo>
                <a:lnTo>
                  <a:pt x="4330" y="2568"/>
                </a:lnTo>
                <a:lnTo>
                  <a:pt x="4318" y="2582"/>
                </a:lnTo>
                <a:lnTo>
                  <a:pt x="4306" y="2598"/>
                </a:lnTo>
                <a:lnTo>
                  <a:pt x="4298" y="2612"/>
                </a:lnTo>
                <a:lnTo>
                  <a:pt x="4296" y="2620"/>
                </a:lnTo>
                <a:lnTo>
                  <a:pt x="4294" y="2628"/>
                </a:lnTo>
                <a:lnTo>
                  <a:pt x="4296" y="2636"/>
                </a:lnTo>
                <a:lnTo>
                  <a:pt x="4298" y="2646"/>
                </a:lnTo>
                <a:lnTo>
                  <a:pt x="4302" y="2652"/>
                </a:lnTo>
                <a:lnTo>
                  <a:pt x="4304" y="2652"/>
                </a:lnTo>
                <a:lnTo>
                  <a:pt x="4306" y="2652"/>
                </a:lnTo>
                <a:lnTo>
                  <a:pt x="4312" y="2644"/>
                </a:lnTo>
                <a:lnTo>
                  <a:pt x="4314" y="2632"/>
                </a:lnTo>
                <a:lnTo>
                  <a:pt x="4320" y="2622"/>
                </a:lnTo>
                <a:lnTo>
                  <a:pt x="4322" y="2620"/>
                </a:lnTo>
                <a:lnTo>
                  <a:pt x="4324" y="2618"/>
                </a:lnTo>
                <a:lnTo>
                  <a:pt x="4326" y="2620"/>
                </a:lnTo>
                <a:lnTo>
                  <a:pt x="4326" y="2622"/>
                </a:lnTo>
                <a:lnTo>
                  <a:pt x="4324" y="2634"/>
                </a:lnTo>
                <a:lnTo>
                  <a:pt x="4324" y="2646"/>
                </a:lnTo>
                <a:lnTo>
                  <a:pt x="4324" y="2648"/>
                </a:lnTo>
                <a:lnTo>
                  <a:pt x="4326" y="2650"/>
                </a:lnTo>
                <a:lnTo>
                  <a:pt x="4334" y="2646"/>
                </a:lnTo>
                <a:lnTo>
                  <a:pt x="4344" y="2640"/>
                </a:lnTo>
                <a:lnTo>
                  <a:pt x="4354" y="2632"/>
                </a:lnTo>
                <a:lnTo>
                  <a:pt x="4362" y="2622"/>
                </a:lnTo>
                <a:lnTo>
                  <a:pt x="4364" y="2620"/>
                </a:lnTo>
                <a:lnTo>
                  <a:pt x="4364" y="2616"/>
                </a:lnTo>
                <a:lnTo>
                  <a:pt x="4360" y="2614"/>
                </a:lnTo>
                <a:lnTo>
                  <a:pt x="4356" y="2612"/>
                </a:lnTo>
                <a:close/>
                <a:moveTo>
                  <a:pt x="4284" y="2440"/>
                </a:moveTo>
                <a:lnTo>
                  <a:pt x="4284" y="2440"/>
                </a:lnTo>
                <a:lnTo>
                  <a:pt x="4286" y="2438"/>
                </a:lnTo>
                <a:lnTo>
                  <a:pt x="4284" y="2436"/>
                </a:lnTo>
                <a:lnTo>
                  <a:pt x="4280" y="2430"/>
                </a:lnTo>
                <a:lnTo>
                  <a:pt x="4272" y="2424"/>
                </a:lnTo>
                <a:lnTo>
                  <a:pt x="4260" y="2416"/>
                </a:lnTo>
                <a:lnTo>
                  <a:pt x="4246" y="2410"/>
                </a:lnTo>
                <a:lnTo>
                  <a:pt x="4230" y="2404"/>
                </a:lnTo>
                <a:lnTo>
                  <a:pt x="4212" y="2398"/>
                </a:lnTo>
                <a:lnTo>
                  <a:pt x="4194" y="2396"/>
                </a:lnTo>
                <a:lnTo>
                  <a:pt x="4178" y="2394"/>
                </a:lnTo>
                <a:lnTo>
                  <a:pt x="4170" y="2394"/>
                </a:lnTo>
                <a:lnTo>
                  <a:pt x="4168" y="2396"/>
                </a:lnTo>
                <a:lnTo>
                  <a:pt x="4172" y="2398"/>
                </a:lnTo>
                <a:lnTo>
                  <a:pt x="4186" y="2408"/>
                </a:lnTo>
                <a:lnTo>
                  <a:pt x="4202" y="2418"/>
                </a:lnTo>
                <a:lnTo>
                  <a:pt x="4220" y="2430"/>
                </a:lnTo>
                <a:lnTo>
                  <a:pt x="4246" y="2442"/>
                </a:lnTo>
                <a:lnTo>
                  <a:pt x="4258" y="2446"/>
                </a:lnTo>
                <a:lnTo>
                  <a:pt x="4270" y="2446"/>
                </a:lnTo>
                <a:lnTo>
                  <a:pt x="4278" y="2446"/>
                </a:lnTo>
                <a:lnTo>
                  <a:pt x="4282" y="2444"/>
                </a:lnTo>
                <a:lnTo>
                  <a:pt x="4284" y="2440"/>
                </a:lnTo>
                <a:close/>
                <a:moveTo>
                  <a:pt x="4640" y="2510"/>
                </a:moveTo>
                <a:lnTo>
                  <a:pt x="4640" y="2510"/>
                </a:lnTo>
                <a:lnTo>
                  <a:pt x="4646" y="2502"/>
                </a:lnTo>
                <a:lnTo>
                  <a:pt x="4646" y="2496"/>
                </a:lnTo>
                <a:lnTo>
                  <a:pt x="4644" y="2496"/>
                </a:lnTo>
                <a:lnTo>
                  <a:pt x="4640" y="2496"/>
                </a:lnTo>
                <a:lnTo>
                  <a:pt x="4628" y="2506"/>
                </a:lnTo>
                <a:lnTo>
                  <a:pt x="4622" y="2514"/>
                </a:lnTo>
                <a:lnTo>
                  <a:pt x="4616" y="2522"/>
                </a:lnTo>
                <a:lnTo>
                  <a:pt x="4612" y="2528"/>
                </a:lnTo>
                <a:lnTo>
                  <a:pt x="4608" y="2528"/>
                </a:lnTo>
                <a:lnTo>
                  <a:pt x="4608" y="2526"/>
                </a:lnTo>
                <a:lnTo>
                  <a:pt x="4608" y="2520"/>
                </a:lnTo>
                <a:lnTo>
                  <a:pt x="4608" y="2512"/>
                </a:lnTo>
                <a:lnTo>
                  <a:pt x="4612" y="2504"/>
                </a:lnTo>
                <a:lnTo>
                  <a:pt x="4616" y="2498"/>
                </a:lnTo>
                <a:lnTo>
                  <a:pt x="4622" y="2492"/>
                </a:lnTo>
                <a:lnTo>
                  <a:pt x="4630" y="2488"/>
                </a:lnTo>
                <a:lnTo>
                  <a:pt x="4634" y="2484"/>
                </a:lnTo>
                <a:lnTo>
                  <a:pt x="4636" y="2480"/>
                </a:lnTo>
                <a:lnTo>
                  <a:pt x="4638" y="2476"/>
                </a:lnTo>
                <a:lnTo>
                  <a:pt x="4636" y="2474"/>
                </a:lnTo>
                <a:lnTo>
                  <a:pt x="4634" y="2472"/>
                </a:lnTo>
                <a:lnTo>
                  <a:pt x="4630" y="2472"/>
                </a:lnTo>
                <a:lnTo>
                  <a:pt x="4626" y="2474"/>
                </a:lnTo>
                <a:lnTo>
                  <a:pt x="4620" y="2476"/>
                </a:lnTo>
                <a:lnTo>
                  <a:pt x="4614" y="2476"/>
                </a:lnTo>
                <a:lnTo>
                  <a:pt x="4608" y="2474"/>
                </a:lnTo>
                <a:lnTo>
                  <a:pt x="4602" y="2470"/>
                </a:lnTo>
                <a:lnTo>
                  <a:pt x="4600" y="2466"/>
                </a:lnTo>
                <a:lnTo>
                  <a:pt x="4600" y="2460"/>
                </a:lnTo>
                <a:lnTo>
                  <a:pt x="4602" y="2456"/>
                </a:lnTo>
                <a:lnTo>
                  <a:pt x="4610" y="2448"/>
                </a:lnTo>
                <a:lnTo>
                  <a:pt x="4616" y="2442"/>
                </a:lnTo>
                <a:lnTo>
                  <a:pt x="4618" y="2436"/>
                </a:lnTo>
                <a:lnTo>
                  <a:pt x="4614" y="2430"/>
                </a:lnTo>
                <a:lnTo>
                  <a:pt x="4610" y="2426"/>
                </a:lnTo>
                <a:lnTo>
                  <a:pt x="4602" y="2424"/>
                </a:lnTo>
                <a:lnTo>
                  <a:pt x="4590" y="2422"/>
                </a:lnTo>
                <a:lnTo>
                  <a:pt x="4578" y="2422"/>
                </a:lnTo>
                <a:lnTo>
                  <a:pt x="4566" y="2426"/>
                </a:lnTo>
                <a:lnTo>
                  <a:pt x="4554" y="2428"/>
                </a:lnTo>
                <a:lnTo>
                  <a:pt x="4548" y="2428"/>
                </a:lnTo>
                <a:lnTo>
                  <a:pt x="4546" y="2428"/>
                </a:lnTo>
                <a:lnTo>
                  <a:pt x="4546" y="2426"/>
                </a:lnTo>
                <a:lnTo>
                  <a:pt x="4546" y="2422"/>
                </a:lnTo>
                <a:lnTo>
                  <a:pt x="4542" y="2420"/>
                </a:lnTo>
                <a:lnTo>
                  <a:pt x="4536" y="2422"/>
                </a:lnTo>
                <a:lnTo>
                  <a:pt x="4528" y="2422"/>
                </a:lnTo>
                <a:lnTo>
                  <a:pt x="4524" y="2420"/>
                </a:lnTo>
                <a:lnTo>
                  <a:pt x="4520" y="2418"/>
                </a:lnTo>
                <a:lnTo>
                  <a:pt x="4518" y="2414"/>
                </a:lnTo>
                <a:lnTo>
                  <a:pt x="4518" y="2408"/>
                </a:lnTo>
                <a:lnTo>
                  <a:pt x="4520" y="2404"/>
                </a:lnTo>
                <a:lnTo>
                  <a:pt x="4524" y="2400"/>
                </a:lnTo>
                <a:lnTo>
                  <a:pt x="4528" y="2398"/>
                </a:lnTo>
                <a:lnTo>
                  <a:pt x="4532" y="2396"/>
                </a:lnTo>
                <a:lnTo>
                  <a:pt x="4532" y="2392"/>
                </a:lnTo>
                <a:lnTo>
                  <a:pt x="4530" y="2388"/>
                </a:lnTo>
                <a:lnTo>
                  <a:pt x="4526" y="2386"/>
                </a:lnTo>
                <a:lnTo>
                  <a:pt x="4522" y="2384"/>
                </a:lnTo>
                <a:lnTo>
                  <a:pt x="4514" y="2384"/>
                </a:lnTo>
                <a:lnTo>
                  <a:pt x="4506" y="2388"/>
                </a:lnTo>
                <a:lnTo>
                  <a:pt x="4496" y="2394"/>
                </a:lnTo>
                <a:lnTo>
                  <a:pt x="4490" y="2400"/>
                </a:lnTo>
                <a:lnTo>
                  <a:pt x="4486" y="2402"/>
                </a:lnTo>
                <a:lnTo>
                  <a:pt x="4484" y="2400"/>
                </a:lnTo>
                <a:lnTo>
                  <a:pt x="4486" y="2394"/>
                </a:lnTo>
                <a:lnTo>
                  <a:pt x="4496" y="2374"/>
                </a:lnTo>
                <a:lnTo>
                  <a:pt x="4508" y="2354"/>
                </a:lnTo>
                <a:lnTo>
                  <a:pt x="4518" y="2336"/>
                </a:lnTo>
                <a:lnTo>
                  <a:pt x="4526" y="2322"/>
                </a:lnTo>
                <a:lnTo>
                  <a:pt x="4536" y="2308"/>
                </a:lnTo>
                <a:lnTo>
                  <a:pt x="4538" y="2304"/>
                </a:lnTo>
                <a:lnTo>
                  <a:pt x="4540" y="2298"/>
                </a:lnTo>
                <a:lnTo>
                  <a:pt x="4538" y="2294"/>
                </a:lnTo>
                <a:lnTo>
                  <a:pt x="4536" y="2292"/>
                </a:lnTo>
                <a:lnTo>
                  <a:pt x="4530" y="2290"/>
                </a:lnTo>
                <a:lnTo>
                  <a:pt x="4524" y="2292"/>
                </a:lnTo>
                <a:lnTo>
                  <a:pt x="4514" y="2294"/>
                </a:lnTo>
                <a:lnTo>
                  <a:pt x="4504" y="2298"/>
                </a:lnTo>
                <a:lnTo>
                  <a:pt x="4494" y="2304"/>
                </a:lnTo>
                <a:lnTo>
                  <a:pt x="4488" y="2310"/>
                </a:lnTo>
                <a:lnTo>
                  <a:pt x="4484" y="2316"/>
                </a:lnTo>
                <a:lnTo>
                  <a:pt x="4482" y="2320"/>
                </a:lnTo>
                <a:lnTo>
                  <a:pt x="4480" y="2328"/>
                </a:lnTo>
                <a:lnTo>
                  <a:pt x="4478" y="2332"/>
                </a:lnTo>
                <a:lnTo>
                  <a:pt x="4472" y="2336"/>
                </a:lnTo>
                <a:lnTo>
                  <a:pt x="4466" y="2342"/>
                </a:lnTo>
                <a:lnTo>
                  <a:pt x="4460" y="2350"/>
                </a:lnTo>
                <a:lnTo>
                  <a:pt x="4448" y="2376"/>
                </a:lnTo>
                <a:lnTo>
                  <a:pt x="4434" y="2408"/>
                </a:lnTo>
                <a:lnTo>
                  <a:pt x="4420" y="2440"/>
                </a:lnTo>
                <a:lnTo>
                  <a:pt x="4410" y="2460"/>
                </a:lnTo>
                <a:lnTo>
                  <a:pt x="4408" y="2464"/>
                </a:lnTo>
                <a:lnTo>
                  <a:pt x="4406" y="2462"/>
                </a:lnTo>
                <a:lnTo>
                  <a:pt x="4406" y="2460"/>
                </a:lnTo>
                <a:lnTo>
                  <a:pt x="4402" y="2462"/>
                </a:lnTo>
                <a:lnTo>
                  <a:pt x="4396" y="2464"/>
                </a:lnTo>
                <a:lnTo>
                  <a:pt x="4386" y="2474"/>
                </a:lnTo>
                <a:lnTo>
                  <a:pt x="4384" y="2476"/>
                </a:lnTo>
                <a:lnTo>
                  <a:pt x="4384" y="2478"/>
                </a:lnTo>
                <a:lnTo>
                  <a:pt x="4384" y="2480"/>
                </a:lnTo>
                <a:lnTo>
                  <a:pt x="4388" y="2482"/>
                </a:lnTo>
                <a:lnTo>
                  <a:pt x="4402" y="2484"/>
                </a:lnTo>
                <a:lnTo>
                  <a:pt x="4406" y="2486"/>
                </a:lnTo>
                <a:lnTo>
                  <a:pt x="4406" y="2488"/>
                </a:lnTo>
                <a:lnTo>
                  <a:pt x="4394" y="2498"/>
                </a:lnTo>
                <a:lnTo>
                  <a:pt x="4386" y="2504"/>
                </a:lnTo>
                <a:lnTo>
                  <a:pt x="4380" y="2510"/>
                </a:lnTo>
                <a:lnTo>
                  <a:pt x="4378" y="2514"/>
                </a:lnTo>
                <a:lnTo>
                  <a:pt x="4378" y="2516"/>
                </a:lnTo>
                <a:lnTo>
                  <a:pt x="4378" y="2520"/>
                </a:lnTo>
                <a:lnTo>
                  <a:pt x="4382" y="2524"/>
                </a:lnTo>
                <a:lnTo>
                  <a:pt x="4384" y="2528"/>
                </a:lnTo>
                <a:lnTo>
                  <a:pt x="4390" y="2530"/>
                </a:lnTo>
                <a:lnTo>
                  <a:pt x="4398" y="2530"/>
                </a:lnTo>
                <a:lnTo>
                  <a:pt x="4416" y="2526"/>
                </a:lnTo>
                <a:lnTo>
                  <a:pt x="4426" y="2524"/>
                </a:lnTo>
                <a:lnTo>
                  <a:pt x="4434" y="2524"/>
                </a:lnTo>
                <a:lnTo>
                  <a:pt x="4446" y="2528"/>
                </a:lnTo>
                <a:lnTo>
                  <a:pt x="4452" y="2530"/>
                </a:lnTo>
                <a:lnTo>
                  <a:pt x="4462" y="2532"/>
                </a:lnTo>
                <a:lnTo>
                  <a:pt x="4474" y="2532"/>
                </a:lnTo>
                <a:lnTo>
                  <a:pt x="4490" y="2530"/>
                </a:lnTo>
                <a:lnTo>
                  <a:pt x="4504" y="2528"/>
                </a:lnTo>
                <a:lnTo>
                  <a:pt x="4512" y="2528"/>
                </a:lnTo>
                <a:lnTo>
                  <a:pt x="4514" y="2530"/>
                </a:lnTo>
                <a:lnTo>
                  <a:pt x="4512" y="2532"/>
                </a:lnTo>
                <a:lnTo>
                  <a:pt x="4512" y="2534"/>
                </a:lnTo>
                <a:lnTo>
                  <a:pt x="4514" y="2536"/>
                </a:lnTo>
                <a:lnTo>
                  <a:pt x="4520" y="2538"/>
                </a:lnTo>
                <a:lnTo>
                  <a:pt x="4532" y="2536"/>
                </a:lnTo>
                <a:lnTo>
                  <a:pt x="4544" y="2536"/>
                </a:lnTo>
                <a:lnTo>
                  <a:pt x="4548" y="2538"/>
                </a:lnTo>
                <a:lnTo>
                  <a:pt x="4546" y="2542"/>
                </a:lnTo>
                <a:lnTo>
                  <a:pt x="4540" y="2548"/>
                </a:lnTo>
                <a:lnTo>
                  <a:pt x="4522" y="2560"/>
                </a:lnTo>
                <a:lnTo>
                  <a:pt x="4516" y="2564"/>
                </a:lnTo>
                <a:lnTo>
                  <a:pt x="4514" y="2570"/>
                </a:lnTo>
                <a:lnTo>
                  <a:pt x="4514" y="2574"/>
                </a:lnTo>
                <a:lnTo>
                  <a:pt x="4518" y="2576"/>
                </a:lnTo>
                <a:lnTo>
                  <a:pt x="4522" y="2578"/>
                </a:lnTo>
                <a:lnTo>
                  <a:pt x="4526" y="2578"/>
                </a:lnTo>
                <a:lnTo>
                  <a:pt x="4532" y="2576"/>
                </a:lnTo>
                <a:lnTo>
                  <a:pt x="4540" y="2572"/>
                </a:lnTo>
                <a:lnTo>
                  <a:pt x="4546" y="2566"/>
                </a:lnTo>
                <a:lnTo>
                  <a:pt x="4552" y="2558"/>
                </a:lnTo>
                <a:lnTo>
                  <a:pt x="4558" y="2550"/>
                </a:lnTo>
                <a:lnTo>
                  <a:pt x="4564" y="2546"/>
                </a:lnTo>
                <a:lnTo>
                  <a:pt x="4566" y="2544"/>
                </a:lnTo>
                <a:lnTo>
                  <a:pt x="4570" y="2544"/>
                </a:lnTo>
                <a:lnTo>
                  <a:pt x="4572" y="2542"/>
                </a:lnTo>
                <a:lnTo>
                  <a:pt x="4576" y="2540"/>
                </a:lnTo>
                <a:lnTo>
                  <a:pt x="4578" y="2538"/>
                </a:lnTo>
                <a:lnTo>
                  <a:pt x="4582" y="2530"/>
                </a:lnTo>
                <a:lnTo>
                  <a:pt x="4586" y="2524"/>
                </a:lnTo>
                <a:lnTo>
                  <a:pt x="4590" y="2520"/>
                </a:lnTo>
                <a:lnTo>
                  <a:pt x="4594" y="2518"/>
                </a:lnTo>
                <a:lnTo>
                  <a:pt x="4596" y="2520"/>
                </a:lnTo>
                <a:lnTo>
                  <a:pt x="4598" y="2524"/>
                </a:lnTo>
                <a:lnTo>
                  <a:pt x="4598" y="2530"/>
                </a:lnTo>
                <a:lnTo>
                  <a:pt x="4598" y="2538"/>
                </a:lnTo>
                <a:lnTo>
                  <a:pt x="4594" y="2548"/>
                </a:lnTo>
                <a:lnTo>
                  <a:pt x="4590" y="2564"/>
                </a:lnTo>
                <a:lnTo>
                  <a:pt x="4588" y="2574"/>
                </a:lnTo>
                <a:lnTo>
                  <a:pt x="4588" y="2576"/>
                </a:lnTo>
                <a:lnTo>
                  <a:pt x="4592" y="2576"/>
                </a:lnTo>
                <a:lnTo>
                  <a:pt x="4600" y="2570"/>
                </a:lnTo>
                <a:lnTo>
                  <a:pt x="4606" y="2566"/>
                </a:lnTo>
                <a:lnTo>
                  <a:pt x="4608" y="2566"/>
                </a:lnTo>
                <a:lnTo>
                  <a:pt x="4610" y="2568"/>
                </a:lnTo>
                <a:lnTo>
                  <a:pt x="4612" y="2572"/>
                </a:lnTo>
                <a:lnTo>
                  <a:pt x="4614" y="2576"/>
                </a:lnTo>
                <a:lnTo>
                  <a:pt x="4618" y="2580"/>
                </a:lnTo>
                <a:lnTo>
                  <a:pt x="4624" y="2584"/>
                </a:lnTo>
                <a:lnTo>
                  <a:pt x="4630" y="2586"/>
                </a:lnTo>
                <a:lnTo>
                  <a:pt x="4638" y="2584"/>
                </a:lnTo>
                <a:lnTo>
                  <a:pt x="4642" y="2582"/>
                </a:lnTo>
                <a:lnTo>
                  <a:pt x="4644" y="2580"/>
                </a:lnTo>
                <a:lnTo>
                  <a:pt x="4644" y="2574"/>
                </a:lnTo>
                <a:lnTo>
                  <a:pt x="4644" y="2560"/>
                </a:lnTo>
                <a:lnTo>
                  <a:pt x="4644" y="2550"/>
                </a:lnTo>
                <a:lnTo>
                  <a:pt x="4648" y="2536"/>
                </a:lnTo>
                <a:lnTo>
                  <a:pt x="4650" y="2526"/>
                </a:lnTo>
                <a:lnTo>
                  <a:pt x="4650" y="2522"/>
                </a:lnTo>
                <a:lnTo>
                  <a:pt x="4648" y="2520"/>
                </a:lnTo>
                <a:lnTo>
                  <a:pt x="4644" y="2520"/>
                </a:lnTo>
                <a:lnTo>
                  <a:pt x="4640" y="2522"/>
                </a:lnTo>
                <a:lnTo>
                  <a:pt x="4636" y="2520"/>
                </a:lnTo>
                <a:lnTo>
                  <a:pt x="4636" y="2518"/>
                </a:lnTo>
                <a:lnTo>
                  <a:pt x="4640" y="2510"/>
                </a:lnTo>
                <a:close/>
                <a:moveTo>
                  <a:pt x="3266" y="1234"/>
                </a:moveTo>
                <a:lnTo>
                  <a:pt x="3266" y="1234"/>
                </a:lnTo>
                <a:lnTo>
                  <a:pt x="3276" y="1242"/>
                </a:lnTo>
                <a:lnTo>
                  <a:pt x="3278" y="1244"/>
                </a:lnTo>
                <a:lnTo>
                  <a:pt x="3280" y="1244"/>
                </a:lnTo>
                <a:lnTo>
                  <a:pt x="3284" y="1240"/>
                </a:lnTo>
                <a:lnTo>
                  <a:pt x="3286" y="1234"/>
                </a:lnTo>
                <a:lnTo>
                  <a:pt x="3286" y="1218"/>
                </a:lnTo>
                <a:lnTo>
                  <a:pt x="3282" y="1206"/>
                </a:lnTo>
                <a:lnTo>
                  <a:pt x="3280" y="1204"/>
                </a:lnTo>
                <a:lnTo>
                  <a:pt x="3276" y="1206"/>
                </a:lnTo>
                <a:lnTo>
                  <a:pt x="3272" y="1208"/>
                </a:lnTo>
                <a:lnTo>
                  <a:pt x="3268" y="1210"/>
                </a:lnTo>
                <a:lnTo>
                  <a:pt x="3264" y="1216"/>
                </a:lnTo>
                <a:lnTo>
                  <a:pt x="3262" y="1220"/>
                </a:lnTo>
                <a:lnTo>
                  <a:pt x="3264" y="1228"/>
                </a:lnTo>
                <a:lnTo>
                  <a:pt x="3266" y="1234"/>
                </a:lnTo>
                <a:close/>
                <a:moveTo>
                  <a:pt x="1702" y="940"/>
                </a:moveTo>
                <a:lnTo>
                  <a:pt x="1702" y="940"/>
                </a:lnTo>
                <a:lnTo>
                  <a:pt x="1718" y="944"/>
                </a:lnTo>
                <a:lnTo>
                  <a:pt x="1736" y="950"/>
                </a:lnTo>
                <a:lnTo>
                  <a:pt x="1766" y="960"/>
                </a:lnTo>
                <a:lnTo>
                  <a:pt x="1776" y="966"/>
                </a:lnTo>
                <a:lnTo>
                  <a:pt x="1784" y="972"/>
                </a:lnTo>
                <a:lnTo>
                  <a:pt x="1790" y="978"/>
                </a:lnTo>
                <a:lnTo>
                  <a:pt x="1794" y="984"/>
                </a:lnTo>
                <a:lnTo>
                  <a:pt x="1800" y="996"/>
                </a:lnTo>
                <a:lnTo>
                  <a:pt x="1804" y="1002"/>
                </a:lnTo>
                <a:lnTo>
                  <a:pt x="1808" y="1004"/>
                </a:lnTo>
                <a:lnTo>
                  <a:pt x="1814" y="1006"/>
                </a:lnTo>
                <a:lnTo>
                  <a:pt x="1820" y="1006"/>
                </a:lnTo>
                <a:lnTo>
                  <a:pt x="1832" y="1002"/>
                </a:lnTo>
                <a:lnTo>
                  <a:pt x="1846" y="994"/>
                </a:lnTo>
                <a:lnTo>
                  <a:pt x="1860" y="984"/>
                </a:lnTo>
                <a:lnTo>
                  <a:pt x="1866" y="982"/>
                </a:lnTo>
                <a:lnTo>
                  <a:pt x="1870" y="980"/>
                </a:lnTo>
                <a:lnTo>
                  <a:pt x="1878" y="982"/>
                </a:lnTo>
                <a:lnTo>
                  <a:pt x="1882" y="982"/>
                </a:lnTo>
                <a:lnTo>
                  <a:pt x="1888" y="984"/>
                </a:lnTo>
                <a:lnTo>
                  <a:pt x="1896" y="982"/>
                </a:lnTo>
                <a:lnTo>
                  <a:pt x="1906" y="978"/>
                </a:lnTo>
                <a:lnTo>
                  <a:pt x="1912" y="976"/>
                </a:lnTo>
                <a:lnTo>
                  <a:pt x="1914" y="972"/>
                </a:lnTo>
                <a:lnTo>
                  <a:pt x="1920" y="964"/>
                </a:lnTo>
                <a:lnTo>
                  <a:pt x="1922" y="954"/>
                </a:lnTo>
                <a:lnTo>
                  <a:pt x="1922" y="946"/>
                </a:lnTo>
                <a:lnTo>
                  <a:pt x="1922" y="936"/>
                </a:lnTo>
                <a:lnTo>
                  <a:pt x="1926" y="930"/>
                </a:lnTo>
                <a:lnTo>
                  <a:pt x="1932" y="924"/>
                </a:lnTo>
                <a:lnTo>
                  <a:pt x="1942" y="920"/>
                </a:lnTo>
                <a:lnTo>
                  <a:pt x="1952" y="918"/>
                </a:lnTo>
                <a:lnTo>
                  <a:pt x="1958" y="914"/>
                </a:lnTo>
                <a:lnTo>
                  <a:pt x="1962" y="910"/>
                </a:lnTo>
                <a:lnTo>
                  <a:pt x="1964" y="904"/>
                </a:lnTo>
                <a:lnTo>
                  <a:pt x="1966" y="898"/>
                </a:lnTo>
                <a:lnTo>
                  <a:pt x="1970" y="892"/>
                </a:lnTo>
                <a:lnTo>
                  <a:pt x="1978" y="886"/>
                </a:lnTo>
                <a:lnTo>
                  <a:pt x="1992" y="880"/>
                </a:lnTo>
                <a:lnTo>
                  <a:pt x="2020" y="868"/>
                </a:lnTo>
                <a:lnTo>
                  <a:pt x="2046" y="856"/>
                </a:lnTo>
                <a:lnTo>
                  <a:pt x="2070" y="846"/>
                </a:lnTo>
                <a:lnTo>
                  <a:pt x="2090" y="840"/>
                </a:lnTo>
                <a:lnTo>
                  <a:pt x="2106" y="836"/>
                </a:lnTo>
                <a:lnTo>
                  <a:pt x="2116" y="832"/>
                </a:lnTo>
                <a:lnTo>
                  <a:pt x="2122" y="826"/>
                </a:lnTo>
                <a:lnTo>
                  <a:pt x="2124" y="822"/>
                </a:lnTo>
                <a:lnTo>
                  <a:pt x="2122" y="818"/>
                </a:lnTo>
                <a:lnTo>
                  <a:pt x="2118" y="814"/>
                </a:lnTo>
                <a:lnTo>
                  <a:pt x="2106" y="810"/>
                </a:lnTo>
                <a:lnTo>
                  <a:pt x="2096" y="806"/>
                </a:lnTo>
                <a:lnTo>
                  <a:pt x="2088" y="800"/>
                </a:lnTo>
                <a:lnTo>
                  <a:pt x="2068" y="786"/>
                </a:lnTo>
                <a:lnTo>
                  <a:pt x="2058" y="778"/>
                </a:lnTo>
                <a:lnTo>
                  <a:pt x="2046" y="772"/>
                </a:lnTo>
                <a:lnTo>
                  <a:pt x="2032" y="768"/>
                </a:lnTo>
                <a:lnTo>
                  <a:pt x="2016" y="766"/>
                </a:lnTo>
                <a:lnTo>
                  <a:pt x="2002" y="768"/>
                </a:lnTo>
                <a:lnTo>
                  <a:pt x="1992" y="770"/>
                </a:lnTo>
                <a:lnTo>
                  <a:pt x="1986" y="772"/>
                </a:lnTo>
                <a:lnTo>
                  <a:pt x="1982" y="776"/>
                </a:lnTo>
                <a:lnTo>
                  <a:pt x="1980" y="782"/>
                </a:lnTo>
                <a:lnTo>
                  <a:pt x="1978" y="784"/>
                </a:lnTo>
                <a:lnTo>
                  <a:pt x="1974" y="786"/>
                </a:lnTo>
                <a:lnTo>
                  <a:pt x="1970" y="786"/>
                </a:lnTo>
                <a:lnTo>
                  <a:pt x="1972" y="782"/>
                </a:lnTo>
                <a:lnTo>
                  <a:pt x="1972" y="776"/>
                </a:lnTo>
                <a:lnTo>
                  <a:pt x="1970" y="774"/>
                </a:lnTo>
                <a:lnTo>
                  <a:pt x="1968" y="772"/>
                </a:lnTo>
                <a:lnTo>
                  <a:pt x="1964" y="770"/>
                </a:lnTo>
                <a:lnTo>
                  <a:pt x="1958" y="770"/>
                </a:lnTo>
                <a:lnTo>
                  <a:pt x="1948" y="770"/>
                </a:lnTo>
                <a:lnTo>
                  <a:pt x="1932" y="766"/>
                </a:lnTo>
                <a:lnTo>
                  <a:pt x="1918" y="762"/>
                </a:lnTo>
                <a:lnTo>
                  <a:pt x="1906" y="756"/>
                </a:lnTo>
                <a:lnTo>
                  <a:pt x="1890" y="748"/>
                </a:lnTo>
                <a:lnTo>
                  <a:pt x="1884" y="746"/>
                </a:lnTo>
                <a:lnTo>
                  <a:pt x="1876" y="744"/>
                </a:lnTo>
                <a:lnTo>
                  <a:pt x="1866" y="744"/>
                </a:lnTo>
                <a:lnTo>
                  <a:pt x="1854" y="748"/>
                </a:lnTo>
                <a:lnTo>
                  <a:pt x="1836" y="752"/>
                </a:lnTo>
                <a:lnTo>
                  <a:pt x="1818" y="754"/>
                </a:lnTo>
                <a:lnTo>
                  <a:pt x="1780" y="758"/>
                </a:lnTo>
                <a:lnTo>
                  <a:pt x="1754" y="760"/>
                </a:lnTo>
                <a:lnTo>
                  <a:pt x="1748" y="762"/>
                </a:lnTo>
                <a:lnTo>
                  <a:pt x="1746" y="764"/>
                </a:lnTo>
                <a:lnTo>
                  <a:pt x="1748" y="766"/>
                </a:lnTo>
                <a:lnTo>
                  <a:pt x="1752" y="770"/>
                </a:lnTo>
                <a:lnTo>
                  <a:pt x="1754" y="774"/>
                </a:lnTo>
                <a:lnTo>
                  <a:pt x="1758" y="782"/>
                </a:lnTo>
                <a:lnTo>
                  <a:pt x="1760" y="786"/>
                </a:lnTo>
                <a:lnTo>
                  <a:pt x="1762" y="790"/>
                </a:lnTo>
                <a:lnTo>
                  <a:pt x="1768" y="794"/>
                </a:lnTo>
                <a:lnTo>
                  <a:pt x="1774" y="798"/>
                </a:lnTo>
                <a:lnTo>
                  <a:pt x="1782" y="800"/>
                </a:lnTo>
                <a:lnTo>
                  <a:pt x="1784" y="804"/>
                </a:lnTo>
                <a:lnTo>
                  <a:pt x="1784" y="806"/>
                </a:lnTo>
                <a:lnTo>
                  <a:pt x="1782" y="808"/>
                </a:lnTo>
                <a:lnTo>
                  <a:pt x="1774" y="814"/>
                </a:lnTo>
                <a:lnTo>
                  <a:pt x="1772" y="818"/>
                </a:lnTo>
                <a:lnTo>
                  <a:pt x="1772" y="822"/>
                </a:lnTo>
                <a:lnTo>
                  <a:pt x="1770" y="824"/>
                </a:lnTo>
                <a:lnTo>
                  <a:pt x="1768" y="826"/>
                </a:lnTo>
                <a:lnTo>
                  <a:pt x="1764" y="828"/>
                </a:lnTo>
                <a:lnTo>
                  <a:pt x="1758" y="828"/>
                </a:lnTo>
                <a:lnTo>
                  <a:pt x="1756" y="832"/>
                </a:lnTo>
                <a:lnTo>
                  <a:pt x="1754" y="836"/>
                </a:lnTo>
                <a:lnTo>
                  <a:pt x="1754" y="840"/>
                </a:lnTo>
                <a:lnTo>
                  <a:pt x="1752" y="844"/>
                </a:lnTo>
                <a:lnTo>
                  <a:pt x="1746" y="850"/>
                </a:lnTo>
                <a:lnTo>
                  <a:pt x="1742" y="856"/>
                </a:lnTo>
                <a:lnTo>
                  <a:pt x="1742" y="858"/>
                </a:lnTo>
                <a:lnTo>
                  <a:pt x="1744" y="860"/>
                </a:lnTo>
                <a:lnTo>
                  <a:pt x="1752" y="864"/>
                </a:lnTo>
                <a:lnTo>
                  <a:pt x="1754" y="868"/>
                </a:lnTo>
                <a:lnTo>
                  <a:pt x="1752" y="870"/>
                </a:lnTo>
                <a:lnTo>
                  <a:pt x="1742" y="872"/>
                </a:lnTo>
                <a:lnTo>
                  <a:pt x="1732" y="874"/>
                </a:lnTo>
                <a:lnTo>
                  <a:pt x="1728" y="876"/>
                </a:lnTo>
                <a:lnTo>
                  <a:pt x="1728" y="880"/>
                </a:lnTo>
                <a:lnTo>
                  <a:pt x="1732" y="886"/>
                </a:lnTo>
                <a:lnTo>
                  <a:pt x="1732" y="890"/>
                </a:lnTo>
                <a:lnTo>
                  <a:pt x="1730" y="894"/>
                </a:lnTo>
                <a:lnTo>
                  <a:pt x="1720" y="906"/>
                </a:lnTo>
                <a:lnTo>
                  <a:pt x="1710" y="918"/>
                </a:lnTo>
                <a:lnTo>
                  <a:pt x="1706" y="922"/>
                </a:lnTo>
                <a:lnTo>
                  <a:pt x="1704" y="928"/>
                </a:lnTo>
                <a:lnTo>
                  <a:pt x="1702" y="934"/>
                </a:lnTo>
                <a:lnTo>
                  <a:pt x="1700" y="936"/>
                </a:lnTo>
                <a:lnTo>
                  <a:pt x="1698" y="938"/>
                </a:lnTo>
                <a:lnTo>
                  <a:pt x="1702" y="940"/>
                </a:lnTo>
                <a:close/>
                <a:moveTo>
                  <a:pt x="2646" y="1098"/>
                </a:moveTo>
                <a:lnTo>
                  <a:pt x="2646" y="1098"/>
                </a:lnTo>
                <a:lnTo>
                  <a:pt x="2652" y="1096"/>
                </a:lnTo>
                <a:lnTo>
                  <a:pt x="2656" y="1096"/>
                </a:lnTo>
                <a:lnTo>
                  <a:pt x="2660" y="1100"/>
                </a:lnTo>
                <a:lnTo>
                  <a:pt x="2664" y="1102"/>
                </a:lnTo>
                <a:lnTo>
                  <a:pt x="2670" y="1108"/>
                </a:lnTo>
                <a:lnTo>
                  <a:pt x="2672" y="1108"/>
                </a:lnTo>
                <a:lnTo>
                  <a:pt x="2676" y="1106"/>
                </a:lnTo>
                <a:lnTo>
                  <a:pt x="2680" y="1102"/>
                </a:lnTo>
                <a:lnTo>
                  <a:pt x="2684" y="1104"/>
                </a:lnTo>
                <a:lnTo>
                  <a:pt x="2688" y="1108"/>
                </a:lnTo>
                <a:lnTo>
                  <a:pt x="2692" y="1108"/>
                </a:lnTo>
                <a:lnTo>
                  <a:pt x="2696" y="1110"/>
                </a:lnTo>
                <a:lnTo>
                  <a:pt x="2700" y="1108"/>
                </a:lnTo>
                <a:lnTo>
                  <a:pt x="2704" y="1106"/>
                </a:lnTo>
                <a:lnTo>
                  <a:pt x="2706" y="1104"/>
                </a:lnTo>
                <a:lnTo>
                  <a:pt x="2706" y="1100"/>
                </a:lnTo>
                <a:lnTo>
                  <a:pt x="2706" y="1090"/>
                </a:lnTo>
                <a:lnTo>
                  <a:pt x="2704" y="1078"/>
                </a:lnTo>
                <a:lnTo>
                  <a:pt x="2702" y="1074"/>
                </a:lnTo>
                <a:lnTo>
                  <a:pt x="2698" y="1072"/>
                </a:lnTo>
                <a:lnTo>
                  <a:pt x="2690" y="1074"/>
                </a:lnTo>
                <a:lnTo>
                  <a:pt x="2682" y="1074"/>
                </a:lnTo>
                <a:lnTo>
                  <a:pt x="2678" y="1072"/>
                </a:lnTo>
                <a:lnTo>
                  <a:pt x="2678" y="1070"/>
                </a:lnTo>
                <a:lnTo>
                  <a:pt x="2676" y="1066"/>
                </a:lnTo>
                <a:lnTo>
                  <a:pt x="2676" y="1064"/>
                </a:lnTo>
                <a:lnTo>
                  <a:pt x="2668" y="1064"/>
                </a:lnTo>
                <a:lnTo>
                  <a:pt x="2662" y="1062"/>
                </a:lnTo>
                <a:lnTo>
                  <a:pt x="2654" y="1060"/>
                </a:lnTo>
                <a:lnTo>
                  <a:pt x="2644" y="1054"/>
                </a:lnTo>
                <a:lnTo>
                  <a:pt x="2630" y="1044"/>
                </a:lnTo>
                <a:lnTo>
                  <a:pt x="2624" y="1038"/>
                </a:lnTo>
                <a:lnTo>
                  <a:pt x="2618" y="1036"/>
                </a:lnTo>
                <a:lnTo>
                  <a:pt x="2616" y="1036"/>
                </a:lnTo>
                <a:lnTo>
                  <a:pt x="2616" y="1042"/>
                </a:lnTo>
                <a:lnTo>
                  <a:pt x="2616" y="1044"/>
                </a:lnTo>
                <a:lnTo>
                  <a:pt x="2612" y="1046"/>
                </a:lnTo>
                <a:lnTo>
                  <a:pt x="2602" y="1042"/>
                </a:lnTo>
                <a:lnTo>
                  <a:pt x="2588" y="1036"/>
                </a:lnTo>
                <a:lnTo>
                  <a:pt x="2582" y="1030"/>
                </a:lnTo>
                <a:lnTo>
                  <a:pt x="2578" y="1026"/>
                </a:lnTo>
                <a:lnTo>
                  <a:pt x="2574" y="1020"/>
                </a:lnTo>
                <a:lnTo>
                  <a:pt x="2568" y="1016"/>
                </a:lnTo>
                <a:lnTo>
                  <a:pt x="2560" y="1010"/>
                </a:lnTo>
                <a:lnTo>
                  <a:pt x="2556" y="1006"/>
                </a:lnTo>
                <a:lnTo>
                  <a:pt x="2556" y="1004"/>
                </a:lnTo>
                <a:lnTo>
                  <a:pt x="2556" y="1002"/>
                </a:lnTo>
                <a:lnTo>
                  <a:pt x="2558" y="998"/>
                </a:lnTo>
                <a:lnTo>
                  <a:pt x="2564" y="988"/>
                </a:lnTo>
                <a:lnTo>
                  <a:pt x="2566" y="982"/>
                </a:lnTo>
                <a:lnTo>
                  <a:pt x="2566" y="976"/>
                </a:lnTo>
                <a:lnTo>
                  <a:pt x="2566" y="970"/>
                </a:lnTo>
                <a:lnTo>
                  <a:pt x="2562" y="964"/>
                </a:lnTo>
                <a:lnTo>
                  <a:pt x="2558" y="958"/>
                </a:lnTo>
                <a:lnTo>
                  <a:pt x="2552" y="952"/>
                </a:lnTo>
                <a:lnTo>
                  <a:pt x="2546" y="946"/>
                </a:lnTo>
                <a:lnTo>
                  <a:pt x="2542" y="938"/>
                </a:lnTo>
                <a:lnTo>
                  <a:pt x="2536" y="916"/>
                </a:lnTo>
                <a:lnTo>
                  <a:pt x="2530" y="894"/>
                </a:lnTo>
                <a:lnTo>
                  <a:pt x="2526" y="882"/>
                </a:lnTo>
                <a:lnTo>
                  <a:pt x="2520" y="874"/>
                </a:lnTo>
                <a:lnTo>
                  <a:pt x="2510" y="864"/>
                </a:lnTo>
                <a:lnTo>
                  <a:pt x="2502" y="860"/>
                </a:lnTo>
                <a:lnTo>
                  <a:pt x="2494" y="856"/>
                </a:lnTo>
                <a:lnTo>
                  <a:pt x="2476" y="846"/>
                </a:lnTo>
                <a:lnTo>
                  <a:pt x="2468" y="840"/>
                </a:lnTo>
                <a:lnTo>
                  <a:pt x="2464" y="838"/>
                </a:lnTo>
                <a:lnTo>
                  <a:pt x="2460" y="840"/>
                </a:lnTo>
                <a:lnTo>
                  <a:pt x="2460" y="842"/>
                </a:lnTo>
                <a:lnTo>
                  <a:pt x="2456" y="844"/>
                </a:lnTo>
                <a:lnTo>
                  <a:pt x="2454" y="846"/>
                </a:lnTo>
                <a:lnTo>
                  <a:pt x="2446" y="844"/>
                </a:lnTo>
                <a:lnTo>
                  <a:pt x="2434" y="840"/>
                </a:lnTo>
                <a:lnTo>
                  <a:pt x="2422" y="838"/>
                </a:lnTo>
                <a:lnTo>
                  <a:pt x="2416" y="838"/>
                </a:lnTo>
                <a:lnTo>
                  <a:pt x="2412" y="840"/>
                </a:lnTo>
                <a:lnTo>
                  <a:pt x="2408" y="844"/>
                </a:lnTo>
                <a:lnTo>
                  <a:pt x="2406" y="848"/>
                </a:lnTo>
                <a:lnTo>
                  <a:pt x="2408" y="854"/>
                </a:lnTo>
                <a:lnTo>
                  <a:pt x="2410" y="864"/>
                </a:lnTo>
                <a:lnTo>
                  <a:pt x="2414" y="872"/>
                </a:lnTo>
                <a:lnTo>
                  <a:pt x="2416" y="882"/>
                </a:lnTo>
                <a:lnTo>
                  <a:pt x="2422" y="904"/>
                </a:lnTo>
                <a:lnTo>
                  <a:pt x="2424" y="914"/>
                </a:lnTo>
                <a:lnTo>
                  <a:pt x="2428" y="924"/>
                </a:lnTo>
                <a:lnTo>
                  <a:pt x="2434" y="934"/>
                </a:lnTo>
                <a:lnTo>
                  <a:pt x="2444" y="942"/>
                </a:lnTo>
                <a:lnTo>
                  <a:pt x="2448" y="946"/>
                </a:lnTo>
                <a:lnTo>
                  <a:pt x="2448" y="950"/>
                </a:lnTo>
                <a:lnTo>
                  <a:pt x="2448" y="952"/>
                </a:lnTo>
                <a:lnTo>
                  <a:pt x="2446" y="954"/>
                </a:lnTo>
                <a:lnTo>
                  <a:pt x="2438" y="958"/>
                </a:lnTo>
                <a:lnTo>
                  <a:pt x="2432" y="962"/>
                </a:lnTo>
                <a:lnTo>
                  <a:pt x="2428" y="966"/>
                </a:lnTo>
                <a:lnTo>
                  <a:pt x="2426" y="966"/>
                </a:lnTo>
                <a:lnTo>
                  <a:pt x="2424" y="964"/>
                </a:lnTo>
                <a:lnTo>
                  <a:pt x="2416" y="956"/>
                </a:lnTo>
                <a:lnTo>
                  <a:pt x="2404" y="940"/>
                </a:lnTo>
                <a:lnTo>
                  <a:pt x="2400" y="928"/>
                </a:lnTo>
                <a:lnTo>
                  <a:pt x="2396" y="918"/>
                </a:lnTo>
                <a:lnTo>
                  <a:pt x="2392" y="902"/>
                </a:lnTo>
                <a:lnTo>
                  <a:pt x="2388" y="896"/>
                </a:lnTo>
                <a:lnTo>
                  <a:pt x="2384" y="890"/>
                </a:lnTo>
                <a:lnTo>
                  <a:pt x="2376" y="886"/>
                </a:lnTo>
                <a:lnTo>
                  <a:pt x="2366" y="882"/>
                </a:lnTo>
                <a:lnTo>
                  <a:pt x="2354" y="876"/>
                </a:lnTo>
                <a:lnTo>
                  <a:pt x="2352" y="874"/>
                </a:lnTo>
                <a:lnTo>
                  <a:pt x="2354" y="874"/>
                </a:lnTo>
                <a:lnTo>
                  <a:pt x="2354" y="872"/>
                </a:lnTo>
                <a:lnTo>
                  <a:pt x="2354" y="870"/>
                </a:lnTo>
                <a:lnTo>
                  <a:pt x="2350" y="868"/>
                </a:lnTo>
                <a:lnTo>
                  <a:pt x="2344" y="866"/>
                </a:lnTo>
                <a:lnTo>
                  <a:pt x="2324" y="860"/>
                </a:lnTo>
                <a:lnTo>
                  <a:pt x="2312" y="862"/>
                </a:lnTo>
                <a:lnTo>
                  <a:pt x="2308" y="862"/>
                </a:lnTo>
                <a:lnTo>
                  <a:pt x="2308" y="864"/>
                </a:lnTo>
                <a:lnTo>
                  <a:pt x="2310" y="868"/>
                </a:lnTo>
                <a:lnTo>
                  <a:pt x="2316" y="872"/>
                </a:lnTo>
                <a:lnTo>
                  <a:pt x="2324" y="876"/>
                </a:lnTo>
                <a:lnTo>
                  <a:pt x="2326" y="878"/>
                </a:lnTo>
                <a:lnTo>
                  <a:pt x="2328" y="882"/>
                </a:lnTo>
                <a:lnTo>
                  <a:pt x="2328" y="884"/>
                </a:lnTo>
                <a:lnTo>
                  <a:pt x="2326" y="886"/>
                </a:lnTo>
                <a:lnTo>
                  <a:pt x="2332" y="888"/>
                </a:lnTo>
                <a:lnTo>
                  <a:pt x="2342" y="892"/>
                </a:lnTo>
                <a:lnTo>
                  <a:pt x="2346" y="896"/>
                </a:lnTo>
                <a:lnTo>
                  <a:pt x="2346" y="898"/>
                </a:lnTo>
                <a:lnTo>
                  <a:pt x="2342" y="900"/>
                </a:lnTo>
                <a:lnTo>
                  <a:pt x="2326" y="896"/>
                </a:lnTo>
                <a:lnTo>
                  <a:pt x="2314" y="894"/>
                </a:lnTo>
                <a:lnTo>
                  <a:pt x="2306" y="896"/>
                </a:lnTo>
                <a:lnTo>
                  <a:pt x="2302" y="900"/>
                </a:lnTo>
                <a:lnTo>
                  <a:pt x="2300" y="906"/>
                </a:lnTo>
                <a:lnTo>
                  <a:pt x="2298" y="910"/>
                </a:lnTo>
                <a:lnTo>
                  <a:pt x="2296" y="914"/>
                </a:lnTo>
                <a:lnTo>
                  <a:pt x="2292" y="914"/>
                </a:lnTo>
                <a:lnTo>
                  <a:pt x="2288" y="910"/>
                </a:lnTo>
                <a:lnTo>
                  <a:pt x="2284" y="904"/>
                </a:lnTo>
                <a:lnTo>
                  <a:pt x="2284" y="900"/>
                </a:lnTo>
                <a:lnTo>
                  <a:pt x="2288" y="892"/>
                </a:lnTo>
                <a:lnTo>
                  <a:pt x="2290" y="888"/>
                </a:lnTo>
                <a:lnTo>
                  <a:pt x="2288" y="884"/>
                </a:lnTo>
                <a:lnTo>
                  <a:pt x="2280" y="880"/>
                </a:lnTo>
                <a:lnTo>
                  <a:pt x="2266" y="876"/>
                </a:lnTo>
                <a:lnTo>
                  <a:pt x="2240" y="868"/>
                </a:lnTo>
                <a:lnTo>
                  <a:pt x="2222" y="866"/>
                </a:lnTo>
                <a:lnTo>
                  <a:pt x="2210" y="866"/>
                </a:lnTo>
                <a:lnTo>
                  <a:pt x="2200" y="870"/>
                </a:lnTo>
                <a:lnTo>
                  <a:pt x="2196" y="874"/>
                </a:lnTo>
                <a:lnTo>
                  <a:pt x="2194" y="876"/>
                </a:lnTo>
                <a:lnTo>
                  <a:pt x="2196" y="880"/>
                </a:lnTo>
                <a:lnTo>
                  <a:pt x="2196" y="884"/>
                </a:lnTo>
                <a:lnTo>
                  <a:pt x="2192" y="886"/>
                </a:lnTo>
                <a:lnTo>
                  <a:pt x="2168" y="894"/>
                </a:lnTo>
                <a:lnTo>
                  <a:pt x="2160" y="894"/>
                </a:lnTo>
                <a:lnTo>
                  <a:pt x="2158" y="894"/>
                </a:lnTo>
                <a:lnTo>
                  <a:pt x="2162" y="890"/>
                </a:lnTo>
                <a:lnTo>
                  <a:pt x="2174" y="880"/>
                </a:lnTo>
                <a:lnTo>
                  <a:pt x="2176" y="876"/>
                </a:lnTo>
                <a:lnTo>
                  <a:pt x="2178" y="872"/>
                </a:lnTo>
                <a:lnTo>
                  <a:pt x="2176" y="868"/>
                </a:lnTo>
                <a:lnTo>
                  <a:pt x="2178" y="864"/>
                </a:lnTo>
                <a:lnTo>
                  <a:pt x="2180" y="856"/>
                </a:lnTo>
                <a:lnTo>
                  <a:pt x="2180" y="852"/>
                </a:lnTo>
                <a:lnTo>
                  <a:pt x="2178" y="848"/>
                </a:lnTo>
                <a:lnTo>
                  <a:pt x="2174" y="842"/>
                </a:lnTo>
                <a:lnTo>
                  <a:pt x="2166" y="838"/>
                </a:lnTo>
                <a:lnTo>
                  <a:pt x="2158" y="836"/>
                </a:lnTo>
                <a:lnTo>
                  <a:pt x="2146" y="836"/>
                </a:lnTo>
                <a:lnTo>
                  <a:pt x="2134" y="838"/>
                </a:lnTo>
                <a:lnTo>
                  <a:pt x="2120" y="842"/>
                </a:lnTo>
                <a:lnTo>
                  <a:pt x="2094" y="854"/>
                </a:lnTo>
                <a:lnTo>
                  <a:pt x="2070" y="862"/>
                </a:lnTo>
                <a:lnTo>
                  <a:pt x="2052" y="868"/>
                </a:lnTo>
                <a:lnTo>
                  <a:pt x="2036" y="876"/>
                </a:lnTo>
                <a:lnTo>
                  <a:pt x="2004" y="896"/>
                </a:lnTo>
                <a:lnTo>
                  <a:pt x="1996" y="900"/>
                </a:lnTo>
                <a:lnTo>
                  <a:pt x="1992" y="904"/>
                </a:lnTo>
                <a:lnTo>
                  <a:pt x="1992" y="908"/>
                </a:lnTo>
                <a:lnTo>
                  <a:pt x="1996" y="910"/>
                </a:lnTo>
                <a:lnTo>
                  <a:pt x="2006" y="914"/>
                </a:lnTo>
                <a:lnTo>
                  <a:pt x="2010" y="916"/>
                </a:lnTo>
                <a:lnTo>
                  <a:pt x="2012" y="918"/>
                </a:lnTo>
                <a:lnTo>
                  <a:pt x="2012" y="920"/>
                </a:lnTo>
                <a:lnTo>
                  <a:pt x="2010" y="922"/>
                </a:lnTo>
                <a:lnTo>
                  <a:pt x="2002" y="924"/>
                </a:lnTo>
                <a:lnTo>
                  <a:pt x="1992" y="928"/>
                </a:lnTo>
                <a:lnTo>
                  <a:pt x="1986" y="932"/>
                </a:lnTo>
                <a:lnTo>
                  <a:pt x="1980" y="938"/>
                </a:lnTo>
                <a:lnTo>
                  <a:pt x="1976" y="946"/>
                </a:lnTo>
                <a:lnTo>
                  <a:pt x="1972" y="952"/>
                </a:lnTo>
                <a:lnTo>
                  <a:pt x="1972" y="958"/>
                </a:lnTo>
                <a:lnTo>
                  <a:pt x="1972" y="962"/>
                </a:lnTo>
                <a:lnTo>
                  <a:pt x="1972" y="966"/>
                </a:lnTo>
                <a:lnTo>
                  <a:pt x="1976" y="966"/>
                </a:lnTo>
                <a:lnTo>
                  <a:pt x="1980" y="966"/>
                </a:lnTo>
                <a:lnTo>
                  <a:pt x="1986" y="964"/>
                </a:lnTo>
                <a:lnTo>
                  <a:pt x="1990" y="962"/>
                </a:lnTo>
                <a:lnTo>
                  <a:pt x="1994" y="962"/>
                </a:lnTo>
                <a:lnTo>
                  <a:pt x="1996" y="964"/>
                </a:lnTo>
                <a:lnTo>
                  <a:pt x="1998" y="966"/>
                </a:lnTo>
                <a:lnTo>
                  <a:pt x="2000" y="974"/>
                </a:lnTo>
                <a:lnTo>
                  <a:pt x="2004" y="982"/>
                </a:lnTo>
                <a:lnTo>
                  <a:pt x="2008" y="984"/>
                </a:lnTo>
                <a:lnTo>
                  <a:pt x="2016" y="986"/>
                </a:lnTo>
                <a:lnTo>
                  <a:pt x="2036" y="984"/>
                </a:lnTo>
                <a:lnTo>
                  <a:pt x="2058" y="980"/>
                </a:lnTo>
                <a:lnTo>
                  <a:pt x="2074" y="976"/>
                </a:lnTo>
                <a:lnTo>
                  <a:pt x="2086" y="976"/>
                </a:lnTo>
                <a:lnTo>
                  <a:pt x="2090" y="976"/>
                </a:lnTo>
                <a:lnTo>
                  <a:pt x="2092" y="978"/>
                </a:lnTo>
                <a:lnTo>
                  <a:pt x="2092" y="982"/>
                </a:lnTo>
                <a:lnTo>
                  <a:pt x="2084" y="986"/>
                </a:lnTo>
                <a:lnTo>
                  <a:pt x="2070" y="990"/>
                </a:lnTo>
                <a:lnTo>
                  <a:pt x="2046" y="996"/>
                </a:lnTo>
                <a:lnTo>
                  <a:pt x="2016" y="1002"/>
                </a:lnTo>
                <a:lnTo>
                  <a:pt x="2008" y="1006"/>
                </a:lnTo>
                <a:lnTo>
                  <a:pt x="2004" y="1010"/>
                </a:lnTo>
                <a:lnTo>
                  <a:pt x="2002" y="1014"/>
                </a:lnTo>
                <a:lnTo>
                  <a:pt x="2004" y="1018"/>
                </a:lnTo>
                <a:lnTo>
                  <a:pt x="2008" y="1022"/>
                </a:lnTo>
                <a:lnTo>
                  <a:pt x="2014" y="1028"/>
                </a:lnTo>
                <a:lnTo>
                  <a:pt x="2028" y="1036"/>
                </a:lnTo>
                <a:lnTo>
                  <a:pt x="2036" y="1040"/>
                </a:lnTo>
                <a:lnTo>
                  <a:pt x="2048" y="1042"/>
                </a:lnTo>
                <a:lnTo>
                  <a:pt x="2066" y="1040"/>
                </a:lnTo>
                <a:lnTo>
                  <a:pt x="2082" y="1038"/>
                </a:lnTo>
                <a:lnTo>
                  <a:pt x="2090" y="1040"/>
                </a:lnTo>
                <a:lnTo>
                  <a:pt x="2102" y="1042"/>
                </a:lnTo>
                <a:lnTo>
                  <a:pt x="2124" y="1044"/>
                </a:lnTo>
                <a:lnTo>
                  <a:pt x="2148" y="1042"/>
                </a:lnTo>
                <a:lnTo>
                  <a:pt x="2164" y="1038"/>
                </a:lnTo>
                <a:lnTo>
                  <a:pt x="2180" y="1036"/>
                </a:lnTo>
                <a:lnTo>
                  <a:pt x="2190" y="1038"/>
                </a:lnTo>
                <a:lnTo>
                  <a:pt x="2202" y="1040"/>
                </a:lnTo>
                <a:lnTo>
                  <a:pt x="2220" y="1044"/>
                </a:lnTo>
                <a:lnTo>
                  <a:pt x="2232" y="1044"/>
                </a:lnTo>
                <a:lnTo>
                  <a:pt x="2238" y="1044"/>
                </a:lnTo>
                <a:lnTo>
                  <a:pt x="2248" y="1050"/>
                </a:lnTo>
                <a:lnTo>
                  <a:pt x="2260" y="1056"/>
                </a:lnTo>
                <a:lnTo>
                  <a:pt x="2272" y="1062"/>
                </a:lnTo>
                <a:lnTo>
                  <a:pt x="2276" y="1064"/>
                </a:lnTo>
                <a:lnTo>
                  <a:pt x="2276" y="1066"/>
                </a:lnTo>
                <a:lnTo>
                  <a:pt x="2264" y="1066"/>
                </a:lnTo>
                <a:lnTo>
                  <a:pt x="2252" y="1066"/>
                </a:lnTo>
                <a:lnTo>
                  <a:pt x="2246" y="1066"/>
                </a:lnTo>
                <a:lnTo>
                  <a:pt x="2238" y="1068"/>
                </a:lnTo>
                <a:lnTo>
                  <a:pt x="2218" y="1066"/>
                </a:lnTo>
                <a:lnTo>
                  <a:pt x="2180" y="1064"/>
                </a:lnTo>
                <a:lnTo>
                  <a:pt x="2138" y="1066"/>
                </a:lnTo>
                <a:lnTo>
                  <a:pt x="2096" y="1070"/>
                </a:lnTo>
                <a:lnTo>
                  <a:pt x="2060" y="1076"/>
                </a:lnTo>
                <a:lnTo>
                  <a:pt x="2048" y="1080"/>
                </a:lnTo>
                <a:lnTo>
                  <a:pt x="2042" y="1084"/>
                </a:lnTo>
                <a:lnTo>
                  <a:pt x="2040" y="1088"/>
                </a:lnTo>
                <a:lnTo>
                  <a:pt x="2040" y="1090"/>
                </a:lnTo>
                <a:lnTo>
                  <a:pt x="2044" y="1096"/>
                </a:lnTo>
                <a:lnTo>
                  <a:pt x="2048" y="1104"/>
                </a:lnTo>
                <a:lnTo>
                  <a:pt x="2056" y="1110"/>
                </a:lnTo>
                <a:lnTo>
                  <a:pt x="2072" y="1124"/>
                </a:lnTo>
                <a:lnTo>
                  <a:pt x="2080" y="1130"/>
                </a:lnTo>
                <a:lnTo>
                  <a:pt x="2092" y="1134"/>
                </a:lnTo>
                <a:lnTo>
                  <a:pt x="2108" y="1138"/>
                </a:lnTo>
                <a:lnTo>
                  <a:pt x="2126" y="1138"/>
                </a:lnTo>
                <a:lnTo>
                  <a:pt x="2160" y="1140"/>
                </a:lnTo>
                <a:lnTo>
                  <a:pt x="2184" y="1140"/>
                </a:lnTo>
                <a:lnTo>
                  <a:pt x="2190" y="1140"/>
                </a:lnTo>
                <a:lnTo>
                  <a:pt x="2194" y="1144"/>
                </a:lnTo>
                <a:lnTo>
                  <a:pt x="2194" y="1150"/>
                </a:lnTo>
                <a:lnTo>
                  <a:pt x="2194" y="1154"/>
                </a:lnTo>
                <a:lnTo>
                  <a:pt x="2192" y="1166"/>
                </a:lnTo>
                <a:lnTo>
                  <a:pt x="2192" y="1172"/>
                </a:lnTo>
                <a:lnTo>
                  <a:pt x="2196" y="1178"/>
                </a:lnTo>
                <a:lnTo>
                  <a:pt x="2202" y="1184"/>
                </a:lnTo>
                <a:lnTo>
                  <a:pt x="2208" y="1190"/>
                </a:lnTo>
                <a:lnTo>
                  <a:pt x="2216" y="1194"/>
                </a:lnTo>
                <a:lnTo>
                  <a:pt x="2230" y="1194"/>
                </a:lnTo>
                <a:lnTo>
                  <a:pt x="2254" y="1192"/>
                </a:lnTo>
                <a:lnTo>
                  <a:pt x="2270" y="1192"/>
                </a:lnTo>
                <a:lnTo>
                  <a:pt x="2284" y="1194"/>
                </a:lnTo>
                <a:lnTo>
                  <a:pt x="2294" y="1192"/>
                </a:lnTo>
                <a:lnTo>
                  <a:pt x="2312" y="1188"/>
                </a:lnTo>
                <a:lnTo>
                  <a:pt x="2340" y="1182"/>
                </a:lnTo>
                <a:lnTo>
                  <a:pt x="2370" y="1176"/>
                </a:lnTo>
                <a:lnTo>
                  <a:pt x="2382" y="1172"/>
                </a:lnTo>
                <a:lnTo>
                  <a:pt x="2392" y="1168"/>
                </a:lnTo>
                <a:lnTo>
                  <a:pt x="2398" y="1164"/>
                </a:lnTo>
                <a:lnTo>
                  <a:pt x="2406" y="1162"/>
                </a:lnTo>
                <a:lnTo>
                  <a:pt x="2420" y="1160"/>
                </a:lnTo>
                <a:lnTo>
                  <a:pt x="2434" y="1158"/>
                </a:lnTo>
                <a:lnTo>
                  <a:pt x="2440" y="1156"/>
                </a:lnTo>
                <a:lnTo>
                  <a:pt x="2450" y="1152"/>
                </a:lnTo>
                <a:lnTo>
                  <a:pt x="2456" y="1148"/>
                </a:lnTo>
                <a:lnTo>
                  <a:pt x="2460" y="1144"/>
                </a:lnTo>
                <a:lnTo>
                  <a:pt x="2460" y="1140"/>
                </a:lnTo>
                <a:lnTo>
                  <a:pt x="2460" y="1138"/>
                </a:lnTo>
                <a:lnTo>
                  <a:pt x="2460" y="1134"/>
                </a:lnTo>
                <a:lnTo>
                  <a:pt x="2460" y="1132"/>
                </a:lnTo>
                <a:lnTo>
                  <a:pt x="2464" y="1128"/>
                </a:lnTo>
                <a:lnTo>
                  <a:pt x="2470" y="1126"/>
                </a:lnTo>
                <a:lnTo>
                  <a:pt x="2478" y="1124"/>
                </a:lnTo>
                <a:lnTo>
                  <a:pt x="2482" y="1124"/>
                </a:lnTo>
                <a:lnTo>
                  <a:pt x="2484" y="1126"/>
                </a:lnTo>
                <a:lnTo>
                  <a:pt x="2486" y="1130"/>
                </a:lnTo>
                <a:lnTo>
                  <a:pt x="2484" y="1140"/>
                </a:lnTo>
                <a:lnTo>
                  <a:pt x="2484" y="1146"/>
                </a:lnTo>
                <a:lnTo>
                  <a:pt x="2486" y="1146"/>
                </a:lnTo>
                <a:lnTo>
                  <a:pt x="2488" y="1146"/>
                </a:lnTo>
                <a:lnTo>
                  <a:pt x="2500" y="1146"/>
                </a:lnTo>
                <a:lnTo>
                  <a:pt x="2510" y="1146"/>
                </a:lnTo>
                <a:lnTo>
                  <a:pt x="2524" y="1150"/>
                </a:lnTo>
                <a:lnTo>
                  <a:pt x="2534" y="1152"/>
                </a:lnTo>
                <a:lnTo>
                  <a:pt x="2540" y="1156"/>
                </a:lnTo>
                <a:lnTo>
                  <a:pt x="2538" y="1156"/>
                </a:lnTo>
                <a:lnTo>
                  <a:pt x="2536" y="1158"/>
                </a:lnTo>
                <a:lnTo>
                  <a:pt x="2532" y="1160"/>
                </a:lnTo>
                <a:lnTo>
                  <a:pt x="2532" y="1162"/>
                </a:lnTo>
                <a:lnTo>
                  <a:pt x="2540" y="1164"/>
                </a:lnTo>
                <a:lnTo>
                  <a:pt x="2548" y="1166"/>
                </a:lnTo>
                <a:lnTo>
                  <a:pt x="2552" y="1168"/>
                </a:lnTo>
                <a:lnTo>
                  <a:pt x="2558" y="1166"/>
                </a:lnTo>
                <a:lnTo>
                  <a:pt x="2562" y="1164"/>
                </a:lnTo>
                <a:lnTo>
                  <a:pt x="2566" y="1164"/>
                </a:lnTo>
                <a:lnTo>
                  <a:pt x="2572" y="1164"/>
                </a:lnTo>
                <a:lnTo>
                  <a:pt x="2582" y="1166"/>
                </a:lnTo>
                <a:lnTo>
                  <a:pt x="2600" y="1170"/>
                </a:lnTo>
                <a:lnTo>
                  <a:pt x="2606" y="1170"/>
                </a:lnTo>
                <a:lnTo>
                  <a:pt x="2610" y="1170"/>
                </a:lnTo>
                <a:lnTo>
                  <a:pt x="2618" y="1172"/>
                </a:lnTo>
                <a:lnTo>
                  <a:pt x="2624" y="1172"/>
                </a:lnTo>
                <a:lnTo>
                  <a:pt x="2630" y="1172"/>
                </a:lnTo>
                <a:lnTo>
                  <a:pt x="2638" y="1166"/>
                </a:lnTo>
                <a:lnTo>
                  <a:pt x="2646" y="1160"/>
                </a:lnTo>
                <a:lnTo>
                  <a:pt x="2650" y="1158"/>
                </a:lnTo>
                <a:lnTo>
                  <a:pt x="2656" y="1158"/>
                </a:lnTo>
                <a:lnTo>
                  <a:pt x="2664" y="1156"/>
                </a:lnTo>
                <a:lnTo>
                  <a:pt x="2670" y="1152"/>
                </a:lnTo>
                <a:lnTo>
                  <a:pt x="2672" y="1148"/>
                </a:lnTo>
                <a:lnTo>
                  <a:pt x="2672" y="1146"/>
                </a:lnTo>
                <a:lnTo>
                  <a:pt x="2670" y="1142"/>
                </a:lnTo>
                <a:lnTo>
                  <a:pt x="2666" y="1138"/>
                </a:lnTo>
                <a:lnTo>
                  <a:pt x="2662" y="1136"/>
                </a:lnTo>
                <a:lnTo>
                  <a:pt x="2660" y="1134"/>
                </a:lnTo>
                <a:lnTo>
                  <a:pt x="2662" y="1128"/>
                </a:lnTo>
                <a:lnTo>
                  <a:pt x="2664" y="1126"/>
                </a:lnTo>
                <a:lnTo>
                  <a:pt x="2662" y="1124"/>
                </a:lnTo>
                <a:lnTo>
                  <a:pt x="2658" y="1122"/>
                </a:lnTo>
                <a:lnTo>
                  <a:pt x="2652" y="1122"/>
                </a:lnTo>
                <a:lnTo>
                  <a:pt x="2644" y="1124"/>
                </a:lnTo>
                <a:lnTo>
                  <a:pt x="2630" y="1132"/>
                </a:lnTo>
                <a:lnTo>
                  <a:pt x="2620" y="1136"/>
                </a:lnTo>
                <a:lnTo>
                  <a:pt x="2618" y="1136"/>
                </a:lnTo>
                <a:lnTo>
                  <a:pt x="2620" y="1132"/>
                </a:lnTo>
                <a:lnTo>
                  <a:pt x="2622" y="1126"/>
                </a:lnTo>
                <a:lnTo>
                  <a:pt x="2620" y="1122"/>
                </a:lnTo>
                <a:lnTo>
                  <a:pt x="2616" y="1118"/>
                </a:lnTo>
                <a:lnTo>
                  <a:pt x="2612" y="1116"/>
                </a:lnTo>
                <a:lnTo>
                  <a:pt x="2604" y="1112"/>
                </a:lnTo>
                <a:lnTo>
                  <a:pt x="2600" y="1110"/>
                </a:lnTo>
                <a:lnTo>
                  <a:pt x="2602" y="1108"/>
                </a:lnTo>
                <a:lnTo>
                  <a:pt x="2604" y="1108"/>
                </a:lnTo>
                <a:lnTo>
                  <a:pt x="2608" y="1108"/>
                </a:lnTo>
                <a:lnTo>
                  <a:pt x="2620" y="1112"/>
                </a:lnTo>
                <a:lnTo>
                  <a:pt x="2632" y="1116"/>
                </a:lnTo>
                <a:lnTo>
                  <a:pt x="2636" y="1118"/>
                </a:lnTo>
                <a:lnTo>
                  <a:pt x="2640" y="1116"/>
                </a:lnTo>
                <a:lnTo>
                  <a:pt x="2644" y="1112"/>
                </a:lnTo>
                <a:lnTo>
                  <a:pt x="2640" y="1108"/>
                </a:lnTo>
                <a:lnTo>
                  <a:pt x="2638" y="1106"/>
                </a:lnTo>
                <a:lnTo>
                  <a:pt x="2638" y="1104"/>
                </a:lnTo>
                <a:lnTo>
                  <a:pt x="2640" y="1102"/>
                </a:lnTo>
                <a:lnTo>
                  <a:pt x="2646" y="1098"/>
                </a:lnTo>
                <a:close/>
                <a:moveTo>
                  <a:pt x="2506" y="806"/>
                </a:moveTo>
                <a:lnTo>
                  <a:pt x="2506" y="806"/>
                </a:lnTo>
                <a:lnTo>
                  <a:pt x="2492" y="808"/>
                </a:lnTo>
                <a:lnTo>
                  <a:pt x="2480" y="812"/>
                </a:lnTo>
                <a:lnTo>
                  <a:pt x="2470" y="814"/>
                </a:lnTo>
                <a:lnTo>
                  <a:pt x="2464" y="818"/>
                </a:lnTo>
                <a:lnTo>
                  <a:pt x="2460" y="822"/>
                </a:lnTo>
                <a:lnTo>
                  <a:pt x="2460" y="824"/>
                </a:lnTo>
                <a:lnTo>
                  <a:pt x="2462" y="828"/>
                </a:lnTo>
                <a:lnTo>
                  <a:pt x="2468" y="830"/>
                </a:lnTo>
                <a:lnTo>
                  <a:pt x="2480" y="834"/>
                </a:lnTo>
                <a:lnTo>
                  <a:pt x="2488" y="836"/>
                </a:lnTo>
                <a:lnTo>
                  <a:pt x="2492" y="840"/>
                </a:lnTo>
                <a:lnTo>
                  <a:pt x="2494" y="846"/>
                </a:lnTo>
                <a:lnTo>
                  <a:pt x="2498" y="850"/>
                </a:lnTo>
                <a:lnTo>
                  <a:pt x="2504" y="856"/>
                </a:lnTo>
                <a:lnTo>
                  <a:pt x="2514" y="862"/>
                </a:lnTo>
                <a:lnTo>
                  <a:pt x="2524" y="872"/>
                </a:lnTo>
                <a:lnTo>
                  <a:pt x="2530" y="874"/>
                </a:lnTo>
                <a:lnTo>
                  <a:pt x="2530" y="870"/>
                </a:lnTo>
                <a:lnTo>
                  <a:pt x="2532" y="868"/>
                </a:lnTo>
                <a:lnTo>
                  <a:pt x="2534" y="866"/>
                </a:lnTo>
                <a:lnTo>
                  <a:pt x="2540" y="862"/>
                </a:lnTo>
                <a:lnTo>
                  <a:pt x="2546" y="852"/>
                </a:lnTo>
                <a:lnTo>
                  <a:pt x="2560" y="830"/>
                </a:lnTo>
                <a:lnTo>
                  <a:pt x="2562" y="826"/>
                </a:lnTo>
                <a:lnTo>
                  <a:pt x="2562" y="822"/>
                </a:lnTo>
                <a:lnTo>
                  <a:pt x="2560" y="818"/>
                </a:lnTo>
                <a:lnTo>
                  <a:pt x="2554" y="816"/>
                </a:lnTo>
                <a:lnTo>
                  <a:pt x="2546" y="812"/>
                </a:lnTo>
                <a:lnTo>
                  <a:pt x="2540" y="808"/>
                </a:lnTo>
                <a:lnTo>
                  <a:pt x="2530" y="806"/>
                </a:lnTo>
                <a:lnTo>
                  <a:pt x="2506" y="806"/>
                </a:lnTo>
                <a:close/>
                <a:moveTo>
                  <a:pt x="4290" y="1312"/>
                </a:moveTo>
                <a:lnTo>
                  <a:pt x="4290" y="1312"/>
                </a:lnTo>
                <a:lnTo>
                  <a:pt x="4284" y="1304"/>
                </a:lnTo>
                <a:lnTo>
                  <a:pt x="4280" y="1300"/>
                </a:lnTo>
                <a:lnTo>
                  <a:pt x="4274" y="1296"/>
                </a:lnTo>
                <a:lnTo>
                  <a:pt x="4268" y="1296"/>
                </a:lnTo>
                <a:lnTo>
                  <a:pt x="4256" y="1296"/>
                </a:lnTo>
                <a:lnTo>
                  <a:pt x="4246" y="1300"/>
                </a:lnTo>
                <a:lnTo>
                  <a:pt x="4236" y="1304"/>
                </a:lnTo>
                <a:lnTo>
                  <a:pt x="4230" y="1304"/>
                </a:lnTo>
                <a:lnTo>
                  <a:pt x="4228" y="1304"/>
                </a:lnTo>
                <a:lnTo>
                  <a:pt x="4228" y="1302"/>
                </a:lnTo>
                <a:lnTo>
                  <a:pt x="4230" y="1292"/>
                </a:lnTo>
                <a:lnTo>
                  <a:pt x="4232" y="1282"/>
                </a:lnTo>
                <a:lnTo>
                  <a:pt x="4232" y="1280"/>
                </a:lnTo>
                <a:lnTo>
                  <a:pt x="4230" y="1278"/>
                </a:lnTo>
                <a:lnTo>
                  <a:pt x="4224" y="1278"/>
                </a:lnTo>
                <a:lnTo>
                  <a:pt x="4216" y="1280"/>
                </a:lnTo>
                <a:lnTo>
                  <a:pt x="4202" y="1284"/>
                </a:lnTo>
                <a:lnTo>
                  <a:pt x="4200" y="1284"/>
                </a:lnTo>
                <a:lnTo>
                  <a:pt x="4198" y="1282"/>
                </a:lnTo>
                <a:lnTo>
                  <a:pt x="4200" y="1276"/>
                </a:lnTo>
                <a:lnTo>
                  <a:pt x="4202" y="1268"/>
                </a:lnTo>
                <a:lnTo>
                  <a:pt x="4202" y="1264"/>
                </a:lnTo>
                <a:lnTo>
                  <a:pt x="4200" y="1258"/>
                </a:lnTo>
                <a:lnTo>
                  <a:pt x="4196" y="1254"/>
                </a:lnTo>
                <a:lnTo>
                  <a:pt x="4182" y="1248"/>
                </a:lnTo>
                <a:lnTo>
                  <a:pt x="4162" y="1234"/>
                </a:lnTo>
                <a:lnTo>
                  <a:pt x="4150" y="1228"/>
                </a:lnTo>
                <a:lnTo>
                  <a:pt x="4136" y="1224"/>
                </a:lnTo>
                <a:lnTo>
                  <a:pt x="4124" y="1224"/>
                </a:lnTo>
                <a:lnTo>
                  <a:pt x="4112" y="1224"/>
                </a:lnTo>
                <a:lnTo>
                  <a:pt x="4100" y="1224"/>
                </a:lnTo>
                <a:lnTo>
                  <a:pt x="4090" y="1222"/>
                </a:lnTo>
                <a:lnTo>
                  <a:pt x="4084" y="1216"/>
                </a:lnTo>
                <a:lnTo>
                  <a:pt x="4082" y="1214"/>
                </a:lnTo>
                <a:lnTo>
                  <a:pt x="4080" y="1208"/>
                </a:lnTo>
                <a:lnTo>
                  <a:pt x="4080" y="1204"/>
                </a:lnTo>
                <a:lnTo>
                  <a:pt x="4076" y="1200"/>
                </a:lnTo>
                <a:lnTo>
                  <a:pt x="4072" y="1196"/>
                </a:lnTo>
                <a:lnTo>
                  <a:pt x="4066" y="1194"/>
                </a:lnTo>
                <a:lnTo>
                  <a:pt x="4054" y="1192"/>
                </a:lnTo>
                <a:lnTo>
                  <a:pt x="4040" y="1192"/>
                </a:lnTo>
                <a:lnTo>
                  <a:pt x="4030" y="1192"/>
                </a:lnTo>
                <a:lnTo>
                  <a:pt x="4024" y="1192"/>
                </a:lnTo>
                <a:lnTo>
                  <a:pt x="4022" y="1190"/>
                </a:lnTo>
                <a:lnTo>
                  <a:pt x="4022" y="1188"/>
                </a:lnTo>
                <a:lnTo>
                  <a:pt x="4032" y="1182"/>
                </a:lnTo>
                <a:lnTo>
                  <a:pt x="4038" y="1178"/>
                </a:lnTo>
                <a:lnTo>
                  <a:pt x="4040" y="1172"/>
                </a:lnTo>
                <a:lnTo>
                  <a:pt x="4042" y="1168"/>
                </a:lnTo>
                <a:lnTo>
                  <a:pt x="4042" y="1164"/>
                </a:lnTo>
                <a:lnTo>
                  <a:pt x="4040" y="1156"/>
                </a:lnTo>
                <a:lnTo>
                  <a:pt x="4036" y="1150"/>
                </a:lnTo>
                <a:lnTo>
                  <a:pt x="4030" y="1144"/>
                </a:lnTo>
                <a:lnTo>
                  <a:pt x="4028" y="1142"/>
                </a:lnTo>
                <a:lnTo>
                  <a:pt x="4032" y="1140"/>
                </a:lnTo>
                <a:lnTo>
                  <a:pt x="4042" y="1142"/>
                </a:lnTo>
                <a:lnTo>
                  <a:pt x="4056" y="1144"/>
                </a:lnTo>
                <a:lnTo>
                  <a:pt x="4068" y="1144"/>
                </a:lnTo>
                <a:lnTo>
                  <a:pt x="4078" y="1142"/>
                </a:lnTo>
                <a:lnTo>
                  <a:pt x="4084" y="1140"/>
                </a:lnTo>
                <a:lnTo>
                  <a:pt x="4084" y="1138"/>
                </a:lnTo>
                <a:lnTo>
                  <a:pt x="4084" y="1136"/>
                </a:lnTo>
                <a:lnTo>
                  <a:pt x="4078" y="1130"/>
                </a:lnTo>
                <a:lnTo>
                  <a:pt x="4066" y="1126"/>
                </a:lnTo>
                <a:lnTo>
                  <a:pt x="4046" y="1122"/>
                </a:lnTo>
                <a:lnTo>
                  <a:pt x="4018" y="1116"/>
                </a:lnTo>
                <a:lnTo>
                  <a:pt x="4016" y="1116"/>
                </a:lnTo>
                <a:lnTo>
                  <a:pt x="4016" y="1114"/>
                </a:lnTo>
                <a:lnTo>
                  <a:pt x="4020" y="1112"/>
                </a:lnTo>
                <a:lnTo>
                  <a:pt x="4040" y="1110"/>
                </a:lnTo>
                <a:lnTo>
                  <a:pt x="4052" y="1106"/>
                </a:lnTo>
                <a:lnTo>
                  <a:pt x="4062" y="1102"/>
                </a:lnTo>
                <a:lnTo>
                  <a:pt x="4064" y="1098"/>
                </a:lnTo>
                <a:lnTo>
                  <a:pt x="4066" y="1094"/>
                </a:lnTo>
                <a:lnTo>
                  <a:pt x="4066" y="1092"/>
                </a:lnTo>
                <a:lnTo>
                  <a:pt x="4066" y="1088"/>
                </a:lnTo>
                <a:lnTo>
                  <a:pt x="4062" y="1082"/>
                </a:lnTo>
                <a:lnTo>
                  <a:pt x="4054" y="1074"/>
                </a:lnTo>
                <a:lnTo>
                  <a:pt x="4044" y="1070"/>
                </a:lnTo>
                <a:lnTo>
                  <a:pt x="4036" y="1066"/>
                </a:lnTo>
                <a:lnTo>
                  <a:pt x="4026" y="1066"/>
                </a:lnTo>
                <a:lnTo>
                  <a:pt x="4020" y="1068"/>
                </a:lnTo>
                <a:lnTo>
                  <a:pt x="4014" y="1070"/>
                </a:lnTo>
                <a:lnTo>
                  <a:pt x="4004" y="1074"/>
                </a:lnTo>
                <a:lnTo>
                  <a:pt x="3988" y="1074"/>
                </a:lnTo>
                <a:lnTo>
                  <a:pt x="3982" y="1072"/>
                </a:lnTo>
                <a:lnTo>
                  <a:pt x="3980" y="1070"/>
                </a:lnTo>
                <a:lnTo>
                  <a:pt x="3982" y="1066"/>
                </a:lnTo>
                <a:lnTo>
                  <a:pt x="3994" y="1062"/>
                </a:lnTo>
                <a:lnTo>
                  <a:pt x="4014" y="1054"/>
                </a:lnTo>
                <a:lnTo>
                  <a:pt x="4020" y="1052"/>
                </a:lnTo>
                <a:lnTo>
                  <a:pt x="4022" y="1050"/>
                </a:lnTo>
                <a:lnTo>
                  <a:pt x="4018" y="1046"/>
                </a:lnTo>
                <a:lnTo>
                  <a:pt x="4012" y="1042"/>
                </a:lnTo>
                <a:lnTo>
                  <a:pt x="3984" y="1030"/>
                </a:lnTo>
                <a:lnTo>
                  <a:pt x="3966" y="1024"/>
                </a:lnTo>
                <a:lnTo>
                  <a:pt x="3952" y="1022"/>
                </a:lnTo>
                <a:lnTo>
                  <a:pt x="3942" y="1024"/>
                </a:lnTo>
                <a:lnTo>
                  <a:pt x="3934" y="1028"/>
                </a:lnTo>
                <a:lnTo>
                  <a:pt x="3930" y="1030"/>
                </a:lnTo>
                <a:lnTo>
                  <a:pt x="3926" y="1030"/>
                </a:lnTo>
                <a:lnTo>
                  <a:pt x="3926" y="1026"/>
                </a:lnTo>
                <a:lnTo>
                  <a:pt x="3928" y="1018"/>
                </a:lnTo>
                <a:lnTo>
                  <a:pt x="3928" y="1008"/>
                </a:lnTo>
                <a:lnTo>
                  <a:pt x="3926" y="1004"/>
                </a:lnTo>
                <a:lnTo>
                  <a:pt x="3922" y="1002"/>
                </a:lnTo>
                <a:lnTo>
                  <a:pt x="3916" y="1002"/>
                </a:lnTo>
                <a:lnTo>
                  <a:pt x="3908" y="1004"/>
                </a:lnTo>
                <a:lnTo>
                  <a:pt x="3904" y="1002"/>
                </a:lnTo>
                <a:lnTo>
                  <a:pt x="3904" y="996"/>
                </a:lnTo>
                <a:lnTo>
                  <a:pt x="3902" y="988"/>
                </a:lnTo>
                <a:lnTo>
                  <a:pt x="3896" y="982"/>
                </a:lnTo>
                <a:lnTo>
                  <a:pt x="3888" y="974"/>
                </a:lnTo>
                <a:lnTo>
                  <a:pt x="3880" y="970"/>
                </a:lnTo>
                <a:lnTo>
                  <a:pt x="3868" y="968"/>
                </a:lnTo>
                <a:lnTo>
                  <a:pt x="3858" y="968"/>
                </a:lnTo>
                <a:lnTo>
                  <a:pt x="3846" y="972"/>
                </a:lnTo>
                <a:lnTo>
                  <a:pt x="3836" y="980"/>
                </a:lnTo>
                <a:lnTo>
                  <a:pt x="3826" y="986"/>
                </a:lnTo>
                <a:lnTo>
                  <a:pt x="3820" y="988"/>
                </a:lnTo>
                <a:lnTo>
                  <a:pt x="3814" y="988"/>
                </a:lnTo>
                <a:lnTo>
                  <a:pt x="3810" y="982"/>
                </a:lnTo>
                <a:lnTo>
                  <a:pt x="3806" y="976"/>
                </a:lnTo>
                <a:lnTo>
                  <a:pt x="3802" y="966"/>
                </a:lnTo>
                <a:lnTo>
                  <a:pt x="3792" y="944"/>
                </a:lnTo>
                <a:lnTo>
                  <a:pt x="3788" y="936"/>
                </a:lnTo>
                <a:lnTo>
                  <a:pt x="3784" y="932"/>
                </a:lnTo>
                <a:lnTo>
                  <a:pt x="3778" y="930"/>
                </a:lnTo>
                <a:lnTo>
                  <a:pt x="3774" y="932"/>
                </a:lnTo>
                <a:lnTo>
                  <a:pt x="3768" y="932"/>
                </a:lnTo>
                <a:lnTo>
                  <a:pt x="3762" y="930"/>
                </a:lnTo>
                <a:lnTo>
                  <a:pt x="3758" y="926"/>
                </a:lnTo>
                <a:lnTo>
                  <a:pt x="3750" y="918"/>
                </a:lnTo>
                <a:lnTo>
                  <a:pt x="3744" y="908"/>
                </a:lnTo>
                <a:lnTo>
                  <a:pt x="3736" y="902"/>
                </a:lnTo>
                <a:lnTo>
                  <a:pt x="3726" y="898"/>
                </a:lnTo>
                <a:lnTo>
                  <a:pt x="3718" y="896"/>
                </a:lnTo>
                <a:lnTo>
                  <a:pt x="3700" y="896"/>
                </a:lnTo>
                <a:lnTo>
                  <a:pt x="3692" y="894"/>
                </a:lnTo>
                <a:lnTo>
                  <a:pt x="3686" y="892"/>
                </a:lnTo>
                <a:lnTo>
                  <a:pt x="3668" y="884"/>
                </a:lnTo>
                <a:lnTo>
                  <a:pt x="3658" y="882"/>
                </a:lnTo>
                <a:lnTo>
                  <a:pt x="3646" y="880"/>
                </a:lnTo>
                <a:lnTo>
                  <a:pt x="3636" y="882"/>
                </a:lnTo>
                <a:lnTo>
                  <a:pt x="3624" y="884"/>
                </a:lnTo>
                <a:lnTo>
                  <a:pt x="3614" y="892"/>
                </a:lnTo>
                <a:lnTo>
                  <a:pt x="3606" y="904"/>
                </a:lnTo>
                <a:lnTo>
                  <a:pt x="3604" y="908"/>
                </a:lnTo>
                <a:lnTo>
                  <a:pt x="3600" y="912"/>
                </a:lnTo>
                <a:lnTo>
                  <a:pt x="3596" y="914"/>
                </a:lnTo>
                <a:lnTo>
                  <a:pt x="3592" y="916"/>
                </a:lnTo>
                <a:lnTo>
                  <a:pt x="3584" y="914"/>
                </a:lnTo>
                <a:lnTo>
                  <a:pt x="3578" y="908"/>
                </a:lnTo>
                <a:lnTo>
                  <a:pt x="3570" y="904"/>
                </a:lnTo>
                <a:lnTo>
                  <a:pt x="3560" y="900"/>
                </a:lnTo>
                <a:lnTo>
                  <a:pt x="3556" y="900"/>
                </a:lnTo>
                <a:lnTo>
                  <a:pt x="3552" y="900"/>
                </a:lnTo>
                <a:lnTo>
                  <a:pt x="3548" y="902"/>
                </a:lnTo>
                <a:lnTo>
                  <a:pt x="3544" y="906"/>
                </a:lnTo>
                <a:lnTo>
                  <a:pt x="3536" y="916"/>
                </a:lnTo>
                <a:lnTo>
                  <a:pt x="3528" y="922"/>
                </a:lnTo>
                <a:lnTo>
                  <a:pt x="3520" y="926"/>
                </a:lnTo>
                <a:lnTo>
                  <a:pt x="3516" y="928"/>
                </a:lnTo>
                <a:lnTo>
                  <a:pt x="3512" y="930"/>
                </a:lnTo>
                <a:lnTo>
                  <a:pt x="3510" y="928"/>
                </a:lnTo>
                <a:lnTo>
                  <a:pt x="3512" y="922"/>
                </a:lnTo>
                <a:lnTo>
                  <a:pt x="3518" y="916"/>
                </a:lnTo>
                <a:lnTo>
                  <a:pt x="3522" y="908"/>
                </a:lnTo>
                <a:lnTo>
                  <a:pt x="3526" y="898"/>
                </a:lnTo>
                <a:lnTo>
                  <a:pt x="3528" y="888"/>
                </a:lnTo>
                <a:lnTo>
                  <a:pt x="3528" y="878"/>
                </a:lnTo>
                <a:lnTo>
                  <a:pt x="3526" y="870"/>
                </a:lnTo>
                <a:lnTo>
                  <a:pt x="3522" y="862"/>
                </a:lnTo>
                <a:lnTo>
                  <a:pt x="3516" y="856"/>
                </a:lnTo>
                <a:lnTo>
                  <a:pt x="3508" y="850"/>
                </a:lnTo>
                <a:lnTo>
                  <a:pt x="3500" y="848"/>
                </a:lnTo>
                <a:lnTo>
                  <a:pt x="3498" y="842"/>
                </a:lnTo>
                <a:lnTo>
                  <a:pt x="3496" y="836"/>
                </a:lnTo>
                <a:lnTo>
                  <a:pt x="3494" y="828"/>
                </a:lnTo>
                <a:lnTo>
                  <a:pt x="3494" y="822"/>
                </a:lnTo>
                <a:lnTo>
                  <a:pt x="3492" y="816"/>
                </a:lnTo>
                <a:lnTo>
                  <a:pt x="3488" y="812"/>
                </a:lnTo>
                <a:lnTo>
                  <a:pt x="3480" y="808"/>
                </a:lnTo>
                <a:lnTo>
                  <a:pt x="3466" y="808"/>
                </a:lnTo>
                <a:lnTo>
                  <a:pt x="3446" y="808"/>
                </a:lnTo>
                <a:lnTo>
                  <a:pt x="3424" y="810"/>
                </a:lnTo>
                <a:lnTo>
                  <a:pt x="3400" y="816"/>
                </a:lnTo>
                <a:lnTo>
                  <a:pt x="3376" y="822"/>
                </a:lnTo>
                <a:lnTo>
                  <a:pt x="3358" y="830"/>
                </a:lnTo>
                <a:lnTo>
                  <a:pt x="3350" y="834"/>
                </a:lnTo>
                <a:lnTo>
                  <a:pt x="3344" y="840"/>
                </a:lnTo>
                <a:lnTo>
                  <a:pt x="3340" y="846"/>
                </a:lnTo>
                <a:lnTo>
                  <a:pt x="3340" y="854"/>
                </a:lnTo>
                <a:lnTo>
                  <a:pt x="3338" y="858"/>
                </a:lnTo>
                <a:lnTo>
                  <a:pt x="3336" y="864"/>
                </a:lnTo>
                <a:lnTo>
                  <a:pt x="3334" y="866"/>
                </a:lnTo>
                <a:lnTo>
                  <a:pt x="3332" y="868"/>
                </a:lnTo>
                <a:lnTo>
                  <a:pt x="3326" y="868"/>
                </a:lnTo>
                <a:lnTo>
                  <a:pt x="3320" y="868"/>
                </a:lnTo>
                <a:lnTo>
                  <a:pt x="3314" y="868"/>
                </a:lnTo>
                <a:lnTo>
                  <a:pt x="3312" y="870"/>
                </a:lnTo>
                <a:lnTo>
                  <a:pt x="3312" y="872"/>
                </a:lnTo>
                <a:lnTo>
                  <a:pt x="3314" y="880"/>
                </a:lnTo>
                <a:lnTo>
                  <a:pt x="3322" y="898"/>
                </a:lnTo>
                <a:lnTo>
                  <a:pt x="3328" y="914"/>
                </a:lnTo>
                <a:lnTo>
                  <a:pt x="3330" y="920"/>
                </a:lnTo>
                <a:lnTo>
                  <a:pt x="3330" y="924"/>
                </a:lnTo>
                <a:lnTo>
                  <a:pt x="3328" y="926"/>
                </a:lnTo>
                <a:lnTo>
                  <a:pt x="3326" y="928"/>
                </a:lnTo>
                <a:lnTo>
                  <a:pt x="3320" y="930"/>
                </a:lnTo>
                <a:lnTo>
                  <a:pt x="3314" y="930"/>
                </a:lnTo>
                <a:lnTo>
                  <a:pt x="3310" y="932"/>
                </a:lnTo>
                <a:lnTo>
                  <a:pt x="3308" y="934"/>
                </a:lnTo>
                <a:lnTo>
                  <a:pt x="3310" y="936"/>
                </a:lnTo>
                <a:lnTo>
                  <a:pt x="3316" y="946"/>
                </a:lnTo>
                <a:lnTo>
                  <a:pt x="3324" y="956"/>
                </a:lnTo>
                <a:lnTo>
                  <a:pt x="3334" y="960"/>
                </a:lnTo>
                <a:lnTo>
                  <a:pt x="3340" y="962"/>
                </a:lnTo>
                <a:lnTo>
                  <a:pt x="3348" y="962"/>
                </a:lnTo>
                <a:lnTo>
                  <a:pt x="3354" y="962"/>
                </a:lnTo>
                <a:lnTo>
                  <a:pt x="3358" y="962"/>
                </a:lnTo>
                <a:lnTo>
                  <a:pt x="3362" y="966"/>
                </a:lnTo>
                <a:lnTo>
                  <a:pt x="3364" y="974"/>
                </a:lnTo>
                <a:lnTo>
                  <a:pt x="3362" y="978"/>
                </a:lnTo>
                <a:lnTo>
                  <a:pt x="3360" y="980"/>
                </a:lnTo>
                <a:lnTo>
                  <a:pt x="3356" y="982"/>
                </a:lnTo>
                <a:lnTo>
                  <a:pt x="3350" y="982"/>
                </a:lnTo>
                <a:lnTo>
                  <a:pt x="3336" y="978"/>
                </a:lnTo>
                <a:lnTo>
                  <a:pt x="3320" y="970"/>
                </a:lnTo>
                <a:lnTo>
                  <a:pt x="3304" y="960"/>
                </a:lnTo>
                <a:lnTo>
                  <a:pt x="3294" y="948"/>
                </a:lnTo>
                <a:lnTo>
                  <a:pt x="3290" y="940"/>
                </a:lnTo>
                <a:lnTo>
                  <a:pt x="3288" y="934"/>
                </a:lnTo>
                <a:lnTo>
                  <a:pt x="3288" y="926"/>
                </a:lnTo>
                <a:lnTo>
                  <a:pt x="3290" y="920"/>
                </a:lnTo>
                <a:lnTo>
                  <a:pt x="3294" y="908"/>
                </a:lnTo>
                <a:lnTo>
                  <a:pt x="3294" y="900"/>
                </a:lnTo>
                <a:lnTo>
                  <a:pt x="3290" y="894"/>
                </a:lnTo>
                <a:lnTo>
                  <a:pt x="3286" y="890"/>
                </a:lnTo>
                <a:lnTo>
                  <a:pt x="3282" y="886"/>
                </a:lnTo>
                <a:lnTo>
                  <a:pt x="3280" y="880"/>
                </a:lnTo>
                <a:lnTo>
                  <a:pt x="3284" y="872"/>
                </a:lnTo>
                <a:lnTo>
                  <a:pt x="3294" y="856"/>
                </a:lnTo>
                <a:lnTo>
                  <a:pt x="3308" y="842"/>
                </a:lnTo>
                <a:lnTo>
                  <a:pt x="3320" y="832"/>
                </a:lnTo>
                <a:lnTo>
                  <a:pt x="3330" y="824"/>
                </a:lnTo>
                <a:lnTo>
                  <a:pt x="3338" y="820"/>
                </a:lnTo>
                <a:lnTo>
                  <a:pt x="3348" y="814"/>
                </a:lnTo>
                <a:lnTo>
                  <a:pt x="3352" y="812"/>
                </a:lnTo>
                <a:lnTo>
                  <a:pt x="3354" y="808"/>
                </a:lnTo>
                <a:lnTo>
                  <a:pt x="3352" y="804"/>
                </a:lnTo>
                <a:lnTo>
                  <a:pt x="3350" y="802"/>
                </a:lnTo>
                <a:lnTo>
                  <a:pt x="3340" y="800"/>
                </a:lnTo>
                <a:lnTo>
                  <a:pt x="3324" y="798"/>
                </a:lnTo>
                <a:lnTo>
                  <a:pt x="3304" y="798"/>
                </a:lnTo>
                <a:lnTo>
                  <a:pt x="3280" y="800"/>
                </a:lnTo>
                <a:lnTo>
                  <a:pt x="3256" y="806"/>
                </a:lnTo>
                <a:lnTo>
                  <a:pt x="3232" y="814"/>
                </a:lnTo>
                <a:lnTo>
                  <a:pt x="3210" y="824"/>
                </a:lnTo>
                <a:lnTo>
                  <a:pt x="3192" y="836"/>
                </a:lnTo>
                <a:lnTo>
                  <a:pt x="3182" y="846"/>
                </a:lnTo>
                <a:lnTo>
                  <a:pt x="3176" y="852"/>
                </a:lnTo>
                <a:lnTo>
                  <a:pt x="3172" y="858"/>
                </a:lnTo>
                <a:lnTo>
                  <a:pt x="3172" y="868"/>
                </a:lnTo>
                <a:lnTo>
                  <a:pt x="3170" y="874"/>
                </a:lnTo>
                <a:lnTo>
                  <a:pt x="3164" y="880"/>
                </a:lnTo>
                <a:lnTo>
                  <a:pt x="3158" y="886"/>
                </a:lnTo>
                <a:lnTo>
                  <a:pt x="3154" y="894"/>
                </a:lnTo>
                <a:lnTo>
                  <a:pt x="3148" y="910"/>
                </a:lnTo>
                <a:lnTo>
                  <a:pt x="3146" y="928"/>
                </a:lnTo>
                <a:lnTo>
                  <a:pt x="3142" y="954"/>
                </a:lnTo>
                <a:lnTo>
                  <a:pt x="3140" y="966"/>
                </a:lnTo>
                <a:lnTo>
                  <a:pt x="3140" y="976"/>
                </a:lnTo>
                <a:lnTo>
                  <a:pt x="3142" y="982"/>
                </a:lnTo>
                <a:lnTo>
                  <a:pt x="3148" y="986"/>
                </a:lnTo>
                <a:lnTo>
                  <a:pt x="3156" y="990"/>
                </a:lnTo>
                <a:lnTo>
                  <a:pt x="3166" y="992"/>
                </a:lnTo>
                <a:lnTo>
                  <a:pt x="3198" y="994"/>
                </a:lnTo>
                <a:lnTo>
                  <a:pt x="3216" y="996"/>
                </a:lnTo>
                <a:lnTo>
                  <a:pt x="3230" y="1000"/>
                </a:lnTo>
                <a:lnTo>
                  <a:pt x="3240" y="1004"/>
                </a:lnTo>
                <a:lnTo>
                  <a:pt x="3246" y="1008"/>
                </a:lnTo>
                <a:lnTo>
                  <a:pt x="3246" y="1012"/>
                </a:lnTo>
                <a:lnTo>
                  <a:pt x="3244" y="1016"/>
                </a:lnTo>
                <a:lnTo>
                  <a:pt x="3234" y="1016"/>
                </a:lnTo>
                <a:lnTo>
                  <a:pt x="3220" y="1016"/>
                </a:lnTo>
                <a:lnTo>
                  <a:pt x="3190" y="1014"/>
                </a:lnTo>
                <a:lnTo>
                  <a:pt x="3180" y="1014"/>
                </a:lnTo>
                <a:lnTo>
                  <a:pt x="3174" y="1016"/>
                </a:lnTo>
                <a:lnTo>
                  <a:pt x="3172" y="1018"/>
                </a:lnTo>
                <a:lnTo>
                  <a:pt x="3172" y="1020"/>
                </a:lnTo>
                <a:lnTo>
                  <a:pt x="3174" y="1026"/>
                </a:lnTo>
                <a:lnTo>
                  <a:pt x="3180" y="1036"/>
                </a:lnTo>
                <a:lnTo>
                  <a:pt x="3192" y="1048"/>
                </a:lnTo>
                <a:lnTo>
                  <a:pt x="3208" y="1060"/>
                </a:lnTo>
                <a:lnTo>
                  <a:pt x="3222" y="1066"/>
                </a:lnTo>
                <a:lnTo>
                  <a:pt x="3234" y="1068"/>
                </a:lnTo>
                <a:lnTo>
                  <a:pt x="3248" y="1068"/>
                </a:lnTo>
                <a:lnTo>
                  <a:pt x="3260" y="1066"/>
                </a:lnTo>
                <a:lnTo>
                  <a:pt x="3270" y="1066"/>
                </a:lnTo>
                <a:lnTo>
                  <a:pt x="3282" y="1068"/>
                </a:lnTo>
                <a:lnTo>
                  <a:pt x="3292" y="1074"/>
                </a:lnTo>
                <a:lnTo>
                  <a:pt x="3304" y="1082"/>
                </a:lnTo>
                <a:lnTo>
                  <a:pt x="3314" y="1086"/>
                </a:lnTo>
                <a:lnTo>
                  <a:pt x="3324" y="1086"/>
                </a:lnTo>
                <a:lnTo>
                  <a:pt x="3334" y="1086"/>
                </a:lnTo>
                <a:lnTo>
                  <a:pt x="3350" y="1084"/>
                </a:lnTo>
                <a:lnTo>
                  <a:pt x="3360" y="1082"/>
                </a:lnTo>
                <a:lnTo>
                  <a:pt x="3374" y="1086"/>
                </a:lnTo>
                <a:lnTo>
                  <a:pt x="3386" y="1088"/>
                </a:lnTo>
                <a:lnTo>
                  <a:pt x="3400" y="1088"/>
                </a:lnTo>
                <a:lnTo>
                  <a:pt x="3408" y="1086"/>
                </a:lnTo>
                <a:lnTo>
                  <a:pt x="3416" y="1088"/>
                </a:lnTo>
                <a:lnTo>
                  <a:pt x="3428" y="1090"/>
                </a:lnTo>
                <a:lnTo>
                  <a:pt x="3444" y="1094"/>
                </a:lnTo>
                <a:lnTo>
                  <a:pt x="3456" y="1096"/>
                </a:lnTo>
                <a:lnTo>
                  <a:pt x="3464" y="1096"/>
                </a:lnTo>
                <a:lnTo>
                  <a:pt x="3470" y="1094"/>
                </a:lnTo>
                <a:lnTo>
                  <a:pt x="3472" y="1090"/>
                </a:lnTo>
                <a:lnTo>
                  <a:pt x="3476" y="1088"/>
                </a:lnTo>
                <a:lnTo>
                  <a:pt x="3480" y="1086"/>
                </a:lnTo>
                <a:lnTo>
                  <a:pt x="3486" y="1088"/>
                </a:lnTo>
                <a:lnTo>
                  <a:pt x="3496" y="1096"/>
                </a:lnTo>
                <a:lnTo>
                  <a:pt x="3514" y="1108"/>
                </a:lnTo>
                <a:lnTo>
                  <a:pt x="3518" y="1110"/>
                </a:lnTo>
                <a:lnTo>
                  <a:pt x="3520" y="1110"/>
                </a:lnTo>
                <a:lnTo>
                  <a:pt x="3520" y="1108"/>
                </a:lnTo>
                <a:lnTo>
                  <a:pt x="3516" y="1102"/>
                </a:lnTo>
                <a:lnTo>
                  <a:pt x="3504" y="1088"/>
                </a:lnTo>
                <a:lnTo>
                  <a:pt x="3498" y="1082"/>
                </a:lnTo>
                <a:lnTo>
                  <a:pt x="3498" y="1080"/>
                </a:lnTo>
                <a:lnTo>
                  <a:pt x="3500" y="1080"/>
                </a:lnTo>
                <a:lnTo>
                  <a:pt x="3508" y="1078"/>
                </a:lnTo>
                <a:lnTo>
                  <a:pt x="3520" y="1080"/>
                </a:lnTo>
                <a:lnTo>
                  <a:pt x="3550" y="1088"/>
                </a:lnTo>
                <a:lnTo>
                  <a:pt x="3584" y="1094"/>
                </a:lnTo>
                <a:lnTo>
                  <a:pt x="3590" y="1094"/>
                </a:lnTo>
                <a:lnTo>
                  <a:pt x="3596" y="1094"/>
                </a:lnTo>
                <a:lnTo>
                  <a:pt x="3598" y="1092"/>
                </a:lnTo>
                <a:lnTo>
                  <a:pt x="3600" y="1088"/>
                </a:lnTo>
                <a:lnTo>
                  <a:pt x="3602" y="1080"/>
                </a:lnTo>
                <a:lnTo>
                  <a:pt x="3600" y="1072"/>
                </a:lnTo>
                <a:lnTo>
                  <a:pt x="3596" y="1058"/>
                </a:lnTo>
                <a:lnTo>
                  <a:pt x="3596" y="1056"/>
                </a:lnTo>
                <a:lnTo>
                  <a:pt x="3598" y="1056"/>
                </a:lnTo>
                <a:lnTo>
                  <a:pt x="3604" y="1062"/>
                </a:lnTo>
                <a:lnTo>
                  <a:pt x="3612" y="1068"/>
                </a:lnTo>
                <a:lnTo>
                  <a:pt x="3618" y="1070"/>
                </a:lnTo>
                <a:lnTo>
                  <a:pt x="3626" y="1070"/>
                </a:lnTo>
                <a:lnTo>
                  <a:pt x="3630" y="1070"/>
                </a:lnTo>
                <a:lnTo>
                  <a:pt x="3636" y="1070"/>
                </a:lnTo>
                <a:lnTo>
                  <a:pt x="3638" y="1070"/>
                </a:lnTo>
                <a:lnTo>
                  <a:pt x="3640" y="1074"/>
                </a:lnTo>
                <a:lnTo>
                  <a:pt x="3642" y="1082"/>
                </a:lnTo>
                <a:lnTo>
                  <a:pt x="3642" y="1092"/>
                </a:lnTo>
                <a:lnTo>
                  <a:pt x="3644" y="1100"/>
                </a:lnTo>
                <a:lnTo>
                  <a:pt x="3648" y="1104"/>
                </a:lnTo>
                <a:lnTo>
                  <a:pt x="3652" y="1108"/>
                </a:lnTo>
                <a:lnTo>
                  <a:pt x="3670" y="1114"/>
                </a:lnTo>
                <a:lnTo>
                  <a:pt x="3696" y="1124"/>
                </a:lnTo>
                <a:lnTo>
                  <a:pt x="3710" y="1130"/>
                </a:lnTo>
                <a:lnTo>
                  <a:pt x="3720" y="1136"/>
                </a:lnTo>
                <a:lnTo>
                  <a:pt x="3724" y="1142"/>
                </a:lnTo>
                <a:lnTo>
                  <a:pt x="3724" y="1146"/>
                </a:lnTo>
                <a:lnTo>
                  <a:pt x="3722" y="1150"/>
                </a:lnTo>
                <a:lnTo>
                  <a:pt x="3716" y="1152"/>
                </a:lnTo>
                <a:lnTo>
                  <a:pt x="3708" y="1154"/>
                </a:lnTo>
                <a:lnTo>
                  <a:pt x="3698" y="1154"/>
                </a:lnTo>
                <a:lnTo>
                  <a:pt x="3690" y="1156"/>
                </a:lnTo>
                <a:lnTo>
                  <a:pt x="3684" y="1158"/>
                </a:lnTo>
                <a:lnTo>
                  <a:pt x="3680" y="1162"/>
                </a:lnTo>
                <a:lnTo>
                  <a:pt x="3678" y="1168"/>
                </a:lnTo>
                <a:lnTo>
                  <a:pt x="3678" y="1172"/>
                </a:lnTo>
                <a:lnTo>
                  <a:pt x="3684" y="1176"/>
                </a:lnTo>
                <a:lnTo>
                  <a:pt x="3692" y="1176"/>
                </a:lnTo>
                <a:lnTo>
                  <a:pt x="3704" y="1174"/>
                </a:lnTo>
                <a:lnTo>
                  <a:pt x="3718" y="1172"/>
                </a:lnTo>
                <a:lnTo>
                  <a:pt x="3732" y="1172"/>
                </a:lnTo>
                <a:lnTo>
                  <a:pt x="3746" y="1174"/>
                </a:lnTo>
                <a:lnTo>
                  <a:pt x="3760" y="1176"/>
                </a:lnTo>
                <a:lnTo>
                  <a:pt x="3772" y="1182"/>
                </a:lnTo>
                <a:lnTo>
                  <a:pt x="3782" y="1186"/>
                </a:lnTo>
                <a:lnTo>
                  <a:pt x="3788" y="1192"/>
                </a:lnTo>
                <a:lnTo>
                  <a:pt x="3794" y="1198"/>
                </a:lnTo>
                <a:lnTo>
                  <a:pt x="3798" y="1202"/>
                </a:lnTo>
                <a:lnTo>
                  <a:pt x="3802" y="1206"/>
                </a:lnTo>
                <a:lnTo>
                  <a:pt x="3816" y="1210"/>
                </a:lnTo>
                <a:lnTo>
                  <a:pt x="3822" y="1214"/>
                </a:lnTo>
                <a:lnTo>
                  <a:pt x="3828" y="1218"/>
                </a:lnTo>
                <a:lnTo>
                  <a:pt x="3832" y="1226"/>
                </a:lnTo>
                <a:lnTo>
                  <a:pt x="3836" y="1236"/>
                </a:lnTo>
                <a:lnTo>
                  <a:pt x="3838" y="1248"/>
                </a:lnTo>
                <a:lnTo>
                  <a:pt x="3844" y="1256"/>
                </a:lnTo>
                <a:lnTo>
                  <a:pt x="3852" y="1272"/>
                </a:lnTo>
                <a:lnTo>
                  <a:pt x="3856" y="1278"/>
                </a:lnTo>
                <a:lnTo>
                  <a:pt x="3858" y="1282"/>
                </a:lnTo>
                <a:lnTo>
                  <a:pt x="3856" y="1288"/>
                </a:lnTo>
                <a:lnTo>
                  <a:pt x="3850" y="1292"/>
                </a:lnTo>
                <a:lnTo>
                  <a:pt x="3836" y="1302"/>
                </a:lnTo>
                <a:lnTo>
                  <a:pt x="3824" y="1314"/>
                </a:lnTo>
                <a:lnTo>
                  <a:pt x="3808" y="1330"/>
                </a:lnTo>
                <a:lnTo>
                  <a:pt x="3788" y="1346"/>
                </a:lnTo>
                <a:lnTo>
                  <a:pt x="3784" y="1350"/>
                </a:lnTo>
                <a:lnTo>
                  <a:pt x="3782" y="1356"/>
                </a:lnTo>
                <a:lnTo>
                  <a:pt x="3780" y="1362"/>
                </a:lnTo>
                <a:lnTo>
                  <a:pt x="3782" y="1366"/>
                </a:lnTo>
                <a:lnTo>
                  <a:pt x="3786" y="1378"/>
                </a:lnTo>
                <a:lnTo>
                  <a:pt x="3794" y="1388"/>
                </a:lnTo>
                <a:lnTo>
                  <a:pt x="3806" y="1402"/>
                </a:lnTo>
                <a:lnTo>
                  <a:pt x="3806" y="1404"/>
                </a:lnTo>
                <a:lnTo>
                  <a:pt x="3798" y="1402"/>
                </a:lnTo>
                <a:lnTo>
                  <a:pt x="3786" y="1400"/>
                </a:lnTo>
                <a:lnTo>
                  <a:pt x="3776" y="1402"/>
                </a:lnTo>
                <a:lnTo>
                  <a:pt x="3768" y="1406"/>
                </a:lnTo>
                <a:lnTo>
                  <a:pt x="3760" y="1410"/>
                </a:lnTo>
                <a:lnTo>
                  <a:pt x="3750" y="1414"/>
                </a:lnTo>
                <a:lnTo>
                  <a:pt x="3736" y="1416"/>
                </a:lnTo>
                <a:lnTo>
                  <a:pt x="3716" y="1416"/>
                </a:lnTo>
                <a:lnTo>
                  <a:pt x="3692" y="1412"/>
                </a:lnTo>
                <a:lnTo>
                  <a:pt x="3670" y="1408"/>
                </a:lnTo>
                <a:lnTo>
                  <a:pt x="3656" y="1406"/>
                </a:lnTo>
                <a:lnTo>
                  <a:pt x="3650" y="1406"/>
                </a:lnTo>
                <a:lnTo>
                  <a:pt x="3650" y="1410"/>
                </a:lnTo>
                <a:lnTo>
                  <a:pt x="3650" y="1414"/>
                </a:lnTo>
                <a:lnTo>
                  <a:pt x="3650" y="1420"/>
                </a:lnTo>
                <a:lnTo>
                  <a:pt x="3646" y="1428"/>
                </a:lnTo>
                <a:lnTo>
                  <a:pt x="3634" y="1436"/>
                </a:lnTo>
                <a:lnTo>
                  <a:pt x="3628" y="1440"/>
                </a:lnTo>
                <a:lnTo>
                  <a:pt x="3624" y="1444"/>
                </a:lnTo>
                <a:lnTo>
                  <a:pt x="3622" y="1450"/>
                </a:lnTo>
                <a:lnTo>
                  <a:pt x="3622" y="1456"/>
                </a:lnTo>
                <a:lnTo>
                  <a:pt x="3622" y="1460"/>
                </a:lnTo>
                <a:lnTo>
                  <a:pt x="3624" y="1466"/>
                </a:lnTo>
                <a:lnTo>
                  <a:pt x="3634" y="1476"/>
                </a:lnTo>
                <a:lnTo>
                  <a:pt x="3646" y="1484"/>
                </a:lnTo>
                <a:lnTo>
                  <a:pt x="3654" y="1486"/>
                </a:lnTo>
                <a:lnTo>
                  <a:pt x="3664" y="1488"/>
                </a:lnTo>
                <a:lnTo>
                  <a:pt x="3672" y="1488"/>
                </a:lnTo>
                <a:lnTo>
                  <a:pt x="3682" y="1486"/>
                </a:lnTo>
                <a:lnTo>
                  <a:pt x="3692" y="1484"/>
                </a:lnTo>
                <a:lnTo>
                  <a:pt x="3702" y="1480"/>
                </a:lnTo>
                <a:lnTo>
                  <a:pt x="3720" y="1472"/>
                </a:lnTo>
                <a:lnTo>
                  <a:pt x="3732" y="1472"/>
                </a:lnTo>
                <a:lnTo>
                  <a:pt x="3742" y="1474"/>
                </a:lnTo>
                <a:lnTo>
                  <a:pt x="3748" y="1478"/>
                </a:lnTo>
                <a:lnTo>
                  <a:pt x="3752" y="1482"/>
                </a:lnTo>
                <a:lnTo>
                  <a:pt x="3758" y="1484"/>
                </a:lnTo>
                <a:lnTo>
                  <a:pt x="3762" y="1484"/>
                </a:lnTo>
                <a:lnTo>
                  <a:pt x="3768" y="1478"/>
                </a:lnTo>
                <a:lnTo>
                  <a:pt x="3776" y="1472"/>
                </a:lnTo>
                <a:lnTo>
                  <a:pt x="3780" y="1470"/>
                </a:lnTo>
                <a:lnTo>
                  <a:pt x="3782" y="1474"/>
                </a:lnTo>
                <a:lnTo>
                  <a:pt x="3784" y="1478"/>
                </a:lnTo>
                <a:lnTo>
                  <a:pt x="3786" y="1486"/>
                </a:lnTo>
                <a:lnTo>
                  <a:pt x="3788" y="1486"/>
                </a:lnTo>
                <a:lnTo>
                  <a:pt x="3792" y="1482"/>
                </a:lnTo>
                <a:lnTo>
                  <a:pt x="3796" y="1472"/>
                </a:lnTo>
                <a:lnTo>
                  <a:pt x="3798" y="1470"/>
                </a:lnTo>
                <a:lnTo>
                  <a:pt x="3802" y="1468"/>
                </a:lnTo>
                <a:lnTo>
                  <a:pt x="3806" y="1470"/>
                </a:lnTo>
                <a:lnTo>
                  <a:pt x="3812" y="1476"/>
                </a:lnTo>
                <a:lnTo>
                  <a:pt x="3836" y="1502"/>
                </a:lnTo>
                <a:lnTo>
                  <a:pt x="3848" y="1516"/>
                </a:lnTo>
                <a:lnTo>
                  <a:pt x="3858" y="1524"/>
                </a:lnTo>
                <a:lnTo>
                  <a:pt x="3864" y="1526"/>
                </a:lnTo>
                <a:lnTo>
                  <a:pt x="3868" y="1524"/>
                </a:lnTo>
                <a:lnTo>
                  <a:pt x="3872" y="1522"/>
                </a:lnTo>
                <a:lnTo>
                  <a:pt x="3876" y="1522"/>
                </a:lnTo>
                <a:lnTo>
                  <a:pt x="3882" y="1524"/>
                </a:lnTo>
                <a:lnTo>
                  <a:pt x="3890" y="1530"/>
                </a:lnTo>
                <a:lnTo>
                  <a:pt x="3896" y="1536"/>
                </a:lnTo>
                <a:lnTo>
                  <a:pt x="3896" y="1538"/>
                </a:lnTo>
                <a:lnTo>
                  <a:pt x="3896" y="1540"/>
                </a:lnTo>
                <a:lnTo>
                  <a:pt x="3890" y="1540"/>
                </a:lnTo>
                <a:lnTo>
                  <a:pt x="3882" y="1542"/>
                </a:lnTo>
                <a:lnTo>
                  <a:pt x="3876" y="1542"/>
                </a:lnTo>
                <a:lnTo>
                  <a:pt x="3872" y="1544"/>
                </a:lnTo>
                <a:lnTo>
                  <a:pt x="3872" y="1546"/>
                </a:lnTo>
                <a:lnTo>
                  <a:pt x="3872" y="1550"/>
                </a:lnTo>
                <a:lnTo>
                  <a:pt x="3874" y="1554"/>
                </a:lnTo>
                <a:lnTo>
                  <a:pt x="3884" y="1566"/>
                </a:lnTo>
                <a:lnTo>
                  <a:pt x="3896" y="1572"/>
                </a:lnTo>
                <a:lnTo>
                  <a:pt x="3908" y="1578"/>
                </a:lnTo>
                <a:lnTo>
                  <a:pt x="3934" y="1584"/>
                </a:lnTo>
                <a:lnTo>
                  <a:pt x="3956" y="1590"/>
                </a:lnTo>
                <a:lnTo>
                  <a:pt x="3966" y="1596"/>
                </a:lnTo>
                <a:lnTo>
                  <a:pt x="3974" y="1602"/>
                </a:lnTo>
                <a:lnTo>
                  <a:pt x="3982" y="1610"/>
                </a:lnTo>
                <a:lnTo>
                  <a:pt x="3994" y="1616"/>
                </a:lnTo>
                <a:lnTo>
                  <a:pt x="4008" y="1620"/>
                </a:lnTo>
                <a:lnTo>
                  <a:pt x="4024" y="1626"/>
                </a:lnTo>
                <a:lnTo>
                  <a:pt x="4058" y="1634"/>
                </a:lnTo>
                <a:lnTo>
                  <a:pt x="4090" y="1644"/>
                </a:lnTo>
                <a:lnTo>
                  <a:pt x="4102" y="1648"/>
                </a:lnTo>
                <a:lnTo>
                  <a:pt x="4110" y="1648"/>
                </a:lnTo>
                <a:lnTo>
                  <a:pt x="4112" y="1646"/>
                </a:lnTo>
                <a:lnTo>
                  <a:pt x="4114" y="1644"/>
                </a:lnTo>
                <a:lnTo>
                  <a:pt x="4114" y="1638"/>
                </a:lnTo>
                <a:lnTo>
                  <a:pt x="4112" y="1630"/>
                </a:lnTo>
                <a:lnTo>
                  <a:pt x="4106" y="1620"/>
                </a:lnTo>
                <a:lnTo>
                  <a:pt x="4098" y="1610"/>
                </a:lnTo>
                <a:lnTo>
                  <a:pt x="4088" y="1600"/>
                </a:lnTo>
                <a:lnTo>
                  <a:pt x="4076" y="1588"/>
                </a:lnTo>
                <a:lnTo>
                  <a:pt x="4060" y="1578"/>
                </a:lnTo>
                <a:lnTo>
                  <a:pt x="4028" y="1556"/>
                </a:lnTo>
                <a:lnTo>
                  <a:pt x="4014" y="1546"/>
                </a:lnTo>
                <a:lnTo>
                  <a:pt x="4002" y="1536"/>
                </a:lnTo>
                <a:lnTo>
                  <a:pt x="3994" y="1528"/>
                </a:lnTo>
                <a:lnTo>
                  <a:pt x="3994" y="1526"/>
                </a:lnTo>
                <a:lnTo>
                  <a:pt x="3994" y="1522"/>
                </a:lnTo>
                <a:lnTo>
                  <a:pt x="3996" y="1520"/>
                </a:lnTo>
                <a:lnTo>
                  <a:pt x="3998" y="1520"/>
                </a:lnTo>
                <a:lnTo>
                  <a:pt x="4004" y="1522"/>
                </a:lnTo>
                <a:lnTo>
                  <a:pt x="4020" y="1534"/>
                </a:lnTo>
                <a:lnTo>
                  <a:pt x="4036" y="1544"/>
                </a:lnTo>
                <a:lnTo>
                  <a:pt x="4040" y="1546"/>
                </a:lnTo>
                <a:lnTo>
                  <a:pt x="4042" y="1544"/>
                </a:lnTo>
                <a:lnTo>
                  <a:pt x="4042" y="1542"/>
                </a:lnTo>
                <a:lnTo>
                  <a:pt x="4044" y="1540"/>
                </a:lnTo>
                <a:lnTo>
                  <a:pt x="4048" y="1540"/>
                </a:lnTo>
                <a:lnTo>
                  <a:pt x="4064" y="1552"/>
                </a:lnTo>
                <a:lnTo>
                  <a:pt x="4074" y="1560"/>
                </a:lnTo>
                <a:lnTo>
                  <a:pt x="4084" y="1568"/>
                </a:lnTo>
                <a:lnTo>
                  <a:pt x="4096" y="1574"/>
                </a:lnTo>
                <a:lnTo>
                  <a:pt x="4108" y="1576"/>
                </a:lnTo>
                <a:lnTo>
                  <a:pt x="4120" y="1580"/>
                </a:lnTo>
                <a:lnTo>
                  <a:pt x="4130" y="1586"/>
                </a:lnTo>
                <a:lnTo>
                  <a:pt x="4138" y="1594"/>
                </a:lnTo>
                <a:lnTo>
                  <a:pt x="4146" y="1602"/>
                </a:lnTo>
                <a:lnTo>
                  <a:pt x="4150" y="1610"/>
                </a:lnTo>
                <a:lnTo>
                  <a:pt x="4154" y="1612"/>
                </a:lnTo>
                <a:lnTo>
                  <a:pt x="4154" y="1610"/>
                </a:lnTo>
                <a:lnTo>
                  <a:pt x="4154" y="1600"/>
                </a:lnTo>
                <a:lnTo>
                  <a:pt x="4152" y="1590"/>
                </a:lnTo>
                <a:lnTo>
                  <a:pt x="4152" y="1586"/>
                </a:lnTo>
                <a:lnTo>
                  <a:pt x="4154" y="1584"/>
                </a:lnTo>
                <a:lnTo>
                  <a:pt x="4156" y="1586"/>
                </a:lnTo>
                <a:lnTo>
                  <a:pt x="4158" y="1586"/>
                </a:lnTo>
                <a:lnTo>
                  <a:pt x="4160" y="1584"/>
                </a:lnTo>
                <a:lnTo>
                  <a:pt x="4160" y="1576"/>
                </a:lnTo>
                <a:lnTo>
                  <a:pt x="4158" y="1564"/>
                </a:lnTo>
                <a:lnTo>
                  <a:pt x="4158" y="1548"/>
                </a:lnTo>
                <a:lnTo>
                  <a:pt x="4160" y="1552"/>
                </a:lnTo>
                <a:lnTo>
                  <a:pt x="4162" y="1556"/>
                </a:lnTo>
                <a:lnTo>
                  <a:pt x="4166" y="1556"/>
                </a:lnTo>
                <a:lnTo>
                  <a:pt x="4168" y="1554"/>
                </a:lnTo>
                <a:lnTo>
                  <a:pt x="4172" y="1544"/>
                </a:lnTo>
                <a:lnTo>
                  <a:pt x="4172" y="1532"/>
                </a:lnTo>
                <a:lnTo>
                  <a:pt x="4170" y="1524"/>
                </a:lnTo>
                <a:lnTo>
                  <a:pt x="4166" y="1522"/>
                </a:lnTo>
                <a:lnTo>
                  <a:pt x="4162" y="1520"/>
                </a:lnTo>
                <a:lnTo>
                  <a:pt x="4158" y="1520"/>
                </a:lnTo>
                <a:lnTo>
                  <a:pt x="4154" y="1520"/>
                </a:lnTo>
                <a:lnTo>
                  <a:pt x="4156" y="1516"/>
                </a:lnTo>
                <a:lnTo>
                  <a:pt x="4158" y="1510"/>
                </a:lnTo>
                <a:lnTo>
                  <a:pt x="4162" y="1504"/>
                </a:lnTo>
                <a:lnTo>
                  <a:pt x="4162" y="1500"/>
                </a:lnTo>
                <a:lnTo>
                  <a:pt x="4158" y="1498"/>
                </a:lnTo>
                <a:lnTo>
                  <a:pt x="4152" y="1498"/>
                </a:lnTo>
                <a:lnTo>
                  <a:pt x="4146" y="1496"/>
                </a:lnTo>
                <a:lnTo>
                  <a:pt x="4142" y="1494"/>
                </a:lnTo>
                <a:lnTo>
                  <a:pt x="4140" y="1492"/>
                </a:lnTo>
                <a:lnTo>
                  <a:pt x="4142" y="1486"/>
                </a:lnTo>
                <a:lnTo>
                  <a:pt x="4148" y="1478"/>
                </a:lnTo>
                <a:lnTo>
                  <a:pt x="4150" y="1474"/>
                </a:lnTo>
                <a:lnTo>
                  <a:pt x="4150" y="1468"/>
                </a:lnTo>
                <a:lnTo>
                  <a:pt x="4146" y="1464"/>
                </a:lnTo>
                <a:lnTo>
                  <a:pt x="4140" y="1460"/>
                </a:lnTo>
                <a:lnTo>
                  <a:pt x="4132" y="1456"/>
                </a:lnTo>
                <a:lnTo>
                  <a:pt x="4106" y="1446"/>
                </a:lnTo>
                <a:lnTo>
                  <a:pt x="4092" y="1438"/>
                </a:lnTo>
                <a:lnTo>
                  <a:pt x="4082" y="1430"/>
                </a:lnTo>
                <a:lnTo>
                  <a:pt x="4076" y="1420"/>
                </a:lnTo>
                <a:lnTo>
                  <a:pt x="4072" y="1408"/>
                </a:lnTo>
                <a:lnTo>
                  <a:pt x="4068" y="1400"/>
                </a:lnTo>
                <a:lnTo>
                  <a:pt x="4064" y="1394"/>
                </a:lnTo>
                <a:lnTo>
                  <a:pt x="4060" y="1390"/>
                </a:lnTo>
                <a:lnTo>
                  <a:pt x="4052" y="1390"/>
                </a:lnTo>
                <a:lnTo>
                  <a:pt x="4044" y="1392"/>
                </a:lnTo>
                <a:lnTo>
                  <a:pt x="4038" y="1392"/>
                </a:lnTo>
                <a:lnTo>
                  <a:pt x="4032" y="1390"/>
                </a:lnTo>
                <a:lnTo>
                  <a:pt x="4030" y="1388"/>
                </a:lnTo>
                <a:lnTo>
                  <a:pt x="4030" y="1384"/>
                </a:lnTo>
                <a:lnTo>
                  <a:pt x="4034" y="1380"/>
                </a:lnTo>
                <a:lnTo>
                  <a:pt x="4040" y="1378"/>
                </a:lnTo>
                <a:lnTo>
                  <a:pt x="4048" y="1376"/>
                </a:lnTo>
                <a:lnTo>
                  <a:pt x="4054" y="1374"/>
                </a:lnTo>
                <a:lnTo>
                  <a:pt x="4056" y="1372"/>
                </a:lnTo>
                <a:lnTo>
                  <a:pt x="4058" y="1370"/>
                </a:lnTo>
                <a:lnTo>
                  <a:pt x="4058" y="1368"/>
                </a:lnTo>
                <a:lnTo>
                  <a:pt x="4054" y="1360"/>
                </a:lnTo>
                <a:lnTo>
                  <a:pt x="4050" y="1354"/>
                </a:lnTo>
                <a:lnTo>
                  <a:pt x="4042" y="1344"/>
                </a:lnTo>
                <a:lnTo>
                  <a:pt x="4042" y="1342"/>
                </a:lnTo>
                <a:lnTo>
                  <a:pt x="4044" y="1342"/>
                </a:lnTo>
                <a:lnTo>
                  <a:pt x="4050" y="1344"/>
                </a:lnTo>
                <a:lnTo>
                  <a:pt x="4058" y="1344"/>
                </a:lnTo>
                <a:lnTo>
                  <a:pt x="4064" y="1342"/>
                </a:lnTo>
                <a:lnTo>
                  <a:pt x="4068" y="1340"/>
                </a:lnTo>
                <a:lnTo>
                  <a:pt x="4070" y="1336"/>
                </a:lnTo>
                <a:lnTo>
                  <a:pt x="4072" y="1332"/>
                </a:lnTo>
                <a:lnTo>
                  <a:pt x="4074" y="1332"/>
                </a:lnTo>
                <a:lnTo>
                  <a:pt x="4078" y="1334"/>
                </a:lnTo>
                <a:lnTo>
                  <a:pt x="4084" y="1342"/>
                </a:lnTo>
                <a:lnTo>
                  <a:pt x="4090" y="1350"/>
                </a:lnTo>
                <a:lnTo>
                  <a:pt x="4094" y="1354"/>
                </a:lnTo>
                <a:lnTo>
                  <a:pt x="4100" y="1356"/>
                </a:lnTo>
                <a:lnTo>
                  <a:pt x="4104" y="1356"/>
                </a:lnTo>
                <a:lnTo>
                  <a:pt x="4110" y="1356"/>
                </a:lnTo>
                <a:lnTo>
                  <a:pt x="4112" y="1360"/>
                </a:lnTo>
                <a:lnTo>
                  <a:pt x="4114" y="1364"/>
                </a:lnTo>
                <a:lnTo>
                  <a:pt x="4116" y="1370"/>
                </a:lnTo>
                <a:lnTo>
                  <a:pt x="4120" y="1374"/>
                </a:lnTo>
                <a:lnTo>
                  <a:pt x="4126" y="1376"/>
                </a:lnTo>
                <a:lnTo>
                  <a:pt x="4130" y="1378"/>
                </a:lnTo>
                <a:lnTo>
                  <a:pt x="4132" y="1380"/>
                </a:lnTo>
                <a:lnTo>
                  <a:pt x="4134" y="1384"/>
                </a:lnTo>
                <a:lnTo>
                  <a:pt x="4134" y="1388"/>
                </a:lnTo>
                <a:lnTo>
                  <a:pt x="4134" y="1394"/>
                </a:lnTo>
                <a:lnTo>
                  <a:pt x="4138" y="1398"/>
                </a:lnTo>
                <a:lnTo>
                  <a:pt x="4148" y="1410"/>
                </a:lnTo>
                <a:lnTo>
                  <a:pt x="4162" y="1424"/>
                </a:lnTo>
                <a:lnTo>
                  <a:pt x="4180" y="1434"/>
                </a:lnTo>
                <a:lnTo>
                  <a:pt x="4196" y="1442"/>
                </a:lnTo>
                <a:lnTo>
                  <a:pt x="4204" y="1444"/>
                </a:lnTo>
                <a:lnTo>
                  <a:pt x="4210" y="1446"/>
                </a:lnTo>
                <a:lnTo>
                  <a:pt x="4216" y="1444"/>
                </a:lnTo>
                <a:lnTo>
                  <a:pt x="4218" y="1440"/>
                </a:lnTo>
                <a:lnTo>
                  <a:pt x="4220" y="1434"/>
                </a:lnTo>
                <a:lnTo>
                  <a:pt x="4220" y="1426"/>
                </a:lnTo>
                <a:lnTo>
                  <a:pt x="4218" y="1416"/>
                </a:lnTo>
                <a:lnTo>
                  <a:pt x="4218" y="1408"/>
                </a:lnTo>
                <a:lnTo>
                  <a:pt x="4220" y="1404"/>
                </a:lnTo>
                <a:lnTo>
                  <a:pt x="4224" y="1400"/>
                </a:lnTo>
                <a:lnTo>
                  <a:pt x="4228" y="1396"/>
                </a:lnTo>
                <a:lnTo>
                  <a:pt x="4232" y="1396"/>
                </a:lnTo>
                <a:lnTo>
                  <a:pt x="4242" y="1394"/>
                </a:lnTo>
                <a:lnTo>
                  <a:pt x="4260" y="1394"/>
                </a:lnTo>
                <a:lnTo>
                  <a:pt x="4262" y="1394"/>
                </a:lnTo>
                <a:lnTo>
                  <a:pt x="4264" y="1392"/>
                </a:lnTo>
                <a:lnTo>
                  <a:pt x="4264" y="1390"/>
                </a:lnTo>
                <a:lnTo>
                  <a:pt x="4262" y="1386"/>
                </a:lnTo>
                <a:lnTo>
                  <a:pt x="4258" y="1378"/>
                </a:lnTo>
                <a:lnTo>
                  <a:pt x="4258" y="1374"/>
                </a:lnTo>
                <a:lnTo>
                  <a:pt x="4260" y="1372"/>
                </a:lnTo>
                <a:lnTo>
                  <a:pt x="4262" y="1370"/>
                </a:lnTo>
                <a:lnTo>
                  <a:pt x="4268" y="1368"/>
                </a:lnTo>
                <a:lnTo>
                  <a:pt x="4270" y="1366"/>
                </a:lnTo>
                <a:lnTo>
                  <a:pt x="4268" y="1360"/>
                </a:lnTo>
                <a:lnTo>
                  <a:pt x="4266" y="1358"/>
                </a:lnTo>
                <a:lnTo>
                  <a:pt x="4266" y="1356"/>
                </a:lnTo>
                <a:lnTo>
                  <a:pt x="4270" y="1352"/>
                </a:lnTo>
                <a:lnTo>
                  <a:pt x="4284" y="1346"/>
                </a:lnTo>
                <a:lnTo>
                  <a:pt x="4290" y="1340"/>
                </a:lnTo>
                <a:lnTo>
                  <a:pt x="4294" y="1334"/>
                </a:lnTo>
                <a:lnTo>
                  <a:pt x="4296" y="1330"/>
                </a:lnTo>
                <a:lnTo>
                  <a:pt x="4296" y="1324"/>
                </a:lnTo>
                <a:lnTo>
                  <a:pt x="4290" y="1312"/>
                </a:lnTo>
                <a:close/>
                <a:moveTo>
                  <a:pt x="3666" y="1230"/>
                </a:moveTo>
                <a:lnTo>
                  <a:pt x="3666" y="1230"/>
                </a:lnTo>
                <a:lnTo>
                  <a:pt x="3660" y="1240"/>
                </a:lnTo>
                <a:lnTo>
                  <a:pt x="3656" y="1250"/>
                </a:lnTo>
                <a:lnTo>
                  <a:pt x="3656" y="1258"/>
                </a:lnTo>
                <a:lnTo>
                  <a:pt x="3658" y="1266"/>
                </a:lnTo>
                <a:lnTo>
                  <a:pt x="3664" y="1272"/>
                </a:lnTo>
                <a:lnTo>
                  <a:pt x="3674" y="1278"/>
                </a:lnTo>
                <a:lnTo>
                  <a:pt x="3690" y="1280"/>
                </a:lnTo>
                <a:lnTo>
                  <a:pt x="3710" y="1280"/>
                </a:lnTo>
                <a:lnTo>
                  <a:pt x="3730" y="1278"/>
                </a:lnTo>
                <a:lnTo>
                  <a:pt x="3742" y="1274"/>
                </a:lnTo>
                <a:lnTo>
                  <a:pt x="3748" y="1268"/>
                </a:lnTo>
                <a:lnTo>
                  <a:pt x="3750" y="1262"/>
                </a:lnTo>
                <a:lnTo>
                  <a:pt x="3750" y="1252"/>
                </a:lnTo>
                <a:lnTo>
                  <a:pt x="3748" y="1244"/>
                </a:lnTo>
                <a:lnTo>
                  <a:pt x="3746" y="1234"/>
                </a:lnTo>
                <a:lnTo>
                  <a:pt x="3748" y="1226"/>
                </a:lnTo>
                <a:lnTo>
                  <a:pt x="3748" y="1220"/>
                </a:lnTo>
                <a:lnTo>
                  <a:pt x="3746" y="1216"/>
                </a:lnTo>
                <a:lnTo>
                  <a:pt x="3744" y="1212"/>
                </a:lnTo>
                <a:lnTo>
                  <a:pt x="3740" y="1210"/>
                </a:lnTo>
                <a:lnTo>
                  <a:pt x="3730" y="1206"/>
                </a:lnTo>
                <a:lnTo>
                  <a:pt x="3716" y="1204"/>
                </a:lnTo>
                <a:lnTo>
                  <a:pt x="3702" y="1204"/>
                </a:lnTo>
                <a:lnTo>
                  <a:pt x="3688" y="1208"/>
                </a:lnTo>
                <a:lnTo>
                  <a:pt x="3676" y="1218"/>
                </a:lnTo>
                <a:lnTo>
                  <a:pt x="3670" y="1222"/>
                </a:lnTo>
                <a:lnTo>
                  <a:pt x="3666" y="1230"/>
                </a:lnTo>
                <a:close/>
                <a:moveTo>
                  <a:pt x="3526" y="1508"/>
                </a:moveTo>
                <a:lnTo>
                  <a:pt x="3526" y="1508"/>
                </a:lnTo>
                <a:lnTo>
                  <a:pt x="3516" y="1498"/>
                </a:lnTo>
                <a:lnTo>
                  <a:pt x="3512" y="1496"/>
                </a:lnTo>
                <a:lnTo>
                  <a:pt x="3510" y="1498"/>
                </a:lnTo>
                <a:lnTo>
                  <a:pt x="3504" y="1500"/>
                </a:lnTo>
                <a:lnTo>
                  <a:pt x="3498" y="1502"/>
                </a:lnTo>
                <a:lnTo>
                  <a:pt x="3490" y="1500"/>
                </a:lnTo>
                <a:lnTo>
                  <a:pt x="3484" y="1496"/>
                </a:lnTo>
                <a:lnTo>
                  <a:pt x="3478" y="1490"/>
                </a:lnTo>
                <a:lnTo>
                  <a:pt x="3474" y="1478"/>
                </a:lnTo>
                <a:lnTo>
                  <a:pt x="3472" y="1470"/>
                </a:lnTo>
                <a:lnTo>
                  <a:pt x="3466" y="1464"/>
                </a:lnTo>
                <a:lnTo>
                  <a:pt x="3458" y="1458"/>
                </a:lnTo>
                <a:lnTo>
                  <a:pt x="3446" y="1452"/>
                </a:lnTo>
                <a:lnTo>
                  <a:pt x="3432" y="1446"/>
                </a:lnTo>
                <a:lnTo>
                  <a:pt x="3418" y="1438"/>
                </a:lnTo>
                <a:lnTo>
                  <a:pt x="3396" y="1420"/>
                </a:lnTo>
                <a:lnTo>
                  <a:pt x="3386" y="1414"/>
                </a:lnTo>
                <a:lnTo>
                  <a:pt x="3376" y="1408"/>
                </a:lnTo>
                <a:lnTo>
                  <a:pt x="3368" y="1408"/>
                </a:lnTo>
                <a:lnTo>
                  <a:pt x="3364" y="1408"/>
                </a:lnTo>
                <a:lnTo>
                  <a:pt x="3362" y="1412"/>
                </a:lnTo>
                <a:lnTo>
                  <a:pt x="3358" y="1414"/>
                </a:lnTo>
                <a:lnTo>
                  <a:pt x="3356" y="1416"/>
                </a:lnTo>
                <a:lnTo>
                  <a:pt x="3352" y="1414"/>
                </a:lnTo>
                <a:lnTo>
                  <a:pt x="3350" y="1414"/>
                </a:lnTo>
                <a:lnTo>
                  <a:pt x="3346" y="1408"/>
                </a:lnTo>
                <a:lnTo>
                  <a:pt x="3340" y="1400"/>
                </a:lnTo>
                <a:lnTo>
                  <a:pt x="3336" y="1390"/>
                </a:lnTo>
                <a:lnTo>
                  <a:pt x="3330" y="1382"/>
                </a:lnTo>
                <a:lnTo>
                  <a:pt x="3324" y="1378"/>
                </a:lnTo>
                <a:lnTo>
                  <a:pt x="3320" y="1376"/>
                </a:lnTo>
                <a:lnTo>
                  <a:pt x="3316" y="1376"/>
                </a:lnTo>
                <a:lnTo>
                  <a:pt x="3312" y="1378"/>
                </a:lnTo>
                <a:lnTo>
                  <a:pt x="3308" y="1380"/>
                </a:lnTo>
                <a:lnTo>
                  <a:pt x="3302" y="1390"/>
                </a:lnTo>
                <a:lnTo>
                  <a:pt x="3296" y="1402"/>
                </a:lnTo>
                <a:lnTo>
                  <a:pt x="3292" y="1416"/>
                </a:lnTo>
                <a:lnTo>
                  <a:pt x="3290" y="1434"/>
                </a:lnTo>
                <a:lnTo>
                  <a:pt x="3288" y="1450"/>
                </a:lnTo>
                <a:lnTo>
                  <a:pt x="3290" y="1466"/>
                </a:lnTo>
                <a:lnTo>
                  <a:pt x="3292" y="1480"/>
                </a:lnTo>
                <a:lnTo>
                  <a:pt x="3292" y="1488"/>
                </a:lnTo>
                <a:lnTo>
                  <a:pt x="3292" y="1492"/>
                </a:lnTo>
                <a:lnTo>
                  <a:pt x="3290" y="1496"/>
                </a:lnTo>
                <a:lnTo>
                  <a:pt x="3288" y="1500"/>
                </a:lnTo>
                <a:lnTo>
                  <a:pt x="3282" y="1506"/>
                </a:lnTo>
                <a:lnTo>
                  <a:pt x="3272" y="1510"/>
                </a:lnTo>
                <a:lnTo>
                  <a:pt x="3264" y="1514"/>
                </a:lnTo>
                <a:lnTo>
                  <a:pt x="3258" y="1518"/>
                </a:lnTo>
                <a:lnTo>
                  <a:pt x="3256" y="1522"/>
                </a:lnTo>
                <a:lnTo>
                  <a:pt x="3256" y="1524"/>
                </a:lnTo>
                <a:lnTo>
                  <a:pt x="3256" y="1528"/>
                </a:lnTo>
                <a:lnTo>
                  <a:pt x="3258" y="1534"/>
                </a:lnTo>
                <a:lnTo>
                  <a:pt x="3260" y="1536"/>
                </a:lnTo>
                <a:lnTo>
                  <a:pt x="3262" y="1536"/>
                </a:lnTo>
                <a:lnTo>
                  <a:pt x="3270" y="1536"/>
                </a:lnTo>
                <a:lnTo>
                  <a:pt x="3294" y="1532"/>
                </a:lnTo>
                <a:lnTo>
                  <a:pt x="3304" y="1530"/>
                </a:lnTo>
                <a:lnTo>
                  <a:pt x="3314" y="1530"/>
                </a:lnTo>
                <a:lnTo>
                  <a:pt x="3318" y="1532"/>
                </a:lnTo>
                <a:lnTo>
                  <a:pt x="3320" y="1534"/>
                </a:lnTo>
                <a:lnTo>
                  <a:pt x="3322" y="1536"/>
                </a:lnTo>
                <a:lnTo>
                  <a:pt x="3322" y="1542"/>
                </a:lnTo>
                <a:lnTo>
                  <a:pt x="3322" y="1550"/>
                </a:lnTo>
                <a:lnTo>
                  <a:pt x="3324" y="1558"/>
                </a:lnTo>
                <a:lnTo>
                  <a:pt x="3330" y="1562"/>
                </a:lnTo>
                <a:lnTo>
                  <a:pt x="3336" y="1566"/>
                </a:lnTo>
                <a:lnTo>
                  <a:pt x="3344" y="1566"/>
                </a:lnTo>
                <a:lnTo>
                  <a:pt x="3350" y="1564"/>
                </a:lnTo>
                <a:lnTo>
                  <a:pt x="3358" y="1560"/>
                </a:lnTo>
                <a:lnTo>
                  <a:pt x="3364" y="1550"/>
                </a:lnTo>
                <a:lnTo>
                  <a:pt x="3368" y="1542"/>
                </a:lnTo>
                <a:lnTo>
                  <a:pt x="3374" y="1538"/>
                </a:lnTo>
                <a:lnTo>
                  <a:pt x="3378" y="1534"/>
                </a:lnTo>
                <a:lnTo>
                  <a:pt x="3384" y="1534"/>
                </a:lnTo>
                <a:lnTo>
                  <a:pt x="3388" y="1534"/>
                </a:lnTo>
                <a:lnTo>
                  <a:pt x="3392" y="1530"/>
                </a:lnTo>
                <a:lnTo>
                  <a:pt x="3396" y="1526"/>
                </a:lnTo>
                <a:lnTo>
                  <a:pt x="3400" y="1518"/>
                </a:lnTo>
                <a:lnTo>
                  <a:pt x="3404" y="1508"/>
                </a:lnTo>
                <a:lnTo>
                  <a:pt x="3410" y="1502"/>
                </a:lnTo>
                <a:lnTo>
                  <a:pt x="3416" y="1500"/>
                </a:lnTo>
                <a:lnTo>
                  <a:pt x="3424" y="1500"/>
                </a:lnTo>
                <a:lnTo>
                  <a:pt x="3432" y="1502"/>
                </a:lnTo>
                <a:lnTo>
                  <a:pt x="3438" y="1506"/>
                </a:lnTo>
                <a:lnTo>
                  <a:pt x="3444" y="1512"/>
                </a:lnTo>
                <a:lnTo>
                  <a:pt x="3446" y="1518"/>
                </a:lnTo>
                <a:lnTo>
                  <a:pt x="3448" y="1524"/>
                </a:lnTo>
                <a:lnTo>
                  <a:pt x="3450" y="1528"/>
                </a:lnTo>
                <a:lnTo>
                  <a:pt x="3452" y="1530"/>
                </a:lnTo>
                <a:lnTo>
                  <a:pt x="3456" y="1530"/>
                </a:lnTo>
                <a:lnTo>
                  <a:pt x="3468" y="1532"/>
                </a:lnTo>
                <a:lnTo>
                  <a:pt x="3488" y="1534"/>
                </a:lnTo>
                <a:lnTo>
                  <a:pt x="3498" y="1536"/>
                </a:lnTo>
                <a:lnTo>
                  <a:pt x="3508" y="1538"/>
                </a:lnTo>
                <a:lnTo>
                  <a:pt x="3518" y="1536"/>
                </a:lnTo>
                <a:lnTo>
                  <a:pt x="3526" y="1534"/>
                </a:lnTo>
                <a:lnTo>
                  <a:pt x="3532" y="1528"/>
                </a:lnTo>
                <a:lnTo>
                  <a:pt x="3534" y="1522"/>
                </a:lnTo>
                <a:lnTo>
                  <a:pt x="3532" y="1516"/>
                </a:lnTo>
                <a:lnTo>
                  <a:pt x="3526" y="1508"/>
                </a:lnTo>
                <a:close/>
                <a:moveTo>
                  <a:pt x="3466" y="1576"/>
                </a:moveTo>
                <a:lnTo>
                  <a:pt x="3466" y="1576"/>
                </a:lnTo>
                <a:lnTo>
                  <a:pt x="3462" y="1574"/>
                </a:lnTo>
                <a:lnTo>
                  <a:pt x="3456" y="1572"/>
                </a:lnTo>
                <a:lnTo>
                  <a:pt x="3442" y="1574"/>
                </a:lnTo>
                <a:lnTo>
                  <a:pt x="3428" y="1578"/>
                </a:lnTo>
                <a:lnTo>
                  <a:pt x="3412" y="1584"/>
                </a:lnTo>
                <a:lnTo>
                  <a:pt x="3400" y="1594"/>
                </a:lnTo>
                <a:lnTo>
                  <a:pt x="3392" y="1604"/>
                </a:lnTo>
                <a:lnTo>
                  <a:pt x="3390" y="1608"/>
                </a:lnTo>
                <a:lnTo>
                  <a:pt x="3388" y="1614"/>
                </a:lnTo>
                <a:lnTo>
                  <a:pt x="3390" y="1620"/>
                </a:lnTo>
                <a:lnTo>
                  <a:pt x="3394" y="1624"/>
                </a:lnTo>
                <a:lnTo>
                  <a:pt x="3398" y="1628"/>
                </a:lnTo>
                <a:lnTo>
                  <a:pt x="3404" y="1630"/>
                </a:lnTo>
                <a:lnTo>
                  <a:pt x="3410" y="1630"/>
                </a:lnTo>
                <a:lnTo>
                  <a:pt x="3416" y="1628"/>
                </a:lnTo>
                <a:lnTo>
                  <a:pt x="3432" y="1622"/>
                </a:lnTo>
                <a:lnTo>
                  <a:pt x="3446" y="1614"/>
                </a:lnTo>
                <a:lnTo>
                  <a:pt x="3458" y="1602"/>
                </a:lnTo>
                <a:lnTo>
                  <a:pt x="3466" y="1592"/>
                </a:lnTo>
                <a:lnTo>
                  <a:pt x="3468" y="1586"/>
                </a:lnTo>
                <a:lnTo>
                  <a:pt x="3470" y="1582"/>
                </a:lnTo>
                <a:lnTo>
                  <a:pt x="3468" y="1578"/>
                </a:lnTo>
                <a:lnTo>
                  <a:pt x="3466" y="1576"/>
                </a:lnTo>
                <a:close/>
                <a:moveTo>
                  <a:pt x="3512" y="820"/>
                </a:moveTo>
                <a:lnTo>
                  <a:pt x="3512" y="820"/>
                </a:lnTo>
                <a:lnTo>
                  <a:pt x="3510" y="830"/>
                </a:lnTo>
                <a:lnTo>
                  <a:pt x="3512" y="836"/>
                </a:lnTo>
                <a:lnTo>
                  <a:pt x="3516" y="840"/>
                </a:lnTo>
                <a:lnTo>
                  <a:pt x="3528" y="844"/>
                </a:lnTo>
                <a:lnTo>
                  <a:pt x="3534" y="848"/>
                </a:lnTo>
                <a:lnTo>
                  <a:pt x="3536" y="850"/>
                </a:lnTo>
                <a:lnTo>
                  <a:pt x="3538" y="858"/>
                </a:lnTo>
                <a:lnTo>
                  <a:pt x="3538" y="862"/>
                </a:lnTo>
                <a:lnTo>
                  <a:pt x="3542" y="866"/>
                </a:lnTo>
                <a:lnTo>
                  <a:pt x="3546" y="872"/>
                </a:lnTo>
                <a:lnTo>
                  <a:pt x="3556" y="878"/>
                </a:lnTo>
                <a:lnTo>
                  <a:pt x="3568" y="882"/>
                </a:lnTo>
                <a:lnTo>
                  <a:pt x="3576" y="882"/>
                </a:lnTo>
                <a:lnTo>
                  <a:pt x="3582" y="880"/>
                </a:lnTo>
                <a:lnTo>
                  <a:pt x="3590" y="878"/>
                </a:lnTo>
                <a:lnTo>
                  <a:pt x="3604" y="872"/>
                </a:lnTo>
                <a:lnTo>
                  <a:pt x="3614" y="872"/>
                </a:lnTo>
                <a:lnTo>
                  <a:pt x="3628" y="872"/>
                </a:lnTo>
                <a:lnTo>
                  <a:pt x="3658" y="876"/>
                </a:lnTo>
                <a:lnTo>
                  <a:pt x="3686" y="876"/>
                </a:lnTo>
                <a:lnTo>
                  <a:pt x="3696" y="876"/>
                </a:lnTo>
                <a:lnTo>
                  <a:pt x="3702" y="872"/>
                </a:lnTo>
                <a:lnTo>
                  <a:pt x="3704" y="870"/>
                </a:lnTo>
                <a:lnTo>
                  <a:pt x="3704" y="868"/>
                </a:lnTo>
                <a:lnTo>
                  <a:pt x="3698" y="862"/>
                </a:lnTo>
                <a:lnTo>
                  <a:pt x="3684" y="846"/>
                </a:lnTo>
                <a:lnTo>
                  <a:pt x="3676" y="838"/>
                </a:lnTo>
                <a:lnTo>
                  <a:pt x="3666" y="830"/>
                </a:lnTo>
                <a:lnTo>
                  <a:pt x="3654" y="824"/>
                </a:lnTo>
                <a:lnTo>
                  <a:pt x="3642" y="818"/>
                </a:lnTo>
                <a:lnTo>
                  <a:pt x="3626" y="814"/>
                </a:lnTo>
                <a:lnTo>
                  <a:pt x="3606" y="814"/>
                </a:lnTo>
                <a:lnTo>
                  <a:pt x="3586" y="814"/>
                </a:lnTo>
                <a:lnTo>
                  <a:pt x="3568" y="812"/>
                </a:lnTo>
                <a:lnTo>
                  <a:pt x="3540" y="806"/>
                </a:lnTo>
                <a:lnTo>
                  <a:pt x="3528" y="806"/>
                </a:lnTo>
                <a:lnTo>
                  <a:pt x="3520" y="808"/>
                </a:lnTo>
                <a:lnTo>
                  <a:pt x="3518" y="808"/>
                </a:lnTo>
                <a:lnTo>
                  <a:pt x="3516" y="812"/>
                </a:lnTo>
                <a:lnTo>
                  <a:pt x="3512" y="820"/>
                </a:lnTo>
                <a:close/>
                <a:moveTo>
                  <a:pt x="3202" y="736"/>
                </a:moveTo>
                <a:lnTo>
                  <a:pt x="3202" y="736"/>
                </a:lnTo>
                <a:lnTo>
                  <a:pt x="3202" y="744"/>
                </a:lnTo>
                <a:lnTo>
                  <a:pt x="3202" y="748"/>
                </a:lnTo>
                <a:lnTo>
                  <a:pt x="3204" y="750"/>
                </a:lnTo>
                <a:lnTo>
                  <a:pt x="3212" y="752"/>
                </a:lnTo>
                <a:lnTo>
                  <a:pt x="3224" y="752"/>
                </a:lnTo>
                <a:lnTo>
                  <a:pt x="3266" y="752"/>
                </a:lnTo>
                <a:lnTo>
                  <a:pt x="3332" y="752"/>
                </a:lnTo>
                <a:lnTo>
                  <a:pt x="3366" y="750"/>
                </a:lnTo>
                <a:lnTo>
                  <a:pt x="3390" y="746"/>
                </a:lnTo>
                <a:lnTo>
                  <a:pt x="3406" y="740"/>
                </a:lnTo>
                <a:lnTo>
                  <a:pt x="3414" y="734"/>
                </a:lnTo>
                <a:lnTo>
                  <a:pt x="3420" y="730"/>
                </a:lnTo>
                <a:lnTo>
                  <a:pt x="3420" y="726"/>
                </a:lnTo>
                <a:lnTo>
                  <a:pt x="3422" y="726"/>
                </a:lnTo>
                <a:lnTo>
                  <a:pt x="3424" y="732"/>
                </a:lnTo>
                <a:lnTo>
                  <a:pt x="3426" y="736"/>
                </a:lnTo>
                <a:lnTo>
                  <a:pt x="3430" y="740"/>
                </a:lnTo>
                <a:lnTo>
                  <a:pt x="3444" y="746"/>
                </a:lnTo>
                <a:lnTo>
                  <a:pt x="3464" y="748"/>
                </a:lnTo>
                <a:lnTo>
                  <a:pt x="3486" y="750"/>
                </a:lnTo>
                <a:lnTo>
                  <a:pt x="3506" y="750"/>
                </a:lnTo>
                <a:lnTo>
                  <a:pt x="3524" y="746"/>
                </a:lnTo>
                <a:lnTo>
                  <a:pt x="3536" y="742"/>
                </a:lnTo>
                <a:lnTo>
                  <a:pt x="3540" y="738"/>
                </a:lnTo>
                <a:lnTo>
                  <a:pt x="3542" y="734"/>
                </a:lnTo>
                <a:lnTo>
                  <a:pt x="3544" y="728"/>
                </a:lnTo>
                <a:lnTo>
                  <a:pt x="3548" y="724"/>
                </a:lnTo>
                <a:lnTo>
                  <a:pt x="3554" y="722"/>
                </a:lnTo>
                <a:lnTo>
                  <a:pt x="3562" y="720"/>
                </a:lnTo>
                <a:lnTo>
                  <a:pt x="3566" y="718"/>
                </a:lnTo>
                <a:lnTo>
                  <a:pt x="3570" y="716"/>
                </a:lnTo>
                <a:lnTo>
                  <a:pt x="3568" y="714"/>
                </a:lnTo>
                <a:lnTo>
                  <a:pt x="3560" y="710"/>
                </a:lnTo>
                <a:lnTo>
                  <a:pt x="3554" y="706"/>
                </a:lnTo>
                <a:lnTo>
                  <a:pt x="3552" y="704"/>
                </a:lnTo>
                <a:lnTo>
                  <a:pt x="3552" y="700"/>
                </a:lnTo>
                <a:lnTo>
                  <a:pt x="3556" y="698"/>
                </a:lnTo>
                <a:lnTo>
                  <a:pt x="3560" y="694"/>
                </a:lnTo>
                <a:lnTo>
                  <a:pt x="3562" y="688"/>
                </a:lnTo>
                <a:lnTo>
                  <a:pt x="3564" y="682"/>
                </a:lnTo>
                <a:lnTo>
                  <a:pt x="3560" y="674"/>
                </a:lnTo>
                <a:lnTo>
                  <a:pt x="3554" y="668"/>
                </a:lnTo>
                <a:lnTo>
                  <a:pt x="3548" y="664"/>
                </a:lnTo>
                <a:lnTo>
                  <a:pt x="3540" y="660"/>
                </a:lnTo>
                <a:lnTo>
                  <a:pt x="3532" y="660"/>
                </a:lnTo>
                <a:lnTo>
                  <a:pt x="3516" y="658"/>
                </a:lnTo>
                <a:lnTo>
                  <a:pt x="3508" y="656"/>
                </a:lnTo>
                <a:lnTo>
                  <a:pt x="3502" y="652"/>
                </a:lnTo>
                <a:lnTo>
                  <a:pt x="3496" y="648"/>
                </a:lnTo>
                <a:lnTo>
                  <a:pt x="3486" y="646"/>
                </a:lnTo>
                <a:lnTo>
                  <a:pt x="3474" y="644"/>
                </a:lnTo>
                <a:lnTo>
                  <a:pt x="3460" y="644"/>
                </a:lnTo>
                <a:lnTo>
                  <a:pt x="3420" y="648"/>
                </a:lnTo>
                <a:lnTo>
                  <a:pt x="3366" y="654"/>
                </a:lnTo>
                <a:lnTo>
                  <a:pt x="3340" y="658"/>
                </a:lnTo>
                <a:lnTo>
                  <a:pt x="3324" y="664"/>
                </a:lnTo>
                <a:lnTo>
                  <a:pt x="3314" y="668"/>
                </a:lnTo>
                <a:lnTo>
                  <a:pt x="3308" y="672"/>
                </a:lnTo>
                <a:lnTo>
                  <a:pt x="3302" y="676"/>
                </a:lnTo>
                <a:lnTo>
                  <a:pt x="3298" y="678"/>
                </a:lnTo>
                <a:lnTo>
                  <a:pt x="3290" y="676"/>
                </a:lnTo>
                <a:lnTo>
                  <a:pt x="3276" y="672"/>
                </a:lnTo>
                <a:lnTo>
                  <a:pt x="3262" y="668"/>
                </a:lnTo>
                <a:lnTo>
                  <a:pt x="3250" y="666"/>
                </a:lnTo>
                <a:lnTo>
                  <a:pt x="3242" y="668"/>
                </a:lnTo>
                <a:lnTo>
                  <a:pt x="3236" y="670"/>
                </a:lnTo>
                <a:lnTo>
                  <a:pt x="3228" y="672"/>
                </a:lnTo>
                <a:lnTo>
                  <a:pt x="3222" y="672"/>
                </a:lnTo>
                <a:lnTo>
                  <a:pt x="3216" y="670"/>
                </a:lnTo>
                <a:lnTo>
                  <a:pt x="3206" y="664"/>
                </a:lnTo>
                <a:lnTo>
                  <a:pt x="3198" y="658"/>
                </a:lnTo>
                <a:lnTo>
                  <a:pt x="3194" y="658"/>
                </a:lnTo>
                <a:lnTo>
                  <a:pt x="3190" y="660"/>
                </a:lnTo>
                <a:lnTo>
                  <a:pt x="3190" y="664"/>
                </a:lnTo>
                <a:lnTo>
                  <a:pt x="3188" y="668"/>
                </a:lnTo>
                <a:lnTo>
                  <a:pt x="3186" y="672"/>
                </a:lnTo>
                <a:lnTo>
                  <a:pt x="3184" y="674"/>
                </a:lnTo>
                <a:lnTo>
                  <a:pt x="3178" y="672"/>
                </a:lnTo>
                <a:lnTo>
                  <a:pt x="3172" y="668"/>
                </a:lnTo>
                <a:lnTo>
                  <a:pt x="3170" y="664"/>
                </a:lnTo>
                <a:lnTo>
                  <a:pt x="3170" y="662"/>
                </a:lnTo>
                <a:lnTo>
                  <a:pt x="3170" y="658"/>
                </a:lnTo>
                <a:lnTo>
                  <a:pt x="3172" y="654"/>
                </a:lnTo>
                <a:lnTo>
                  <a:pt x="3170" y="650"/>
                </a:lnTo>
                <a:lnTo>
                  <a:pt x="3168" y="646"/>
                </a:lnTo>
                <a:lnTo>
                  <a:pt x="3162" y="638"/>
                </a:lnTo>
                <a:lnTo>
                  <a:pt x="3154" y="634"/>
                </a:lnTo>
                <a:lnTo>
                  <a:pt x="3146" y="630"/>
                </a:lnTo>
                <a:lnTo>
                  <a:pt x="3142" y="630"/>
                </a:lnTo>
                <a:lnTo>
                  <a:pt x="3136" y="632"/>
                </a:lnTo>
                <a:lnTo>
                  <a:pt x="3128" y="634"/>
                </a:lnTo>
                <a:lnTo>
                  <a:pt x="3126" y="632"/>
                </a:lnTo>
                <a:lnTo>
                  <a:pt x="3124" y="628"/>
                </a:lnTo>
                <a:lnTo>
                  <a:pt x="3124" y="624"/>
                </a:lnTo>
                <a:lnTo>
                  <a:pt x="3124" y="622"/>
                </a:lnTo>
                <a:lnTo>
                  <a:pt x="3130" y="620"/>
                </a:lnTo>
                <a:lnTo>
                  <a:pt x="3150" y="622"/>
                </a:lnTo>
                <a:lnTo>
                  <a:pt x="3170" y="622"/>
                </a:lnTo>
                <a:lnTo>
                  <a:pt x="3176" y="620"/>
                </a:lnTo>
                <a:lnTo>
                  <a:pt x="3176" y="618"/>
                </a:lnTo>
                <a:lnTo>
                  <a:pt x="3176" y="616"/>
                </a:lnTo>
                <a:lnTo>
                  <a:pt x="3174" y="610"/>
                </a:lnTo>
                <a:lnTo>
                  <a:pt x="3170" y="608"/>
                </a:lnTo>
                <a:lnTo>
                  <a:pt x="3156" y="604"/>
                </a:lnTo>
                <a:lnTo>
                  <a:pt x="3138" y="602"/>
                </a:lnTo>
                <a:lnTo>
                  <a:pt x="3130" y="598"/>
                </a:lnTo>
                <a:lnTo>
                  <a:pt x="3120" y="594"/>
                </a:lnTo>
                <a:lnTo>
                  <a:pt x="3100" y="584"/>
                </a:lnTo>
                <a:lnTo>
                  <a:pt x="3092" y="582"/>
                </a:lnTo>
                <a:lnTo>
                  <a:pt x="3084" y="580"/>
                </a:lnTo>
                <a:lnTo>
                  <a:pt x="3066" y="580"/>
                </a:lnTo>
                <a:lnTo>
                  <a:pt x="3042" y="584"/>
                </a:lnTo>
                <a:lnTo>
                  <a:pt x="3030" y="586"/>
                </a:lnTo>
                <a:lnTo>
                  <a:pt x="3022" y="582"/>
                </a:lnTo>
                <a:lnTo>
                  <a:pt x="3014" y="578"/>
                </a:lnTo>
                <a:lnTo>
                  <a:pt x="3008" y="574"/>
                </a:lnTo>
                <a:lnTo>
                  <a:pt x="2996" y="562"/>
                </a:lnTo>
                <a:lnTo>
                  <a:pt x="2990" y="560"/>
                </a:lnTo>
                <a:lnTo>
                  <a:pt x="2984" y="558"/>
                </a:lnTo>
                <a:lnTo>
                  <a:pt x="2974" y="560"/>
                </a:lnTo>
                <a:lnTo>
                  <a:pt x="2964" y="558"/>
                </a:lnTo>
                <a:lnTo>
                  <a:pt x="2938" y="556"/>
                </a:lnTo>
                <a:lnTo>
                  <a:pt x="2908" y="552"/>
                </a:lnTo>
                <a:lnTo>
                  <a:pt x="2876" y="550"/>
                </a:lnTo>
                <a:lnTo>
                  <a:pt x="2870" y="550"/>
                </a:lnTo>
                <a:lnTo>
                  <a:pt x="2866" y="552"/>
                </a:lnTo>
                <a:lnTo>
                  <a:pt x="2862" y="554"/>
                </a:lnTo>
                <a:lnTo>
                  <a:pt x="2860" y="558"/>
                </a:lnTo>
                <a:lnTo>
                  <a:pt x="2862" y="562"/>
                </a:lnTo>
                <a:lnTo>
                  <a:pt x="2864" y="568"/>
                </a:lnTo>
                <a:lnTo>
                  <a:pt x="2870" y="574"/>
                </a:lnTo>
                <a:lnTo>
                  <a:pt x="2878" y="582"/>
                </a:lnTo>
                <a:lnTo>
                  <a:pt x="2888" y="588"/>
                </a:lnTo>
                <a:lnTo>
                  <a:pt x="2896" y="592"/>
                </a:lnTo>
                <a:lnTo>
                  <a:pt x="2910" y="598"/>
                </a:lnTo>
                <a:lnTo>
                  <a:pt x="2920" y="602"/>
                </a:lnTo>
                <a:lnTo>
                  <a:pt x="2922" y="604"/>
                </a:lnTo>
                <a:lnTo>
                  <a:pt x="2924" y="610"/>
                </a:lnTo>
                <a:lnTo>
                  <a:pt x="2926" y="614"/>
                </a:lnTo>
                <a:lnTo>
                  <a:pt x="2930" y="618"/>
                </a:lnTo>
                <a:lnTo>
                  <a:pt x="2938" y="620"/>
                </a:lnTo>
                <a:lnTo>
                  <a:pt x="2948" y="620"/>
                </a:lnTo>
                <a:lnTo>
                  <a:pt x="2972" y="616"/>
                </a:lnTo>
                <a:lnTo>
                  <a:pt x="3000" y="610"/>
                </a:lnTo>
                <a:lnTo>
                  <a:pt x="3012" y="608"/>
                </a:lnTo>
                <a:lnTo>
                  <a:pt x="3020" y="610"/>
                </a:lnTo>
                <a:lnTo>
                  <a:pt x="3026" y="612"/>
                </a:lnTo>
                <a:lnTo>
                  <a:pt x="3030" y="616"/>
                </a:lnTo>
                <a:lnTo>
                  <a:pt x="3040" y="626"/>
                </a:lnTo>
                <a:lnTo>
                  <a:pt x="3046" y="634"/>
                </a:lnTo>
                <a:lnTo>
                  <a:pt x="3054" y="640"/>
                </a:lnTo>
                <a:lnTo>
                  <a:pt x="3060" y="644"/>
                </a:lnTo>
                <a:lnTo>
                  <a:pt x="3062" y="648"/>
                </a:lnTo>
                <a:lnTo>
                  <a:pt x="3064" y="650"/>
                </a:lnTo>
                <a:lnTo>
                  <a:pt x="3064" y="654"/>
                </a:lnTo>
                <a:lnTo>
                  <a:pt x="3060" y="662"/>
                </a:lnTo>
                <a:lnTo>
                  <a:pt x="3056" y="670"/>
                </a:lnTo>
                <a:lnTo>
                  <a:pt x="3050" y="678"/>
                </a:lnTo>
                <a:lnTo>
                  <a:pt x="3046" y="684"/>
                </a:lnTo>
                <a:lnTo>
                  <a:pt x="3046" y="690"/>
                </a:lnTo>
                <a:lnTo>
                  <a:pt x="3046" y="692"/>
                </a:lnTo>
                <a:lnTo>
                  <a:pt x="3050" y="694"/>
                </a:lnTo>
                <a:lnTo>
                  <a:pt x="3056" y="698"/>
                </a:lnTo>
                <a:lnTo>
                  <a:pt x="3058" y="704"/>
                </a:lnTo>
                <a:lnTo>
                  <a:pt x="3060" y="714"/>
                </a:lnTo>
                <a:lnTo>
                  <a:pt x="3060" y="720"/>
                </a:lnTo>
                <a:lnTo>
                  <a:pt x="3062" y="724"/>
                </a:lnTo>
                <a:lnTo>
                  <a:pt x="3068" y="730"/>
                </a:lnTo>
                <a:lnTo>
                  <a:pt x="3076" y="736"/>
                </a:lnTo>
                <a:lnTo>
                  <a:pt x="3086" y="740"/>
                </a:lnTo>
                <a:lnTo>
                  <a:pt x="3092" y="740"/>
                </a:lnTo>
                <a:lnTo>
                  <a:pt x="3096" y="740"/>
                </a:lnTo>
                <a:lnTo>
                  <a:pt x="3100" y="738"/>
                </a:lnTo>
                <a:lnTo>
                  <a:pt x="3104" y="736"/>
                </a:lnTo>
                <a:lnTo>
                  <a:pt x="3110" y="736"/>
                </a:lnTo>
                <a:lnTo>
                  <a:pt x="3120" y="738"/>
                </a:lnTo>
                <a:lnTo>
                  <a:pt x="3134" y="744"/>
                </a:lnTo>
                <a:lnTo>
                  <a:pt x="3142" y="746"/>
                </a:lnTo>
                <a:lnTo>
                  <a:pt x="3150" y="748"/>
                </a:lnTo>
                <a:lnTo>
                  <a:pt x="3164" y="748"/>
                </a:lnTo>
                <a:lnTo>
                  <a:pt x="3176" y="744"/>
                </a:lnTo>
                <a:lnTo>
                  <a:pt x="3186" y="738"/>
                </a:lnTo>
                <a:lnTo>
                  <a:pt x="3200" y="730"/>
                </a:lnTo>
                <a:lnTo>
                  <a:pt x="3202" y="730"/>
                </a:lnTo>
                <a:lnTo>
                  <a:pt x="3202" y="736"/>
                </a:lnTo>
                <a:close/>
                <a:moveTo>
                  <a:pt x="2978" y="738"/>
                </a:moveTo>
                <a:lnTo>
                  <a:pt x="2978" y="738"/>
                </a:lnTo>
                <a:lnTo>
                  <a:pt x="2992" y="738"/>
                </a:lnTo>
                <a:lnTo>
                  <a:pt x="3004" y="734"/>
                </a:lnTo>
                <a:lnTo>
                  <a:pt x="3008" y="728"/>
                </a:lnTo>
                <a:lnTo>
                  <a:pt x="3010" y="720"/>
                </a:lnTo>
                <a:lnTo>
                  <a:pt x="3008" y="710"/>
                </a:lnTo>
                <a:lnTo>
                  <a:pt x="3004" y="700"/>
                </a:lnTo>
                <a:lnTo>
                  <a:pt x="2996" y="688"/>
                </a:lnTo>
                <a:lnTo>
                  <a:pt x="2986" y="678"/>
                </a:lnTo>
                <a:lnTo>
                  <a:pt x="2974" y="668"/>
                </a:lnTo>
                <a:lnTo>
                  <a:pt x="2964" y="664"/>
                </a:lnTo>
                <a:lnTo>
                  <a:pt x="2952" y="660"/>
                </a:lnTo>
                <a:lnTo>
                  <a:pt x="2940" y="662"/>
                </a:lnTo>
                <a:lnTo>
                  <a:pt x="2928" y="664"/>
                </a:lnTo>
                <a:lnTo>
                  <a:pt x="2918" y="670"/>
                </a:lnTo>
                <a:lnTo>
                  <a:pt x="2908" y="676"/>
                </a:lnTo>
                <a:lnTo>
                  <a:pt x="2898" y="684"/>
                </a:lnTo>
                <a:lnTo>
                  <a:pt x="2888" y="698"/>
                </a:lnTo>
                <a:lnTo>
                  <a:pt x="2884" y="704"/>
                </a:lnTo>
                <a:lnTo>
                  <a:pt x="2882" y="708"/>
                </a:lnTo>
                <a:lnTo>
                  <a:pt x="2884" y="714"/>
                </a:lnTo>
                <a:lnTo>
                  <a:pt x="2886" y="718"/>
                </a:lnTo>
                <a:lnTo>
                  <a:pt x="2894" y="720"/>
                </a:lnTo>
                <a:lnTo>
                  <a:pt x="2904" y="722"/>
                </a:lnTo>
                <a:lnTo>
                  <a:pt x="2914" y="724"/>
                </a:lnTo>
                <a:lnTo>
                  <a:pt x="2924" y="726"/>
                </a:lnTo>
                <a:lnTo>
                  <a:pt x="2936" y="732"/>
                </a:lnTo>
                <a:lnTo>
                  <a:pt x="2950" y="736"/>
                </a:lnTo>
                <a:lnTo>
                  <a:pt x="2962" y="738"/>
                </a:lnTo>
                <a:lnTo>
                  <a:pt x="2978" y="738"/>
                </a:lnTo>
                <a:close/>
                <a:moveTo>
                  <a:pt x="3076" y="866"/>
                </a:moveTo>
                <a:lnTo>
                  <a:pt x="3076" y="866"/>
                </a:lnTo>
                <a:lnTo>
                  <a:pt x="3086" y="852"/>
                </a:lnTo>
                <a:lnTo>
                  <a:pt x="3098" y="840"/>
                </a:lnTo>
                <a:lnTo>
                  <a:pt x="3118" y="818"/>
                </a:lnTo>
                <a:lnTo>
                  <a:pt x="3126" y="810"/>
                </a:lnTo>
                <a:lnTo>
                  <a:pt x="3128" y="806"/>
                </a:lnTo>
                <a:lnTo>
                  <a:pt x="3128" y="802"/>
                </a:lnTo>
                <a:lnTo>
                  <a:pt x="3128" y="798"/>
                </a:lnTo>
                <a:lnTo>
                  <a:pt x="3126" y="794"/>
                </a:lnTo>
                <a:lnTo>
                  <a:pt x="3122" y="792"/>
                </a:lnTo>
                <a:lnTo>
                  <a:pt x="3114" y="790"/>
                </a:lnTo>
                <a:lnTo>
                  <a:pt x="3102" y="786"/>
                </a:lnTo>
                <a:lnTo>
                  <a:pt x="3090" y="784"/>
                </a:lnTo>
                <a:lnTo>
                  <a:pt x="3084" y="786"/>
                </a:lnTo>
                <a:lnTo>
                  <a:pt x="3076" y="788"/>
                </a:lnTo>
                <a:lnTo>
                  <a:pt x="3066" y="790"/>
                </a:lnTo>
                <a:lnTo>
                  <a:pt x="3058" y="790"/>
                </a:lnTo>
                <a:lnTo>
                  <a:pt x="3050" y="786"/>
                </a:lnTo>
                <a:lnTo>
                  <a:pt x="3034" y="778"/>
                </a:lnTo>
                <a:lnTo>
                  <a:pt x="3026" y="776"/>
                </a:lnTo>
                <a:lnTo>
                  <a:pt x="3016" y="774"/>
                </a:lnTo>
                <a:lnTo>
                  <a:pt x="3006" y="772"/>
                </a:lnTo>
                <a:lnTo>
                  <a:pt x="2994" y="774"/>
                </a:lnTo>
                <a:lnTo>
                  <a:pt x="2958" y="780"/>
                </a:lnTo>
                <a:lnTo>
                  <a:pt x="2940" y="784"/>
                </a:lnTo>
                <a:lnTo>
                  <a:pt x="2932" y="788"/>
                </a:lnTo>
                <a:lnTo>
                  <a:pt x="2928" y="792"/>
                </a:lnTo>
                <a:lnTo>
                  <a:pt x="2928" y="796"/>
                </a:lnTo>
                <a:lnTo>
                  <a:pt x="2932" y="802"/>
                </a:lnTo>
                <a:lnTo>
                  <a:pt x="2932" y="804"/>
                </a:lnTo>
                <a:lnTo>
                  <a:pt x="2928" y="804"/>
                </a:lnTo>
                <a:lnTo>
                  <a:pt x="2918" y="804"/>
                </a:lnTo>
                <a:lnTo>
                  <a:pt x="2916" y="806"/>
                </a:lnTo>
                <a:lnTo>
                  <a:pt x="2914" y="808"/>
                </a:lnTo>
                <a:lnTo>
                  <a:pt x="2910" y="822"/>
                </a:lnTo>
                <a:lnTo>
                  <a:pt x="2910" y="846"/>
                </a:lnTo>
                <a:lnTo>
                  <a:pt x="2910" y="860"/>
                </a:lnTo>
                <a:lnTo>
                  <a:pt x="2912" y="872"/>
                </a:lnTo>
                <a:lnTo>
                  <a:pt x="2916" y="880"/>
                </a:lnTo>
                <a:lnTo>
                  <a:pt x="2920" y="888"/>
                </a:lnTo>
                <a:lnTo>
                  <a:pt x="2928" y="900"/>
                </a:lnTo>
                <a:lnTo>
                  <a:pt x="2930" y="906"/>
                </a:lnTo>
                <a:lnTo>
                  <a:pt x="2930" y="916"/>
                </a:lnTo>
                <a:lnTo>
                  <a:pt x="2930" y="924"/>
                </a:lnTo>
                <a:lnTo>
                  <a:pt x="2932" y="928"/>
                </a:lnTo>
                <a:lnTo>
                  <a:pt x="2936" y="930"/>
                </a:lnTo>
                <a:lnTo>
                  <a:pt x="2942" y="930"/>
                </a:lnTo>
                <a:lnTo>
                  <a:pt x="2956" y="928"/>
                </a:lnTo>
                <a:lnTo>
                  <a:pt x="2964" y="930"/>
                </a:lnTo>
                <a:lnTo>
                  <a:pt x="2974" y="934"/>
                </a:lnTo>
                <a:lnTo>
                  <a:pt x="2978" y="936"/>
                </a:lnTo>
                <a:lnTo>
                  <a:pt x="2980" y="934"/>
                </a:lnTo>
                <a:lnTo>
                  <a:pt x="2986" y="918"/>
                </a:lnTo>
                <a:lnTo>
                  <a:pt x="2988" y="914"/>
                </a:lnTo>
                <a:lnTo>
                  <a:pt x="2992" y="910"/>
                </a:lnTo>
                <a:lnTo>
                  <a:pt x="2998" y="908"/>
                </a:lnTo>
                <a:lnTo>
                  <a:pt x="3000" y="906"/>
                </a:lnTo>
                <a:lnTo>
                  <a:pt x="3002" y="902"/>
                </a:lnTo>
                <a:lnTo>
                  <a:pt x="3000" y="896"/>
                </a:lnTo>
                <a:lnTo>
                  <a:pt x="2996" y="888"/>
                </a:lnTo>
                <a:lnTo>
                  <a:pt x="2994" y="882"/>
                </a:lnTo>
                <a:lnTo>
                  <a:pt x="2994" y="880"/>
                </a:lnTo>
                <a:lnTo>
                  <a:pt x="2996" y="878"/>
                </a:lnTo>
                <a:lnTo>
                  <a:pt x="2998" y="876"/>
                </a:lnTo>
                <a:lnTo>
                  <a:pt x="3010" y="878"/>
                </a:lnTo>
                <a:lnTo>
                  <a:pt x="3022" y="880"/>
                </a:lnTo>
                <a:lnTo>
                  <a:pt x="3038" y="880"/>
                </a:lnTo>
                <a:lnTo>
                  <a:pt x="3052" y="880"/>
                </a:lnTo>
                <a:lnTo>
                  <a:pt x="3060" y="878"/>
                </a:lnTo>
                <a:lnTo>
                  <a:pt x="3066" y="876"/>
                </a:lnTo>
                <a:lnTo>
                  <a:pt x="3072" y="872"/>
                </a:lnTo>
                <a:lnTo>
                  <a:pt x="3076" y="866"/>
                </a:lnTo>
                <a:close/>
                <a:moveTo>
                  <a:pt x="2888" y="892"/>
                </a:moveTo>
                <a:lnTo>
                  <a:pt x="2888" y="892"/>
                </a:lnTo>
                <a:lnTo>
                  <a:pt x="2884" y="884"/>
                </a:lnTo>
                <a:lnTo>
                  <a:pt x="2880" y="882"/>
                </a:lnTo>
                <a:lnTo>
                  <a:pt x="2876" y="882"/>
                </a:lnTo>
                <a:lnTo>
                  <a:pt x="2872" y="884"/>
                </a:lnTo>
                <a:lnTo>
                  <a:pt x="2868" y="886"/>
                </a:lnTo>
                <a:lnTo>
                  <a:pt x="2864" y="888"/>
                </a:lnTo>
                <a:lnTo>
                  <a:pt x="2858" y="884"/>
                </a:lnTo>
                <a:lnTo>
                  <a:pt x="2852" y="876"/>
                </a:lnTo>
                <a:lnTo>
                  <a:pt x="2846" y="868"/>
                </a:lnTo>
                <a:lnTo>
                  <a:pt x="2838" y="862"/>
                </a:lnTo>
                <a:lnTo>
                  <a:pt x="2824" y="854"/>
                </a:lnTo>
                <a:lnTo>
                  <a:pt x="2820" y="850"/>
                </a:lnTo>
                <a:lnTo>
                  <a:pt x="2820" y="848"/>
                </a:lnTo>
                <a:lnTo>
                  <a:pt x="2826" y="846"/>
                </a:lnTo>
                <a:lnTo>
                  <a:pt x="2838" y="842"/>
                </a:lnTo>
                <a:lnTo>
                  <a:pt x="2850" y="838"/>
                </a:lnTo>
                <a:lnTo>
                  <a:pt x="2856" y="836"/>
                </a:lnTo>
                <a:lnTo>
                  <a:pt x="2856" y="832"/>
                </a:lnTo>
                <a:lnTo>
                  <a:pt x="2852" y="830"/>
                </a:lnTo>
                <a:lnTo>
                  <a:pt x="2848" y="828"/>
                </a:lnTo>
                <a:lnTo>
                  <a:pt x="2846" y="826"/>
                </a:lnTo>
                <a:lnTo>
                  <a:pt x="2846" y="822"/>
                </a:lnTo>
                <a:lnTo>
                  <a:pt x="2852" y="818"/>
                </a:lnTo>
                <a:lnTo>
                  <a:pt x="2860" y="814"/>
                </a:lnTo>
                <a:lnTo>
                  <a:pt x="2862" y="808"/>
                </a:lnTo>
                <a:lnTo>
                  <a:pt x="2862" y="804"/>
                </a:lnTo>
                <a:lnTo>
                  <a:pt x="2856" y="800"/>
                </a:lnTo>
                <a:lnTo>
                  <a:pt x="2848" y="798"/>
                </a:lnTo>
                <a:lnTo>
                  <a:pt x="2838" y="796"/>
                </a:lnTo>
                <a:lnTo>
                  <a:pt x="2824" y="798"/>
                </a:lnTo>
                <a:lnTo>
                  <a:pt x="2810" y="802"/>
                </a:lnTo>
                <a:lnTo>
                  <a:pt x="2796" y="806"/>
                </a:lnTo>
                <a:lnTo>
                  <a:pt x="2782" y="806"/>
                </a:lnTo>
                <a:lnTo>
                  <a:pt x="2770" y="804"/>
                </a:lnTo>
                <a:lnTo>
                  <a:pt x="2760" y="800"/>
                </a:lnTo>
                <a:lnTo>
                  <a:pt x="2750" y="796"/>
                </a:lnTo>
                <a:lnTo>
                  <a:pt x="2740" y="794"/>
                </a:lnTo>
                <a:lnTo>
                  <a:pt x="2728" y="794"/>
                </a:lnTo>
                <a:lnTo>
                  <a:pt x="2718" y="798"/>
                </a:lnTo>
                <a:lnTo>
                  <a:pt x="2694" y="808"/>
                </a:lnTo>
                <a:lnTo>
                  <a:pt x="2686" y="812"/>
                </a:lnTo>
                <a:lnTo>
                  <a:pt x="2680" y="818"/>
                </a:lnTo>
                <a:lnTo>
                  <a:pt x="2676" y="822"/>
                </a:lnTo>
                <a:lnTo>
                  <a:pt x="2678" y="826"/>
                </a:lnTo>
                <a:lnTo>
                  <a:pt x="2682" y="832"/>
                </a:lnTo>
                <a:lnTo>
                  <a:pt x="2694" y="838"/>
                </a:lnTo>
                <a:lnTo>
                  <a:pt x="2702" y="840"/>
                </a:lnTo>
                <a:lnTo>
                  <a:pt x="2712" y="846"/>
                </a:lnTo>
                <a:lnTo>
                  <a:pt x="2718" y="850"/>
                </a:lnTo>
                <a:lnTo>
                  <a:pt x="2724" y="856"/>
                </a:lnTo>
                <a:lnTo>
                  <a:pt x="2726" y="862"/>
                </a:lnTo>
                <a:lnTo>
                  <a:pt x="2724" y="866"/>
                </a:lnTo>
                <a:lnTo>
                  <a:pt x="2722" y="872"/>
                </a:lnTo>
                <a:lnTo>
                  <a:pt x="2716" y="876"/>
                </a:lnTo>
                <a:lnTo>
                  <a:pt x="2710" y="880"/>
                </a:lnTo>
                <a:lnTo>
                  <a:pt x="2704" y="882"/>
                </a:lnTo>
                <a:lnTo>
                  <a:pt x="2698" y="882"/>
                </a:lnTo>
                <a:lnTo>
                  <a:pt x="2688" y="880"/>
                </a:lnTo>
                <a:lnTo>
                  <a:pt x="2678" y="874"/>
                </a:lnTo>
                <a:lnTo>
                  <a:pt x="2668" y="866"/>
                </a:lnTo>
                <a:lnTo>
                  <a:pt x="2660" y="860"/>
                </a:lnTo>
                <a:lnTo>
                  <a:pt x="2650" y="856"/>
                </a:lnTo>
                <a:lnTo>
                  <a:pt x="2646" y="856"/>
                </a:lnTo>
                <a:lnTo>
                  <a:pt x="2642" y="858"/>
                </a:lnTo>
                <a:lnTo>
                  <a:pt x="2636" y="860"/>
                </a:lnTo>
                <a:lnTo>
                  <a:pt x="2632" y="864"/>
                </a:lnTo>
                <a:lnTo>
                  <a:pt x="2630" y="872"/>
                </a:lnTo>
                <a:lnTo>
                  <a:pt x="2632" y="880"/>
                </a:lnTo>
                <a:lnTo>
                  <a:pt x="2636" y="888"/>
                </a:lnTo>
                <a:lnTo>
                  <a:pt x="2646" y="896"/>
                </a:lnTo>
                <a:lnTo>
                  <a:pt x="2656" y="904"/>
                </a:lnTo>
                <a:lnTo>
                  <a:pt x="2672" y="912"/>
                </a:lnTo>
                <a:lnTo>
                  <a:pt x="2688" y="918"/>
                </a:lnTo>
                <a:lnTo>
                  <a:pt x="2704" y="924"/>
                </a:lnTo>
                <a:lnTo>
                  <a:pt x="2722" y="932"/>
                </a:lnTo>
                <a:lnTo>
                  <a:pt x="2734" y="940"/>
                </a:lnTo>
                <a:lnTo>
                  <a:pt x="2746" y="952"/>
                </a:lnTo>
                <a:lnTo>
                  <a:pt x="2756" y="962"/>
                </a:lnTo>
                <a:lnTo>
                  <a:pt x="2772" y="982"/>
                </a:lnTo>
                <a:lnTo>
                  <a:pt x="2782" y="988"/>
                </a:lnTo>
                <a:lnTo>
                  <a:pt x="2792" y="992"/>
                </a:lnTo>
                <a:lnTo>
                  <a:pt x="2800" y="992"/>
                </a:lnTo>
                <a:lnTo>
                  <a:pt x="2806" y="988"/>
                </a:lnTo>
                <a:lnTo>
                  <a:pt x="2810" y="984"/>
                </a:lnTo>
                <a:lnTo>
                  <a:pt x="2810" y="978"/>
                </a:lnTo>
                <a:lnTo>
                  <a:pt x="2812" y="972"/>
                </a:lnTo>
                <a:lnTo>
                  <a:pt x="2814" y="966"/>
                </a:lnTo>
                <a:lnTo>
                  <a:pt x="2816" y="964"/>
                </a:lnTo>
                <a:lnTo>
                  <a:pt x="2822" y="964"/>
                </a:lnTo>
                <a:lnTo>
                  <a:pt x="2830" y="966"/>
                </a:lnTo>
                <a:lnTo>
                  <a:pt x="2840" y="966"/>
                </a:lnTo>
                <a:lnTo>
                  <a:pt x="2850" y="964"/>
                </a:lnTo>
                <a:lnTo>
                  <a:pt x="2860" y="960"/>
                </a:lnTo>
                <a:lnTo>
                  <a:pt x="2868" y="956"/>
                </a:lnTo>
                <a:lnTo>
                  <a:pt x="2876" y="948"/>
                </a:lnTo>
                <a:lnTo>
                  <a:pt x="2880" y="940"/>
                </a:lnTo>
                <a:lnTo>
                  <a:pt x="2882" y="932"/>
                </a:lnTo>
                <a:lnTo>
                  <a:pt x="2882" y="922"/>
                </a:lnTo>
                <a:lnTo>
                  <a:pt x="2884" y="918"/>
                </a:lnTo>
                <a:lnTo>
                  <a:pt x="2888" y="910"/>
                </a:lnTo>
                <a:lnTo>
                  <a:pt x="2888" y="908"/>
                </a:lnTo>
                <a:lnTo>
                  <a:pt x="2890" y="904"/>
                </a:lnTo>
                <a:lnTo>
                  <a:pt x="2890" y="900"/>
                </a:lnTo>
                <a:lnTo>
                  <a:pt x="2888" y="892"/>
                </a:lnTo>
                <a:close/>
                <a:moveTo>
                  <a:pt x="2794" y="1126"/>
                </a:moveTo>
                <a:lnTo>
                  <a:pt x="2794" y="1126"/>
                </a:lnTo>
                <a:lnTo>
                  <a:pt x="2784" y="1136"/>
                </a:lnTo>
                <a:lnTo>
                  <a:pt x="2776" y="1142"/>
                </a:lnTo>
                <a:lnTo>
                  <a:pt x="2768" y="1146"/>
                </a:lnTo>
                <a:lnTo>
                  <a:pt x="2760" y="1148"/>
                </a:lnTo>
                <a:lnTo>
                  <a:pt x="2756" y="1150"/>
                </a:lnTo>
                <a:lnTo>
                  <a:pt x="2754" y="1152"/>
                </a:lnTo>
                <a:lnTo>
                  <a:pt x="2756" y="1154"/>
                </a:lnTo>
                <a:lnTo>
                  <a:pt x="2762" y="1162"/>
                </a:lnTo>
                <a:lnTo>
                  <a:pt x="2772" y="1168"/>
                </a:lnTo>
                <a:lnTo>
                  <a:pt x="2786" y="1172"/>
                </a:lnTo>
                <a:lnTo>
                  <a:pt x="2826" y="1180"/>
                </a:lnTo>
                <a:lnTo>
                  <a:pt x="2836" y="1182"/>
                </a:lnTo>
                <a:lnTo>
                  <a:pt x="2848" y="1186"/>
                </a:lnTo>
                <a:lnTo>
                  <a:pt x="2864" y="1194"/>
                </a:lnTo>
                <a:lnTo>
                  <a:pt x="2872" y="1196"/>
                </a:lnTo>
                <a:lnTo>
                  <a:pt x="2880" y="1196"/>
                </a:lnTo>
                <a:lnTo>
                  <a:pt x="2888" y="1194"/>
                </a:lnTo>
                <a:lnTo>
                  <a:pt x="2896" y="1190"/>
                </a:lnTo>
                <a:lnTo>
                  <a:pt x="2902" y="1184"/>
                </a:lnTo>
                <a:lnTo>
                  <a:pt x="2908" y="1182"/>
                </a:lnTo>
                <a:lnTo>
                  <a:pt x="2916" y="1180"/>
                </a:lnTo>
                <a:lnTo>
                  <a:pt x="2924" y="1180"/>
                </a:lnTo>
                <a:lnTo>
                  <a:pt x="2926" y="1176"/>
                </a:lnTo>
                <a:lnTo>
                  <a:pt x="2930" y="1172"/>
                </a:lnTo>
                <a:lnTo>
                  <a:pt x="2932" y="1166"/>
                </a:lnTo>
                <a:lnTo>
                  <a:pt x="2932" y="1164"/>
                </a:lnTo>
                <a:lnTo>
                  <a:pt x="2928" y="1164"/>
                </a:lnTo>
                <a:lnTo>
                  <a:pt x="2922" y="1164"/>
                </a:lnTo>
                <a:lnTo>
                  <a:pt x="2916" y="1162"/>
                </a:lnTo>
                <a:lnTo>
                  <a:pt x="2910" y="1158"/>
                </a:lnTo>
                <a:lnTo>
                  <a:pt x="2904" y="1150"/>
                </a:lnTo>
                <a:lnTo>
                  <a:pt x="2900" y="1142"/>
                </a:lnTo>
                <a:lnTo>
                  <a:pt x="2896" y="1138"/>
                </a:lnTo>
                <a:lnTo>
                  <a:pt x="2892" y="1136"/>
                </a:lnTo>
                <a:lnTo>
                  <a:pt x="2888" y="1134"/>
                </a:lnTo>
                <a:lnTo>
                  <a:pt x="2876" y="1130"/>
                </a:lnTo>
                <a:lnTo>
                  <a:pt x="2868" y="1124"/>
                </a:lnTo>
                <a:lnTo>
                  <a:pt x="2858" y="1114"/>
                </a:lnTo>
                <a:lnTo>
                  <a:pt x="2848" y="1102"/>
                </a:lnTo>
                <a:lnTo>
                  <a:pt x="2838" y="1096"/>
                </a:lnTo>
                <a:lnTo>
                  <a:pt x="2830" y="1094"/>
                </a:lnTo>
                <a:lnTo>
                  <a:pt x="2822" y="1094"/>
                </a:lnTo>
                <a:lnTo>
                  <a:pt x="2816" y="1098"/>
                </a:lnTo>
                <a:lnTo>
                  <a:pt x="2808" y="1104"/>
                </a:lnTo>
                <a:lnTo>
                  <a:pt x="2794" y="1126"/>
                </a:lnTo>
                <a:close/>
                <a:moveTo>
                  <a:pt x="2544" y="400"/>
                </a:moveTo>
                <a:lnTo>
                  <a:pt x="2544" y="400"/>
                </a:lnTo>
                <a:lnTo>
                  <a:pt x="2544" y="408"/>
                </a:lnTo>
                <a:lnTo>
                  <a:pt x="2546" y="410"/>
                </a:lnTo>
                <a:lnTo>
                  <a:pt x="2550" y="408"/>
                </a:lnTo>
                <a:lnTo>
                  <a:pt x="2554" y="406"/>
                </a:lnTo>
                <a:lnTo>
                  <a:pt x="2560" y="404"/>
                </a:lnTo>
                <a:lnTo>
                  <a:pt x="2566" y="402"/>
                </a:lnTo>
                <a:lnTo>
                  <a:pt x="2572" y="406"/>
                </a:lnTo>
                <a:lnTo>
                  <a:pt x="2580" y="412"/>
                </a:lnTo>
                <a:lnTo>
                  <a:pt x="2586" y="422"/>
                </a:lnTo>
                <a:lnTo>
                  <a:pt x="2586" y="426"/>
                </a:lnTo>
                <a:lnTo>
                  <a:pt x="2582" y="428"/>
                </a:lnTo>
                <a:lnTo>
                  <a:pt x="2576" y="428"/>
                </a:lnTo>
                <a:lnTo>
                  <a:pt x="2558" y="428"/>
                </a:lnTo>
                <a:lnTo>
                  <a:pt x="2548" y="428"/>
                </a:lnTo>
                <a:lnTo>
                  <a:pt x="2540" y="430"/>
                </a:lnTo>
                <a:lnTo>
                  <a:pt x="2538" y="432"/>
                </a:lnTo>
                <a:lnTo>
                  <a:pt x="2538" y="436"/>
                </a:lnTo>
                <a:lnTo>
                  <a:pt x="2538" y="442"/>
                </a:lnTo>
                <a:lnTo>
                  <a:pt x="2542" y="446"/>
                </a:lnTo>
                <a:lnTo>
                  <a:pt x="2550" y="450"/>
                </a:lnTo>
                <a:lnTo>
                  <a:pt x="2560" y="452"/>
                </a:lnTo>
                <a:lnTo>
                  <a:pt x="2574" y="450"/>
                </a:lnTo>
                <a:lnTo>
                  <a:pt x="2592" y="446"/>
                </a:lnTo>
                <a:lnTo>
                  <a:pt x="2612" y="442"/>
                </a:lnTo>
                <a:lnTo>
                  <a:pt x="2622" y="440"/>
                </a:lnTo>
                <a:lnTo>
                  <a:pt x="2628" y="442"/>
                </a:lnTo>
                <a:lnTo>
                  <a:pt x="2628" y="444"/>
                </a:lnTo>
                <a:lnTo>
                  <a:pt x="2630" y="448"/>
                </a:lnTo>
                <a:lnTo>
                  <a:pt x="2634" y="450"/>
                </a:lnTo>
                <a:lnTo>
                  <a:pt x="2644" y="452"/>
                </a:lnTo>
                <a:lnTo>
                  <a:pt x="2660" y="450"/>
                </a:lnTo>
                <a:lnTo>
                  <a:pt x="2670" y="450"/>
                </a:lnTo>
                <a:lnTo>
                  <a:pt x="2678" y="450"/>
                </a:lnTo>
                <a:lnTo>
                  <a:pt x="2684" y="452"/>
                </a:lnTo>
                <a:lnTo>
                  <a:pt x="2688" y="454"/>
                </a:lnTo>
                <a:lnTo>
                  <a:pt x="2696" y="462"/>
                </a:lnTo>
                <a:lnTo>
                  <a:pt x="2700" y="470"/>
                </a:lnTo>
                <a:lnTo>
                  <a:pt x="2708" y="478"/>
                </a:lnTo>
                <a:lnTo>
                  <a:pt x="2712" y="482"/>
                </a:lnTo>
                <a:lnTo>
                  <a:pt x="2718" y="486"/>
                </a:lnTo>
                <a:lnTo>
                  <a:pt x="2724" y="488"/>
                </a:lnTo>
                <a:lnTo>
                  <a:pt x="2734" y="490"/>
                </a:lnTo>
                <a:lnTo>
                  <a:pt x="2746" y="490"/>
                </a:lnTo>
                <a:lnTo>
                  <a:pt x="2758" y="488"/>
                </a:lnTo>
                <a:lnTo>
                  <a:pt x="2768" y="486"/>
                </a:lnTo>
                <a:lnTo>
                  <a:pt x="2776" y="484"/>
                </a:lnTo>
                <a:lnTo>
                  <a:pt x="2780" y="480"/>
                </a:lnTo>
                <a:lnTo>
                  <a:pt x="2782" y="478"/>
                </a:lnTo>
                <a:lnTo>
                  <a:pt x="2780" y="474"/>
                </a:lnTo>
                <a:lnTo>
                  <a:pt x="2778" y="470"/>
                </a:lnTo>
                <a:lnTo>
                  <a:pt x="2772" y="462"/>
                </a:lnTo>
                <a:lnTo>
                  <a:pt x="2754" y="446"/>
                </a:lnTo>
                <a:lnTo>
                  <a:pt x="2750" y="442"/>
                </a:lnTo>
                <a:lnTo>
                  <a:pt x="2750" y="440"/>
                </a:lnTo>
                <a:lnTo>
                  <a:pt x="2752" y="438"/>
                </a:lnTo>
                <a:lnTo>
                  <a:pt x="2758" y="436"/>
                </a:lnTo>
                <a:lnTo>
                  <a:pt x="2762" y="432"/>
                </a:lnTo>
                <a:lnTo>
                  <a:pt x="2762" y="428"/>
                </a:lnTo>
                <a:lnTo>
                  <a:pt x="2762" y="422"/>
                </a:lnTo>
                <a:lnTo>
                  <a:pt x="2756" y="418"/>
                </a:lnTo>
                <a:lnTo>
                  <a:pt x="2750" y="414"/>
                </a:lnTo>
                <a:lnTo>
                  <a:pt x="2738" y="410"/>
                </a:lnTo>
                <a:lnTo>
                  <a:pt x="2724" y="408"/>
                </a:lnTo>
                <a:lnTo>
                  <a:pt x="2704" y="404"/>
                </a:lnTo>
                <a:lnTo>
                  <a:pt x="2702" y="402"/>
                </a:lnTo>
                <a:lnTo>
                  <a:pt x="2700" y="400"/>
                </a:lnTo>
                <a:lnTo>
                  <a:pt x="2698" y="398"/>
                </a:lnTo>
                <a:lnTo>
                  <a:pt x="2696" y="396"/>
                </a:lnTo>
                <a:lnTo>
                  <a:pt x="2690" y="392"/>
                </a:lnTo>
                <a:lnTo>
                  <a:pt x="2678" y="388"/>
                </a:lnTo>
                <a:lnTo>
                  <a:pt x="2664" y="384"/>
                </a:lnTo>
                <a:lnTo>
                  <a:pt x="2656" y="384"/>
                </a:lnTo>
                <a:lnTo>
                  <a:pt x="2648" y="388"/>
                </a:lnTo>
                <a:lnTo>
                  <a:pt x="2644" y="392"/>
                </a:lnTo>
                <a:lnTo>
                  <a:pt x="2642" y="394"/>
                </a:lnTo>
                <a:lnTo>
                  <a:pt x="2638" y="396"/>
                </a:lnTo>
                <a:lnTo>
                  <a:pt x="2636" y="394"/>
                </a:lnTo>
                <a:lnTo>
                  <a:pt x="2632" y="386"/>
                </a:lnTo>
                <a:lnTo>
                  <a:pt x="2630" y="382"/>
                </a:lnTo>
                <a:lnTo>
                  <a:pt x="2624" y="378"/>
                </a:lnTo>
                <a:lnTo>
                  <a:pt x="2610" y="370"/>
                </a:lnTo>
                <a:lnTo>
                  <a:pt x="2592" y="364"/>
                </a:lnTo>
                <a:lnTo>
                  <a:pt x="2574" y="360"/>
                </a:lnTo>
                <a:lnTo>
                  <a:pt x="2554" y="358"/>
                </a:lnTo>
                <a:lnTo>
                  <a:pt x="2536" y="360"/>
                </a:lnTo>
                <a:lnTo>
                  <a:pt x="2530" y="364"/>
                </a:lnTo>
                <a:lnTo>
                  <a:pt x="2524" y="366"/>
                </a:lnTo>
                <a:lnTo>
                  <a:pt x="2520" y="372"/>
                </a:lnTo>
                <a:lnTo>
                  <a:pt x="2516" y="378"/>
                </a:lnTo>
                <a:lnTo>
                  <a:pt x="2516" y="388"/>
                </a:lnTo>
                <a:lnTo>
                  <a:pt x="2516" y="390"/>
                </a:lnTo>
                <a:lnTo>
                  <a:pt x="2518" y="392"/>
                </a:lnTo>
                <a:lnTo>
                  <a:pt x="2522" y="392"/>
                </a:lnTo>
                <a:lnTo>
                  <a:pt x="2528" y="392"/>
                </a:lnTo>
                <a:lnTo>
                  <a:pt x="2534" y="390"/>
                </a:lnTo>
                <a:lnTo>
                  <a:pt x="2540" y="390"/>
                </a:lnTo>
                <a:lnTo>
                  <a:pt x="2544" y="392"/>
                </a:lnTo>
                <a:lnTo>
                  <a:pt x="2544" y="400"/>
                </a:lnTo>
                <a:close/>
                <a:moveTo>
                  <a:pt x="3116" y="190"/>
                </a:moveTo>
                <a:lnTo>
                  <a:pt x="3116" y="190"/>
                </a:lnTo>
                <a:lnTo>
                  <a:pt x="3124" y="194"/>
                </a:lnTo>
                <a:lnTo>
                  <a:pt x="3132" y="196"/>
                </a:lnTo>
                <a:lnTo>
                  <a:pt x="3146" y="194"/>
                </a:lnTo>
                <a:lnTo>
                  <a:pt x="3154" y="194"/>
                </a:lnTo>
                <a:lnTo>
                  <a:pt x="3152" y="196"/>
                </a:lnTo>
                <a:lnTo>
                  <a:pt x="3146" y="200"/>
                </a:lnTo>
                <a:lnTo>
                  <a:pt x="3140" y="206"/>
                </a:lnTo>
                <a:lnTo>
                  <a:pt x="3136" y="210"/>
                </a:lnTo>
                <a:lnTo>
                  <a:pt x="3134" y="216"/>
                </a:lnTo>
                <a:lnTo>
                  <a:pt x="3134" y="220"/>
                </a:lnTo>
                <a:lnTo>
                  <a:pt x="3138" y="226"/>
                </a:lnTo>
                <a:lnTo>
                  <a:pt x="3144" y="230"/>
                </a:lnTo>
                <a:lnTo>
                  <a:pt x="3154" y="234"/>
                </a:lnTo>
                <a:lnTo>
                  <a:pt x="3168" y="238"/>
                </a:lnTo>
                <a:lnTo>
                  <a:pt x="3182" y="242"/>
                </a:lnTo>
                <a:lnTo>
                  <a:pt x="3194" y="248"/>
                </a:lnTo>
                <a:lnTo>
                  <a:pt x="3216" y="256"/>
                </a:lnTo>
                <a:lnTo>
                  <a:pt x="3228" y="258"/>
                </a:lnTo>
                <a:lnTo>
                  <a:pt x="3240" y="258"/>
                </a:lnTo>
                <a:lnTo>
                  <a:pt x="3252" y="254"/>
                </a:lnTo>
                <a:lnTo>
                  <a:pt x="3264" y="246"/>
                </a:lnTo>
                <a:lnTo>
                  <a:pt x="3280" y="238"/>
                </a:lnTo>
                <a:lnTo>
                  <a:pt x="3294" y="232"/>
                </a:lnTo>
                <a:lnTo>
                  <a:pt x="3306" y="228"/>
                </a:lnTo>
                <a:lnTo>
                  <a:pt x="3318" y="226"/>
                </a:lnTo>
                <a:lnTo>
                  <a:pt x="3326" y="226"/>
                </a:lnTo>
                <a:lnTo>
                  <a:pt x="3330" y="226"/>
                </a:lnTo>
                <a:lnTo>
                  <a:pt x="3328" y="228"/>
                </a:lnTo>
                <a:lnTo>
                  <a:pt x="3322" y="230"/>
                </a:lnTo>
                <a:lnTo>
                  <a:pt x="3296" y="238"/>
                </a:lnTo>
                <a:lnTo>
                  <a:pt x="3286" y="244"/>
                </a:lnTo>
                <a:lnTo>
                  <a:pt x="3278" y="248"/>
                </a:lnTo>
                <a:lnTo>
                  <a:pt x="3276" y="252"/>
                </a:lnTo>
                <a:lnTo>
                  <a:pt x="3276" y="254"/>
                </a:lnTo>
                <a:lnTo>
                  <a:pt x="3276" y="256"/>
                </a:lnTo>
                <a:lnTo>
                  <a:pt x="3280" y="260"/>
                </a:lnTo>
                <a:lnTo>
                  <a:pt x="3296" y="264"/>
                </a:lnTo>
                <a:lnTo>
                  <a:pt x="3326" y="268"/>
                </a:lnTo>
                <a:lnTo>
                  <a:pt x="3356" y="268"/>
                </a:lnTo>
                <a:lnTo>
                  <a:pt x="3376" y="266"/>
                </a:lnTo>
                <a:lnTo>
                  <a:pt x="3390" y="264"/>
                </a:lnTo>
                <a:lnTo>
                  <a:pt x="3398" y="260"/>
                </a:lnTo>
                <a:lnTo>
                  <a:pt x="3406" y="254"/>
                </a:lnTo>
                <a:lnTo>
                  <a:pt x="3410" y="254"/>
                </a:lnTo>
                <a:lnTo>
                  <a:pt x="3418" y="256"/>
                </a:lnTo>
                <a:lnTo>
                  <a:pt x="3430" y="260"/>
                </a:lnTo>
                <a:lnTo>
                  <a:pt x="3446" y="262"/>
                </a:lnTo>
                <a:lnTo>
                  <a:pt x="3468" y="260"/>
                </a:lnTo>
                <a:lnTo>
                  <a:pt x="3490" y="256"/>
                </a:lnTo>
                <a:lnTo>
                  <a:pt x="3514" y="248"/>
                </a:lnTo>
                <a:lnTo>
                  <a:pt x="3540" y="240"/>
                </a:lnTo>
                <a:lnTo>
                  <a:pt x="3568" y="230"/>
                </a:lnTo>
                <a:lnTo>
                  <a:pt x="3592" y="216"/>
                </a:lnTo>
                <a:lnTo>
                  <a:pt x="3618" y="204"/>
                </a:lnTo>
                <a:lnTo>
                  <a:pt x="3618" y="206"/>
                </a:lnTo>
                <a:lnTo>
                  <a:pt x="3612" y="212"/>
                </a:lnTo>
                <a:lnTo>
                  <a:pt x="3608" y="220"/>
                </a:lnTo>
                <a:lnTo>
                  <a:pt x="3606" y="224"/>
                </a:lnTo>
                <a:lnTo>
                  <a:pt x="3606" y="226"/>
                </a:lnTo>
                <a:lnTo>
                  <a:pt x="3608" y="230"/>
                </a:lnTo>
                <a:lnTo>
                  <a:pt x="3612" y="232"/>
                </a:lnTo>
                <a:lnTo>
                  <a:pt x="3620" y="234"/>
                </a:lnTo>
                <a:lnTo>
                  <a:pt x="3630" y="236"/>
                </a:lnTo>
                <a:lnTo>
                  <a:pt x="3648" y="238"/>
                </a:lnTo>
                <a:lnTo>
                  <a:pt x="3656" y="238"/>
                </a:lnTo>
                <a:lnTo>
                  <a:pt x="3656" y="240"/>
                </a:lnTo>
                <a:lnTo>
                  <a:pt x="3654" y="240"/>
                </a:lnTo>
                <a:lnTo>
                  <a:pt x="3642" y="244"/>
                </a:lnTo>
                <a:lnTo>
                  <a:pt x="3596" y="252"/>
                </a:lnTo>
                <a:lnTo>
                  <a:pt x="3524" y="266"/>
                </a:lnTo>
                <a:lnTo>
                  <a:pt x="3460" y="278"/>
                </a:lnTo>
                <a:lnTo>
                  <a:pt x="3442" y="282"/>
                </a:lnTo>
                <a:lnTo>
                  <a:pt x="3434" y="284"/>
                </a:lnTo>
                <a:lnTo>
                  <a:pt x="3432" y="286"/>
                </a:lnTo>
                <a:lnTo>
                  <a:pt x="3430" y="288"/>
                </a:lnTo>
                <a:lnTo>
                  <a:pt x="3436" y="292"/>
                </a:lnTo>
                <a:lnTo>
                  <a:pt x="3458" y="308"/>
                </a:lnTo>
                <a:lnTo>
                  <a:pt x="3474" y="318"/>
                </a:lnTo>
                <a:lnTo>
                  <a:pt x="3490" y="326"/>
                </a:lnTo>
                <a:lnTo>
                  <a:pt x="3514" y="336"/>
                </a:lnTo>
                <a:lnTo>
                  <a:pt x="3522" y="340"/>
                </a:lnTo>
                <a:lnTo>
                  <a:pt x="3524" y="342"/>
                </a:lnTo>
                <a:lnTo>
                  <a:pt x="3520" y="344"/>
                </a:lnTo>
                <a:lnTo>
                  <a:pt x="3508" y="346"/>
                </a:lnTo>
                <a:lnTo>
                  <a:pt x="3494" y="348"/>
                </a:lnTo>
                <a:lnTo>
                  <a:pt x="3484" y="346"/>
                </a:lnTo>
                <a:lnTo>
                  <a:pt x="3474" y="342"/>
                </a:lnTo>
                <a:lnTo>
                  <a:pt x="3466" y="334"/>
                </a:lnTo>
                <a:lnTo>
                  <a:pt x="3452" y="318"/>
                </a:lnTo>
                <a:lnTo>
                  <a:pt x="3440" y="310"/>
                </a:lnTo>
                <a:lnTo>
                  <a:pt x="3428" y="304"/>
                </a:lnTo>
                <a:lnTo>
                  <a:pt x="3410" y="298"/>
                </a:lnTo>
                <a:lnTo>
                  <a:pt x="3388" y="292"/>
                </a:lnTo>
                <a:lnTo>
                  <a:pt x="3364" y="288"/>
                </a:lnTo>
                <a:lnTo>
                  <a:pt x="3340" y="284"/>
                </a:lnTo>
                <a:lnTo>
                  <a:pt x="3318" y="284"/>
                </a:lnTo>
                <a:lnTo>
                  <a:pt x="3300" y="286"/>
                </a:lnTo>
                <a:lnTo>
                  <a:pt x="3294" y="288"/>
                </a:lnTo>
                <a:lnTo>
                  <a:pt x="3288" y="290"/>
                </a:lnTo>
                <a:lnTo>
                  <a:pt x="3284" y="294"/>
                </a:lnTo>
                <a:lnTo>
                  <a:pt x="3282" y="298"/>
                </a:lnTo>
                <a:lnTo>
                  <a:pt x="3282" y="312"/>
                </a:lnTo>
                <a:lnTo>
                  <a:pt x="3284" y="316"/>
                </a:lnTo>
                <a:lnTo>
                  <a:pt x="3286" y="320"/>
                </a:lnTo>
                <a:lnTo>
                  <a:pt x="3300" y="326"/>
                </a:lnTo>
                <a:lnTo>
                  <a:pt x="3322" y="336"/>
                </a:lnTo>
                <a:lnTo>
                  <a:pt x="3336" y="342"/>
                </a:lnTo>
                <a:lnTo>
                  <a:pt x="3348" y="348"/>
                </a:lnTo>
                <a:lnTo>
                  <a:pt x="3366" y="362"/>
                </a:lnTo>
                <a:lnTo>
                  <a:pt x="3372" y="368"/>
                </a:lnTo>
                <a:lnTo>
                  <a:pt x="3376" y="374"/>
                </a:lnTo>
                <a:lnTo>
                  <a:pt x="3374" y="378"/>
                </a:lnTo>
                <a:lnTo>
                  <a:pt x="3370" y="380"/>
                </a:lnTo>
                <a:lnTo>
                  <a:pt x="3362" y="382"/>
                </a:lnTo>
                <a:lnTo>
                  <a:pt x="3358" y="384"/>
                </a:lnTo>
                <a:lnTo>
                  <a:pt x="3356" y="386"/>
                </a:lnTo>
                <a:lnTo>
                  <a:pt x="3358" y="390"/>
                </a:lnTo>
                <a:lnTo>
                  <a:pt x="3362" y="392"/>
                </a:lnTo>
                <a:lnTo>
                  <a:pt x="3370" y="394"/>
                </a:lnTo>
                <a:lnTo>
                  <a:pt x="3380" y="396"/>
                </a:lnTo>
                <a:lnTo>
                  <a:pt x="3394" y="398"/>
                </a:lnTo>
                <a:lnTo>
                  <a:pt x="3408" y="400"/>
                </a:lnTo>
                <a:lnTo>
                  <a:pt x="3420" y="402"/>
                </a:lnTo>
                <a:lnTo>
                  <a:pt x="3430" y="406"/>
                </a:lnTo>
                <a:lnTo>
                  <a:pt x="3434" y="408"/>
                </a:lnTo>
                <a:lnTo>
                  <a:pt x="3436" y="410"/>
                </a:lnTo>
                <a:lnTo>
                  <a:pt x="3434" y="412"/>
                </a:lnTo>
                <a:lnTo>
                  <a:pt x="3424" y="412"/>
                </a:lnTo>
                <a:lnTo>
                  <a:pt x="3412" y="410"/>
                </a:lnTo>
                <a:lnTo>
                  <a:pt x="3392" y="408"/>
                </a:lnTo>
                <a:lnTo>
                  <a:pt x="3370" y="408"/>
                </a:lnTo>
                <a:lnTo>
                  <a:pt x="3322" y="410"/>
                </a:lnTo>
                <a:lnTo>
                  <a:pt x="3300" y="412"/>
                </a:lnTo>
                <a:lnTo>
                  <a:pt x="3280" y="414"/>
                </a:lnTo>
                <a:lnTo>
                  <a:pt x="3264" y="420"/>
                </a:lnTo>
                <a:lnTo>
                  <a:pt x="3254" y="424"/>
                </a:lnTo>
                <a:lnTo>
                  <a:pt x="3250" y="430"/>
                </a:lnTo>
                <a:lnTo>
                  <a:pt x="3244" y="438"/>
                </a:lnTo>
                <a:lnTo>
                  <a:pt x="3242" y="446"/>
                </a:lnTo>
                <a:lnTo>
                  <a:pt x="3240" y="452"/>
                </a:lnTo>
                <a:lnTo>
                  <a:pt x="3242" y="458"/>
                </a:lnTo>
                <a:lnTo>
                  <a:pt x="3248" y="462"/>
                </a:lnTo>
                <a:lnTo>
                  <a:pt x="3256" y="464"/>
                </a:lnTo>
                <a:lnTo>
                  <a:pt x="3268" y="464"/>
                </a:lnTo>
                <a:lnTo>
                  <a:pt x="3280" y="460"/>
                </a:lnTo>
                <a:lnTo>
                  <a:pt x="3288" y="460"/>
                </a:lnTo>
                <a:lnTo>
                  <a:pt x="3294" y="462"/>
                </a:lnTo>
                <a:lnTo>
                  <a:pt x="3296" y="464"/>
                </a:lnTo>
                <a:lnTo>
                  <a:pt x="3298" y="466"/>
                </a:lnTo>
                <a:lnTo>
                  <a:pt x="3302" y="468"/>
                </a:lnTo>
                <a:lnTo>
                  <a:pt x="3308" y="468"/>
                </a:lnTo>
                <a:lnTo>
                  <a:pt x="3318" y="466"/>
                </a:lnTo>
                <a:lnTo>
                  <a:pt x="3328" y="464"/>
                </a:lnTo>
                <a:lnTo>
                  <a:pt x="3332" y="464"/>
                </a:lnTo>
                <a:lnTo>
                  <a:pt x="3332" y="468"/>
                </a:lnTo>
                <a:lnTo>
                  <a:pt x="3332" y="472"/>
                </a:lnTo>
                <a:lnTo>
                  <a:pt x="3330" y="476"/>
                </a:lnTo>
                <a:lnTo>
                  <a:pt x="3330" y="484"/>
                </a:lnTo>
                <a:lnTo>
                  <a:pt x="3332" y="494"/>
                </a:lnTo>
                <a:lnTo>
                  <a:pt x="3338" y="504"/>
                </a:lnTo>
                <a:lnTo>
                  <a:pt x="3342" y="508"/>
                </a:lnTo>
                <a:lnTo>
                  <a:pt x="3348" y="512"/>
                </a:lnTo>
                <a:lnTo>
                  <a:pt x="3354" y="514"/>
                </a:lnTo>
                <a:lnTo>
                  <a:pt x="3360" y="514"/>
                </a:lnTo>
                <a:lnTo>
                  <a:pt x="3374" y="514"/>
                </a:lnTo>
                <a:lnTo>
                  <a:pt x="3388" y="510"/>
                </a:lnTo>
                <a:lnTo>
                  <a:pt x="3402" y="502"/>
                </a:lnTo>
                <a:lnTo>
                  <a:pt x="3416" y="494"/>
                </a:lnTo>
                <a:lnTo>
                  <a:pt x="3428" y="484"/>
                </a:lnTo>
                <a:lnTo>
                  <a:pt x="3438" y="474"/>
                </a:lnTo>
                <a:lnTo>
                  <a:pt x="3444" y="470"/>
                </a:lnTo>
                <a:lnTo>
                  <a:pt x="3444" y="474"/>
                </a:lnTo>
                <a:lnTo>
                  <a:pt x="3438" y="482"/>
                </a:lnTo>
                <a:lnTo>
                  <a:pt x="3428" y="494"/>
                </a:lnTo>
                <a:lnTo>
                  <a:pt x="3414" y="508"/>
                </a:lnTo>
                <a:lnTo>
                  <a:pt x="3398" y="520"/>
                </a:lnTo>
                <a:lnTo>
                  <a:pt x="3388" y="524"/>
                </a:lnTo>
                <a:lnTo>
                  <a:pt x="3380" y="528"/>
                </a:lnTo>
                <a:lnTo>
                  <a:pt x="3370" y="530"/>
                </a:lnTo>
                <a:lnTo>
                  <a:pt x="3358" y="530"/>
                </a:lnTo>
                <a:lnTo>
                  <a:pt x="3342" y="526"/>
                </a:lnTo>
                <a:lnTo>
                  <a:pt x="3330" y="520"/>
                </a:lnTo>
                <a:lnTo>
                  <a:pt x="3318" y="512"/>
                </a:lnTo>
                <a:lnTo>
                  <a:pt x="3310" y="504"/>
                </a:lnTo>
                <a:lnTo>
                  <a:pt x="3300" y="496"/>
                </a:lnTo>
                <a:lnTo>
                  <a:pt x="3290" y="488"/>
                </a:lnTo>
                <a:lnTo>
                  <a:pt x="3278" y="484"/>
                </a:lnTo>
                <a:lnTo>
                  <a:pt x="3262" y="482"/>
                </a:lnTo>
                <a:lnTo>
                  <a:pt x="3234" y="482"/>
                </a:lnTo>
                <a:lnTo>
                  <a:pt x="3224" y="484"/>
                </a:lnTo>
                <a:lnTo>
                  <a:pt x="3216" y="486"/>
                </a:lnTo>
                <a:lnTo>
                  <a:pt x="3212" y="490"/>
                </a:lnTo>
                <a:lnTo>
                  <a:pt x="3212" y="494"/>
                </a:lnTo>
                <a:lnTo>
                  <a:pt x="3216" y="500"/>
                </a:lnTo>
                <a:lnTo>
                  <a:pt x="3222" y="506"/>
                </a:lnTo>
                <a:lnTo>
                  <a:pt x="3240" y="520"/>
                </a:lnTo>
                <a:lnTo>
                  <a:pt x="3254" y="532"/>
                </a:lnTo>
                <a:lnTo>
                  <a:pt x="3256" y="538"/>
                </a:lnTo>
                <a:lnTo>
                  <a:pt x="3256" y="540"/>
                </a:lnTo>
                <a:lnTo>
                  <a:pt x="3254" y="542"/>
                </a:lnTo>
                <a:lnTo>
                  <a:pt x="3246" y="544"/>
                </a:lnTo>
                <a:lnTo>
                  <a:pt x="3232" y="544"/>
                </a:lnTo>
                <a:lnTo>
                  <a:pt x="3214" y="546"/>
                </a:lnTo>
                <a:lnTo>
                  <a:pt x="3198" y="550"/>
                </a:lnTo>
                <a:lnTo>
                  <a:pt x="3182" y="556"/>
                </a:lnTo>
                <a:lnTo>
                  <a:pt x="3172" y="562"/>
                </a:lnTo>
                <a:lnTo>
                  <a:pt x="3164" y="570"/>
                </a:lnTo>
                <a:lnTo>
                  <a:pt x="3160" y="578"/>
                </a:lnTo>
                <a:lnTo>
                  <a:pt x="3160" y="582"/>
                </a:lnTo>
                <a:lnTo>
                  <a:pt x="3162" y="586"/>
                </a:lnTo>
                <a:lnTo>
                  <a:pt x="3164" y="590"/>
                </a:lnTo>
                <a:lnTo>
                  <a:pt x="3168" y="594"/>
                </a:lnTo>
                <a:lnTo>
                  <a:pt x="3172" y="596"/>
                </a:lnTo>
                <a:lnTo>
                  <a:pt x="3178" y="596"/>
                </a:lnTo>
                <a:lnTo>
                  <a:pt x="3186" y="596"/>
                </a:lnTo>
                <a:lnTo>
                  <a:pt x="3198" y="596"/>
                </a:lnTo>
                <a:lnTo>
                  <a:pt x="3204" y="598"/>
                </a:lnTo>
                <a:lnTo>
                  <a:pt x="3210" y="602"/>
                </a:lnTo>
                <a:lnTo>
                  <a:pt x="3218" y="606"/>
                </a:lnTo>
                <a:lnTo>
                  <a:pt x="3226" y="608"/>
                </a:lnTo>
                <a:lnTo>
                  <a:pt x="3234" y="608"/>
                </a:lnTo>
                <a:lnTo>
                  <a:pt x="3242" y="608"/>
                </a:lnTo>
                <a:lnTo>
                  <a:pt x="3258" y="602"/>
                </a:lnTo>
                <a:lnTo>
                  <a:pt x="3272" y="596"/>
                </a:lnTo>
                <a:lnTo>
                  <a:pt x="3278" y="594"/>
                </a:lnTo>
                <a:lnTo>
                  <a:pt x="3284" y="596"/>
                </a:lnTo>
                <a:lnTo>
                  <a:pt x="3298" y="600"/>
                </a:lnTo>
                <a:lnTo>
                  <a:pt x="3316" y="606"/>
                </a:lnTo>
                <a:lnTo>
                  <a:pt x="3328" y="608"/>
                </a:lnTo>
                <a:lnTo>
                  <a:pt x="3344" y="610"/>
                </a:lnTo>
                <a:lnTo>
                  <a:pt x="3358" y="610"/>
                </a:lnTo>
                <a:lnTo>
                  <a:pt x="3366" y="606"/>
                </a:lnTo>
                <a:lnTo>
                  <a:pt x="3372" y="604"/>
                </a:lnTo>
                <a:lnTo>
                  <a:pt x="3374" y="600"/>
                </a:lnTo>
                <a:lnTo>
                  <a:pt x="3378" y="596"/>
                </a:lnTo>
                <a:lnTo>
                  <a:pt x="3384" y="596"/>
                </a:lnTo>
                <a:lnTo>
                  <a:pt x="3394" y="596"/>
                </a:lnTo>
                <a:lnTo>
                  <a:pt x="3410" y="600"/>
                </a:lnTo>
                <a:lnTo>
                  <a:pt x="3418" y="602"/>
                </a:lnTo>
                <a:lnTo>
                  <a:pt x="3428" y="604"/>
                </a:lnTo>
                <a:lnTo>
                  <a:pt x="3448" y="604"/>
                </a:lnTo>
                <a:lnTo>
                  <a:pt x="3466" y="600"/>
                </a:lnTo>
                <a:lnTo>
                  <a:pt x="3484" y="596"/>
                </a:lnTo>
                <a:lnTo>
                  <a:pt x="3498" y="592"/>
                </a:lnTo>
                <a:lnTo>
                  <a:pt x="3508" y="590"/>
                </a:lnTo>
                <a:lnTo>
                  <a:pt x="3510" y="592"/>
                </a:lnTo>
                <a:lnTo>
                  <a:pt x="3512" y="594"/>
                </a:lnTo>
                <a:lnTo>
                  <a:pt x="3514" y="598"/>
                </a:lnTo>
                <a:lnTo>
                  <a:pt x="3512" y="602"/>
                </a:lnTo>
                <a:lnTo>
                  <a:pt x="3512" y="608"/>
                </a:lnTo>
                <a:lnTo>
                  <a:pt x="3512" y="612"/>
                </a:lnTo>
                <a:lnTo>
                  <a:pt x="3512" y="616"/>
                </a:lnTo>
                <a:lnTo>
                  <a:pt x="3516" y="618"/>
                </a:lnTo>
                <a:lnTo>
                  <a:pt x="3522" y="620"/>
                </a:lnTo>
                <a:lnTo>
                  <a:pt x="3534" y="620"/>
                </a:lnTo>
                <a:lnTo>
                  <a:pt x="3546" y="618"/>
                </a:lnTo>
                <a:lnTo>
                  <a:pt x="3558" y="612"/>
                </a:lnTo>
                <a:lnTo>
                  <a:pt x="3582" y="600"/>
                </a:lnTo>
                <a:lnTo>
                  <a:pt x="3592" y="596"/>
                </a:lnTo>
                <a:lnTo>
                  <a:pt x="3600" y="594"/>
                </a:lnTo>
                <a:lnTo>
                  <a:pt x="3616" y="594"/>
                </a:lnTo>
                <a:lnTo>
                  <a:pt x="3622" y="592"/>
                </a:lnTo>
                <a:lnTo>
                  <a:pt x="3628" y="588"/>
                </a:lnTo>
                <a:lnTo>
                  <a:pt x="3632" y="582"/>
                </a:lnTo>
                <a:lnTo>
                  <a:pt x="3634" y="570"/>
                </a:lnTo>
                <a:lnTo>
                  <a:pt x="3634" y="564"/>
                </a:lnTo>
                <a:lnTo>
                  <a:pt x="3634" y="560"/>
                </a:lnTo>
                <a:lnTo>
                  <a:pt x="3630" y="558"/>
                </a:lnTo>
                <a:lnTo>
                  <a:pt x="3628" y="556"/>
                </a:lnTo>
                <a:lnTo>
                  <a:pt x="3620" y="556"/>
                </a:lnTo>
                <a:lnTo>
                  <a:pt x="3610" y="556"/>
                </a:lnTo>
                <a:lnTo>
                  <a:pt x="3598" y="558"/>
                </a:lnTo>
                <a:lnTo>
                  <a:pt x="3590" y="558"/>
                </a:lnTo>
                <a:lnTo>
                  <a:pt x="3584" y="556"/>
                </a:lnTo>
                <a:lnTo>
                  <a:pt x="3582" y="552"/>
                </a:lnTo>
                <a:lnTo>
                  <a:pt x="3582" y="550"/>
                </a:lnTo>
                <a:lnTo>
                  <a:pt x="3582" y="542"/>
                </a:lnTo>
                <a:lnTo>
                  <a:pt x="3584" y="538"/>
                </a:lnTo>
                <a:lnTo>
                  <a:pt x="3588" y="534"/>
                </a:lnTo>
                <a:lnTo>
                  <a:pt x="3592" y="530"/>
                </a:lnTo>
                <a:lnTo>
                  <a:pt x="3604" y="524"/>
                </a:lnTo>
                <a:lnTo>
                  <a:pt x="3622" y="514"/>
                </a:lnTo>
                <a:lnTo>
                  <a:pt x="3626" y="512"/>
                </a:lnTo>
                <a:lnTo>
                  <a:pt x="3628" y="508"/>
                </a:lnTo>
                <a:lnTo>
                  <a:pt x="3630" y="504"/>
                </a:lnTo>
                <a:lnTo>
                  <a:pt x="3628" y="500"/>
                </a:lnTo>
                <a:lnTo>
                  <a:pt x="3626" y="492"/>
                </a:lnTo>
                <a:lnTo>
                  <a:pt x="3620" y="484"/>
                </a:lnTo>
                <a:lnTo>
                  <a:pt x="3618" y="478"/>
                </a:lnTo>
                <a:lnTo>
                  <a:pt x="3620" y="476"/>
                </a:lnTo>
                <a:lnTo>
                  <a:pt x="3622" y="474"/>
                </a:lnTo>
                <a:lnTo>
                  <a:pt x="3632" y="474"/>
                </a:lnTo>
                <a:lnTo>
                  <a:pt x="3654" y="476"/>
                </a:lnTo>
                <a:lnTo>
                  <a:pt x="3674" y="478"/>
                </a:lnTo>
                <a:lnTo>
                  <a:pt x="3692" y="476"/>
                </a:lnTo>
                <a:lnTo>
                  <a:pt x="3708" y="474"/>
                </a:lnTo>
                <a:lnTo>
                  <a:pt x="3722" y="468"/>
                </a:lnTo>
                <a:lnTo>
                  <a:pt x="3732" y="460"/>
                </a:lnTo>
                <a:lnTo>
                  <a:pt x="3738" y="454"/>
                </a:lnTo>
                <a:lnTo>
                  <a:pt x="3740" y="446"/>
                </a:lnTo>
                <a:lnTo>
                  <a:pt x="3740" y="442"/>
                </a:lnTo>
                <a:lnTo>
                  <a:pt x="3738" y="440"/>
                </a:lnTo>
                <a:lnTo>
                  <a:pt x="3736" y="436"/>
                </a:lnTo>
                <a:lnTo>
                  <a:pt x="3736" y="434"/>
                </a:lnTo>
                <a:lnTo>
                  <a:pt x="3740" y="430"/>
                </a:lnTo>
                <a:lnTo>
                  <a:pt x="3752" y="424"/>
                </a:lnTo>
                <a:lnTo>
                  <a:pt x="3756" y="420"/>
                </a:lnTo>
                <a:lnTo>
                  <a:pt x="3756" y="418"/>
                </a:lnTo>
                <a:lnTo>
                  <a:pt x="3756" y="416"/>
                </a:lnTo>
                <a:lnTo>
                  <a:pt x="3750" y="410"/>
                </a:lnTo>
                <a:lnTo>
                  <a:pt x="3734" y="400"/>
                </a:lnTo>
                <a:lnTo>
                  <a:pt x="3720" y="392"/>
                </a:lnTo>
                <a:lnTo>
                  <a:pt x="3718" y="390"/>
                </a:lnTo>
                <a:lnTo>
                  <a:pt x="3722" y="390"/>
                </a:lnTo>
                <a:lnTo>
                  <a:pt x="3734" y="390"/>
                </a:lnTo>
                <a:lnTo>
                  <a:pt x="3746" y="392"/>
                </a:lnTo>
                <a:lnTo>
                  <a:pt x="3758" y="392"/>
                </a:lnTo>
                <a:lnTo>
                  <a:pt x="3764" y="392"/>
                </a:lnTo>
                <a:lnTo>
                  <a:pt x="3766" y="390"/>
                </a:lnTo>
                <a:lnTo>
                  <a:pt x="3768" y="386"/>
                </a:lnTo>
                <a:lnTo>
                  <a:pt x="3766" y="384"/>
                </a:lnTo>
                <a:lnTo>
                  <a:pt x="3762" y="376"/>
                </a:lnTo>
                <a:lnTo>
                  <a:pt x="3758" y="370"/>
                </a:lnTo>
                <a:lnTo>
                  <a:pt x="3752" y="368"/>
                </a:lnTo>
                <a:lnTo>
                  <a:pt x="3746" y="368"/>
                </a:lnTo>
                <a:lnTo>
                  <a:pt x="3732" y="368"/>
                </a:lnTo>
                <a:lnTo>
                  <a:pt x="3712" y="372"/>
                </a:lnTo>
                <a:lnTo>
                  <a:pt x="3688" y="372"/>
                </a:lnTo>
                <a:lnTo>
                  <a:pt x="3666" y="372"/>
                </a:lnTo>
                <a:lnTo>
                  <a:pt x="3656" y="372"/>
                </a:lnTo>
                <a:lnTo>
                  <a:pt x="3650" y="370"/>
                </a:lnTo>
                <a:lnTo>
                  <a:pt x="3650" y="368"/>
                </a:lnTo>
                <a:lnTo>
                  <a:pt x="3652" y="364"/>
                </a:lnTo>
                <a:lnTo>
                  <a:pt x="3660" y="360"/>
                </a:lnTo>
                <a:lnTo>
                  <a:pt x="3676" y="358"/>
                </a:lnTo>
                <a:lnTo>
                  <a:pt x="3718" y="354"/>
                </a:lnTo>
                <a:lnTo>
                  <a:pt x="3764" y="352"/>
                </a:lnTo>
                <a:lnTo>
                  <a:pt x="3804" y="350"/>
                </a:lnTo>
                <a:lnTo>
                  <a:pt x="3816" y="348"/>
                </a:lnTo>
                <a:lnTo>
                  <a:pt x="3822" y="344"/>
                </a:lnTo>
                <a:lnTo>
                  <a:pt x="3824" y="338"/>
                </a:lnTo>
                <a:lnTo>
                  <a:pt x="3826" y="334"/>
                </a:lnTo>
                <a:lnTo>
                  <a:pt x="3824" y="328"/>
                </a:lnTo>
                <a:lnTo>
                  <a:pt x="3828" y="328"/>
                </a:lnTo>
                <a:lnTo>
                  <a:pt x="3834" y="330"/>
                </a:lnTo>
                <a:lnTo>
                  <a:pt x="3842" y="334"/>
                </a:lnTo>
                <a:lnTo>
                  <a:pt x="3852" y="336"/>
                </a:lnTo>
                <a:lnTo>
                  <a:pt x="3862" y="336"/>
                </a:lnTo>
                <a:lnTo>
                  <a:pt x="3872" y="336"/>
                </a:lnTo>
                <a:lnTo>
                  <a:pt x="3884" y="334"/>
                </a:lnTo>
                <a:lnTo>
                  <a:pt x="3894" y="330"/>
                </a:lnTo>
                <a:lnTo>
                  <a:pt x="3904" y="322"/>
                </a:lnTo>
                <a:lnTo>
                  <a:pt x="3914" y="312"/>
                </a:lnTo>
                <a:lnTo>
                  <a:pt x="3924" y="302"/>
                </a:lnTo>
                <a:lnTo>
                  <a:pt x="3938" y="292"/>
                </a:lnTo>
                <a:lnTo>
                  <a:pt x="3954" y="282"/>
                </a:lnTo>
                <a:lnTo>
                  <a:pt x="3974" y="272"/>
                </a:lnTo>
                <a:lnTo>
                  <a:pt x="4026" y="248"/>
                </a:lnTo>
                <a:lnTo>
                  <a:pt x="4092" y="222"/>
                </a:lnTo>
                <a:lnTo>
                  <a:pt x="4150" y="198"/>
                </a:lnTo>
                <a:lnTo>
                  <a:pt x="4164" y="190"/>
                </a:lnTo>
                <a:lnTo>
                  <a:pt x="4170" y="186"/>
                </a:lnTo>
                <a:lnTo>
                  <a:pt x="4170" y="184"/>
                </a:lnTo>
                <a:lnTo>
                  <a:pt x="4168" y="182"/>
                </a:lnTo>
                <a:lnTo>
                  <a:pt x="4156" y="182"/>
                </a:lnTo>
                <a:lnTo>
                  <a:pt x="4110" y="186"/>
                </a:lnTo>
                <a:lnTo>
                  <a:pt x="4086" y="188"/>
                </a:lnTo>
                <a:lnTo>
                  <a:pt x="4074" y="186"/>
                </a:lnTo>
                <a:lnTo>
                  <a:pt x="4072" y="186"/>
                </a:lnTo>
                <a:lnTo>
                  <a:pt x="4072" y="184"/>
                </a:lnTo>
                <a:lnTo>
                  <a:pt x="4078" y="182"/>
                </a:lnTo>
                <a:lnTo>
                  <a:pt x="4106" y="172"/>
                </a:lnTo>
                <a:lnTo>
                  <a:pt x="4144" y="164"/>
                </a:lnTo>
                <a:lnTo>
                  <a:pt x="4190" y="156"/>
                </a:lnTo>
                <a:lnTo>
                  <a:pt x="4244" y="144"/>
                </a:lnTo>
                <a:lnTo>
                  <a:pt x="4270" y="136"/>
                </a:lnTo>
                <a:lnTo>
                  <a:pt x="4290" y="128"/>
                </a:lnTo>
                <a:lnTo>
                  <a:pt x="4304" y="120"/>
                </a:lnTo>
                <a:lnTo>
                  <a:pt x="4308" y="116"/>
                </a:lnTo>
                <a:lnTo>
                  <a:pt x="4310" y="112"/>
                </a:lnTo>
                <a:lnTo>
                  <a:pt x="4308" y="108"/>
                </a:lnTo>
                <a:lnTo>
                  <a:pt x="4306" y="106"/>
                </a:lnTo>
                <a:lnTo>
                  <a:pt x="4296" y="102"/>
                </a:lnTo>
                <a:lnTo>
                  <a:pt x="4284" y="100"/>
                </a:lnTo>
                <a:lnTo>
                  <a:pt x="4268" y="100"/>
                </a:lnTo>
                <a:lnTo>
                  <a:pt x="4254" y="100"/>
                </a:lnTo>
                <a:lnTo>
                  <a:pt x="4240" y="98"/>
                </a:lnTo>
                <a:lnTo>
                  <a:pt x="4232" y="94"/>
                </a:lnTo>
                <a:lnTo>
                  <a:pt x="4230" y="90"/>
                </a:lnTo>
                <a:lnTo>
                  <a:pt x="4228" y="88"/>
                </a:lnTo>
                <a:lnTo>
                  <a:pt x="4228" y="84"/>
                </a:lnTo>
                <a:lnTo>
                  <a:pt x="4226" y="80"/>
                </a:lnTo>
                <a:lnTo>
                  <a:pt x="4218" y="74"/>
                </a:lnTo>
                <a:lnTo>
                  <a:pt x="4208" y="70"/>
                </a:lnTo>
                <a:lnTo>
                  <a:pt x="4194" y="66"/>
                </a:lnTo>
                <a:lnTo>
                  <a:pt x="4168" y="64"/>
                </a:lnTo>
                <a:lnTo>
                  <a:pt x="4150" y="64"/>
                </a:lnTo>
                <a:lnTo>
                  <a:pt x="4134" y="66"/>
                </a:lnTo>
                <a:lnTo>
                  <a:pt x="4124" y="64"/>
                </a:lnTo>
                <a:lnTo>
                  <a:pt x="4112" y="66"/>
                </a:lnTo>
                <a:lnTo>
                  <a:pt x="4092" y="72"/>
                </a:lnTo>
                <a:lnTo>
                  <a:pt x="4076" y="78"/>
                </a:lnTo>
                <a:lnTo>
                  <a:pt x="4062" y="82"/>
                </a:lnTo>
                <a:lnTo>
                  <a:pt x="4034" y="84"/>
                </a:lnTo>
                <a:lnTo>
                  <a:pt x="4020" y="84"/>
                </a:lnTo>
                <a:lnTo>
                  <a:pt x="4020" y="82"/>
                </a:lnTo>
                <a:lnTo>
                  <a:pt x="4022" y="82"/>
                </a:lnTo>
                <a:lnTo>
                  <a:pt x="4030" y="80"/>
                </a:lnTo>
                <a:lnTo>
                  <a:pt x="4058" y="74"/>
                </a:lnTo>
                <a:lnTo>
                  <a:pt x="4078" y="68"/>
                </a:lnTo>
                <a:lnTo>
                  <a:pt x="4082" y="64"/>
                </a:lnTo>
                <a:lnTo>
                  <a:pt x="4080" y="64"/>
                </a:lnTo>
                <a:lnTo>
                  <a:pt x="4080" y="62"/>
                </a:lnTo>
                <a:lnTo>
                  <a:pt x="4070" y="60"/>
                </a:lnTo>
                <a:lnTo>
                  <a:pt x="4052" y="60"/>
                </a:lnTo>
                <a:lnTo>
                  <a:pt x="4032" y="60"/>
                </a:lnTo>
                <a:lnTo>
                  <a:pt x="4014" y="56"/>
                </a:lnTo>
                <a:lnTo>
                  <a:pt x="3986" y="50"/>
                </a:lnTo>
                <a:lnTo>
                  <a:pt x="3972" y="46"/>
                </a:lnTo>
                <a:lnTo>
                  <a:pt x="3960" y="44"/>
                </a:lnTo>
                <a:lnTo>
                  <a:pt x="3946" y="44"/>
                </a:lnTo>
                <a:lnTo>
                  <a:pt x="3930" y="44"/>
                </a:lnTo>
                <a:lnTo>
                  <a:pt x="3902" y="48"/>
                </a:lnTo>
                <a:lnTo>
                  <a:pt x="3880" y="46"/>
                </a:lnTo>
                <a:lnTo>
                  <a:pt x="3860" y="48"/>
                </a:lnTo>
                <a:lnTo>
                  <a:pt x="3848" y="50"/>
                </a:lnTo>
                <a:lnTo>
                  <a:pt x="3834" y="54"/>
                </a:lnTo>
                <a:lnTo>
                  <a:pt x="3818" y="58"/>
                </a:lnTo>
                <a:lnTo>
                  <a:pt x="3800" y="58"/>
                </a:lnTo>
                <a:lnTo>
                  <a:pt x="3762" y="54"/>
                </a:lnTo>
                <a:lnTo>
                  <a:pt x="3738" y="52"/>
                </a:lnTo>
                <a:lnTo>
                  <a:pt x="3712" y="52"/>
                </a:lnTo>
                <a:lnTo>
                  <a:pt x="3682" y="56"/>
                </a:lnTo>
                <a:lnTo>
                  <a:pt x="3646" y="62"/>
                </a:lnTo>
                <a:lnTo>
                  <a:pt x="3630" y="66"/>
                </a:lnTo>
                <a:lnTo>
                  <a:pt x="3614" y="64"/>
                </a:lnTo>
                <a:lnTo>
                  <a:pt x="3598" y="62"/>
                </a:lnTo>
                <a:lnTo>
                  <a:pt x="3586" y="60"/>
                </a:lnTo>
                <a:lnTo>
                  <a:pt x="3574" y="56"/>
                </a:lnTo>
                <a:lnTo>
                  <a:pt x="3562" y="56"/>
                </a:lnTo>
                <a:lnTo>
                  <a:pt x="3550" y="56"/>
                </a:lnTo>
                <a:lnTo>
                  <a:pt x="3538" y="62"/>
                </a:lnTo>
                <a:lnTo>
                  <a:pt x="3526" y="66"/>
                </a:lnTo>
                <a:lnTo>
                  <a:pt x="3516" y="68"/>
                </a:lnTo>
                <a:lnTo>
                  <a:pt x="3504" y="68"/>
                </a:lnTo>
                <a:lnTo>
                  <a:pt x="3494" y="66"/>
                </a:lnTo>
                <a:lnTo>
                  <a:pt x="3488" y="66"/>
                </a:lnTo>
                <a:lnTo>
                  <a:pt x="3486" y="68"/>
                </a:lnTo>
                <a:lnTo>
                  <a:pt x="3488" y="72"/>
                </a:lnTo>
                <a:lnTo>
                  <a:pt x="3496" y="80"/>
                </a:lnTo>
                <a:lnTo>
                  <a:pt x="3502" y="88"/>
                </a:lnTo>
                <a:lnTo>
                  <a:pt x="3504" y="90"/>
                </a:lnTo>
                <a:lnTo>
                  <a:pt x="3502" y="90"/>
                </a:lnTo>
                <a:lnTo>
                  <a:pt x="3496" y="90"/>
                </a:lnTo>
                <a:lnTo>
                  <a:pt x="3486" y="88"/>
                </a:lnTo>
                <a:lnTo>
                  <a:pt x="3476" y="86"/>
                </a:lnTo>
                <a:lnTo>
                  <a:pt x="3464" y="86"/>
                </a:lnTo>
                <a:lnTo>
                  <a:pt x="3456" y="88"/>
                </a:lnTo>
                <a:lnTo>
                  <a:pt x="3452" y="90"/>
                </a:lnTo>
                <a:lnTo>
                  <a:pt x="3450" y="92"/>
                </a:lnTo>
                <a:lnTo>
                  <a:pt x="3448" y="100"/>
                </a:lnTo>
                <a:lnTo>
                  <a:pt x="3444" y="106"/>
                </a:lnTo>
                <a:lnTo>
                  <a:pt x="3438" y="110"/>
                </a:lnTo>
                <a:lnTo>
                  <a:pt x="3432" y="112"/>
                </a:lnTo>
                <a:lnTo>
                  <a:pt x="3424" y="114"/>
                </a:lnTo>
                <a:lnTo>
                  <a:pt x="3412" y="114"/>
                </a:lnTo>
                <a:lnTo>
                  <a:pt x="3384" y="110"/>
                </a:lnTo>
                <a:lnTo>
                  <a:pt x="3372" y="108"/>
                </a:lnTo>
                <a:lnTo>
                  <a:pt x="3366" y="106"/>
                </a:lnTo>
                <a:lnTo>
                  <a:pt x="3364" y="104"/>
                </a:lnTo>
                <a:lnTo>
                  <a:pt x="3364" y="102"/>
                </a:lnTo>
                <a:lnTo>
                  <a:pt x="3362" y="100"/>
                </a:lnTo>
                <a:lnTo>
                  <a:pt x="3360" y="98"/>
                </a:lnTo>
                <a:lnTo>
                  <a:pt x="3352" y="96"/>
                </a:lnTo>
                <a:lnTo>
                  <a:pt x="3336" y="94"/>
                </a:lnTo>
                <a:lnTo>
                  <a:pt x="3322" y="94"/>
                </a:lnTo>
                <a:lnTo>
                  <a:pt x="3316" y="96"/>
                </a:lnTo>
                <a:lnTo>
                  <a:pt x="3316" y="100"/>
                </a:lnTo>
                <a:lnTo>
                  <a:pt x="3318" y="104"/>
                </a:lnTo>
                <a:lnTo>
                  <a:pt x="3320" y="108"/>
                </a:lnTo>
                <a:lnTo>
                  <a:pt x="3322" y="110"/>
                </a:lnTo>
                <a:lnTo>
                  <a:pt x="3320" y="112"/>
                </a:lnTo>
                <a:lnTo>
                  <a:pt x="3312" y="116"/>
                </a:lnTo>
                <a:lnTo>
                  <a:pt x="3296" y="118"/>
                </a:lnTo>
                <a:lnTo>
                  <a:pt x="3280" y="120"/>
                </a:lnTo>
                <a:lnTo>
                  <a:pt x="3278" y="122"/>
                </a:lnTo>
                <a:lnTo>
                  <a:pt x="3278" y="124"/>
                </a:lnTo>
                <a:lnTo>
                  <a:pt x="3284" y="126"/>
                </a:lnTo>
                <a:lnTo>
                  <a:pt x="3296" y="130"/>
                </a:lnTo>
                <a:lnTo>
                  <a:pt x="3320" y="134"/>
                </a:lnTo>
                <a:lnTo>
                  <a:pt x="3326" y="138"/>
                </a:lnTo>
                <a:lnTo>
                  <a:pt x="3324" y="140"/>
                </a:lnTo>
                <a:lnTo>
                  <a:pt x="3322" y="140"/>
                </a:lnTo>
                <a:lnTo>
                  <a:pt x="3310" y="142"/>
                </a:lnTo>
                <a:lnTo>
                  <a:pt x="3300" y="142"/>
                </a:lnTo>
                <a:lnTo>
                  <a:pt x="3280" y="136"/>
                </a:lnTo>
                <a:lnTo>
                  <a:pt x="3268" y="134"/>
                </a:lnTo>
                <a:lnTo>
                  <a:pt x="3254" y="130"/>
                </a:lnTo>
                <a:lnTo>
                  <a:pt x="3238" y="130"/>
                </a:lnTo>
                <a:lnTo>
                  <a:pt x="3218" y="132"/>
                </a:lnTo>
                <a:lnTo>
                  <a:pt x="3202" y="134"/>
                </a:lnTo>
                <a:lnTo>
                  <a:pt x="3192" y="138"/>
                </a:lnTo>
                <a:lnTo>
                  <a:pt x="3184" y="142"/>
                </a:lnTo>
                <a:lnTo>
                  <a:pt x="3180" y="146"/>
                </a:lnTo>
                <a:lnTo>
                  <a:pt x="3176" y="148"/>
                </a:lnTo>
                <a:lnTo>
                  <a:pt x="3172" y="150"/>
                </a:lnTo>
                <a:lnTo>
                  <a:pt x="3164" y="150"/>
                </a:lnTo>
                <a:lnTo>
                  <a:pt x="3152" y="148"/>
                </a:lnTo>
                <a:lnTo>
                  <a:pt x="3138" y="148"/>
                </a:lnTo>
                <a:lnTo>
                  <a:pt x="3122" y="148"/>
                </a:lnTo>
                <a:lnTo>
                  <a:pt x="3108" y="152"/>
                </a:lnTo>
                <a:lnTo>
                  <a:pt x="3094" y="156"/>
                </a:lnTo>
                <a:lnTo>
                  <a:pt x="3084" y="162"/>
                </a:lnTo>
                <a:lnTo>
                  <a:pt x="3076" y="168"/>
                </a:lnTo>
                <a:lnTo>
                  <a:pt x="3074" y="174"/>
                </a:lnTo>
                <a:lnTo>
                  <a:pt x="3074" y="178"/>
                </a:lnTo>
                <a:lnTo>
                  <a:pt x="3076" y="180"/>
                </a:lnTo>
                <a:lnTo>
                  <a:pt x="3080" y="186"/>
                </a:lnTo>
                <a:lnTo>
                  <a:pt x="3084" y="188"/>
                </a:lnTo>
                <a:lnTo>
                  <a:pt x="3090" y="188"/>
                </a:lnTo>
                <a:lnTo>
                  <a:pt x="3094" y="188"/>
                </a:lnTo>
                <a:lnTo>
                  <a:pt x="3104" y="186"/>
                </a:lnTo>
                <a:lnTo>
                  <a:pt x="3110" y="188"/>
                </a:lnTo>
                <a:lnTo>
                  <a:pt x="3116" y="190"/>
                </a:lnTo>
                <a:close/>
                <a:moveTo>
                  <a:pt x="2922" y="360"/>
                </a:moveTo>
                <a:lnTo>
                  <a:pt x="2922" y="360"/>
                </a:lnTo>
                <a:lnTo>
                  <a:pt x="2936" y="368"/>
                </a:lnTo>
                <a:lnTo>
                  <a:pt x="2946" y="370"/>
                </a:lnTo>
                <a:lnTo>
                  <a:pt x="2956" y="368"/>
                </a:lnTo>
                <a:lnTo>
                  <a:pt x="2966" y="364"/>
                </a:lnTo>
                <a:lnTo>
                  <a:pt x="2978" y="360"/>
                </a:lnTo>
                <a:lnTo>
                  <a:pt x="2978" y="366"/>
                </a:lnTo>
                <a:lnTo>
                  <a:pt x="2976" y="368"/>
                </a:lnTo>
                <a:lnTo>
                  <a:pt x="2978" y="370"/>
                </a:lnTo>
                <a:lnTo>
                  <a:pt x="2986" y="370"/>
                </a:lnTo>
                <a:lnTo>
                  <a:pt x="3012" y="364"/>
                </a:lnTo>
                <a:lnTo>
                  <a:pt x="3038" y="358"/>
                </a:lnTo>
                <a:lnTo>
                  <a:pt x="3044" y="358"/>
                </a:lnTo>
                <a:lnTo>
                  <a:pt x="3046" y="360"/>
                </a:lnTo>
                <a:lnTo>
                  <a:pt x="3044" y="364"/>
                </a:lnTo>
                <a:lnTo>
                  <a:pt x="3042" y="366"/>
                </a:lnTo>
                <a:lnTo>
                  <a:pt x="3038" y="370"/>
                </a:lnTo>
                <a:lnTo>
                  <a:pt x="3026" y="376"/>
                </a:lnTo>
                <a:lnTo>
                  <a:pt x="3000" y="384"/>
                </a:lnTo>
                <a:lnTo>
                  <a:pt x="2986" y="388"/>
                </a:lnTo>
                <a:lnTo>
                  <a:pt x="2978" y="390"/>
                </a:lnTo>
                <a:lnTo>
                  <a:pt x="2974" y="394"/>
                </a:lnTo>
                <a:lnTo>
                  <a:pt x="2974" y="396"/>
                </a:lnTo>
                <a:lnTo>
                  <a:pt x="2976" y="398"/>
                </a:lnTo>
                <a:lnTo>
                  <a:pt x="2990" y="408"/>
                </a:lnTo>
                <a:lnTo>
                  <a:pt x="3002" y="420"/>
                </a:lnTo>
                <a:lnTo>
                  <a:pt x="3018" y="434"/>
                </a:lnTo>
                <a:lnTo>
                  <a:pt x="3036" y="444"/>
                </a:lnTo>
                <a:lnTo>
                  <a:pt x="3062" y="456"/>
                </a:lnTo>
                <a:lnTo>
                  <a:pt x="3092" y="464"/>
                </a:lnTo>
                <a:lnTo>
                  <a:pt x="3106" y="464"/>
                </a:lnTo>
                <a:lnTo>
                  <a:pt x="3118" y="464"/>
                </a:lnTo>
                <a:lnTo>
                  <a:pt x="3126" y="462"/>
                </a:lnTo>
                <a:lnTo>
                  <a:pt x="3128" y="458"/>
                </a:lnTo>
                <a:lnTo>
                  <a:pt x="3130" y="454"/>
                </a:lnTo>
                <a:lnTo>
                  <a:pt x="3132" y="448"/>
                </a:lnTo>
                <a:lnTo>
                  <a:pt x="3136" y="448"/>
                </a:lnTo>
                <a:lnTo>
                  <a:pt x="3142" y="448"/>
                </a:lnTo>
                <a:lnTo>
                  <a:pt x="3148" y="452"/>
                </a:lnTo>
                <a:lnTo>
                  <a:pt x="3154" y="454"/>
                </a:lnTo>
                <a:lnTo>
                  <a:pt x="3156" y="454"/>
                </a:lnTo>
                <a:lnTo>
                  <a:pt x="3158" y="452"/>
                </a:lnTo>
                <a:lnTo>
                  <a:pt x="3154" y="446"/>
                </a:lnTo>
                <a:lnTo>
                  <a:pt x="3150" y="436"/>
                </a:lnTo>
                <a:lnTo>
                  <a:pt x="3148" y="432"/>
                </a:lnTo>
                <a:lnTo>
                  <a:pt x="3150" y="430"/>
                </a:lnTo>
                <a:lnTo>
                  <a:pt x="3154" y="432"/>
                </a:lnTo>
                <a:lnTo>
                  <a:pt x="3166" y="440"/>
                </a:lnTo>
                <a:lnTo>
                  <a:pt x="3182" y="456"/>
                </a:lnTo>
                <a:lnTo>
                  <a:pt x="3188" y="462"/>
                </a:lnTo>
                <a:lnTo>
                  <a:pt x="3192" y="462"/>
                </a:lnTo>
                <a:lnTo>
                  <a:pt x="3192" y="460"/>
                </a:lnTo>
                <a:lnTo>
                  <a:pt x="3196" y="456"/>
                </a:lnTo>
                <a:lnTo>
                  <a:pt x="3196" y="450"/>
                </a:lnTo>
                <a:lnTo>
                  <a:pt x="3196" y="442"/>
                </a:lnTo>
                <a:lnTo>
                  <a:pt x="3198" y="434"/>
                </a:lnTo>
                <a:lnTo>
                  <a:pt x="3202" y="430"/>
                </a:lnTo>
                <a:lnTo>
                  <a:pt x="3204" y="430"/>
                </a:lnTo>
                <a:lnTo>
                  <a:pt x="3208" y="430"/>
                </a:lnTo>
                <a:lnTo>
                  <a:pt x="3216" y="430"/>
                </a:lnTo>
                <a:lnTo>
                  <a:pt x="3224" y="430"/>
                </a:lnTo>
                <a:lnTo>
                  <a:pt x="3234" y="426"/>
                </a:lnTo>
                <a:lnTo>
                  <a:pt x="3242" y="420"/>
                </a:lnTo>
                <a:lnTo>
                  <a:pt x="3282" y="394"/>
                </a:lnTo>
                <a:lnTo>
                  <a:pt x="3294" y="386"/>
                </a:lnTo>
                <a:lnTo>
                  <a:pt x="3308" y="382"/>
                </a:lnTo>
                <a:lnTo>
                  <a:pt x="3334" y="374"/>
                </a:lnTo>
                <a:lnTo>
                  <a:pt x="3342" y="372"/>
                </a:lnTo>
                <a:lnTo>
                  <a:pt x="3348" y="370"/>
                </a:lnTo>
                <a:lnTo>
                  <a:pt x="3348" y="368"/>
                </a:lnTo>
                <a:lnTo>
                  <a:pt x="3348" y="366"/>
                </a:lnTo>
                <a:lnTo>
                  <a:pt x="3340" y="362"/>
                </a:lnTo>
                <a:lnTo>
                  <a:pt x="3332" y="356"/>
                </a:lnTo>
                <a:lnTo>
                  <a:pt x="3324" y="352"/>
                </a:lnTo>
                <a:lnTo>
                  <a:pt x="3314" y="344"/>
                </a:lnTo>
                <a:lnTo>
                  <a:pt x="3306" y="342"/>
                </a:lnTo>
                <a:lnTo>
                  <a:pt x="3298" y="340"/>
                </a:lnTo>
                <a:lnTo>
                  <a:pt x="3286" y="340"/>
                </a:lnTo>
                <a:lnTo>
                  <a:pt x="3270" y="342"/>
                </a:lnTo>
                <a:lnTo>
                  <a:pt x="3256" y="344"/>
                </a:lnTo>
                <a:lnTo>
                  <a:pt x="3252" y="344"/>
                </a:lnTo>
                <a:lnTo>
                  <a:pt x="3254" y="342"/>
                </a:lnTo>
                <a:lnTo>
                  <a:pt x="3260" y="336"/>
                </a:lnTo>
                <a:lnTo>
                  <a:pt x="3266" y="332"/>
                </a:lnTo>
                <a:lnTo>
                  <a:pt x="3268" y="324"/>
                </a:lnTo>
                <a:lnTo>
                  <a:pt x="3270" y="320"/>
                </a:lnTo>
                <a:lnTo>
                  <a:pt x="3268" y="318"/>
                </a:lnTo>
                <a:lnTo>
                  <a:pt x="3264" y="314"/>
                </a:lnTo>
                <a:lnTo>
                  <a:pt x="3260" y="310"/>
                </a:lnTo>
                <a:lnTo>
                  <a:pt x="3250" y="302"/>
                </a:lnTo>
                <a:lnTo>
                  <a:pt x="3246" y="296"/>
                </a:lnTo>
                <a:lnTo>
                  <a:pt x="3244" y="290"/>
                </a:lnTo>
                <a:lnTo>
                  <a:pt x="3244" y="286"/>
                </a:lnTo>
                <a:lnTo>
                  <a:pt x="3244" y="282"/>
                </a:lnTo>
                <a:lnTo>
                  <a:pt x="3242" y="278"/>
                </a:lnTo>
                <a:lnTo>
                  <a:pt x="3234" y="274"/>
                </a:lnTo>
                <a:lnTo>
                  <a:pt x="3220" y="272"/>
                </a:lnTo>
                <a:lnTo>
                  <a:pt x="3206" y="272"/>
                </a:lnTo>
                <a:lnTo>
                  <a:pt x="3200" y="276"/>
                </a:lnTo>
                <a:lnTo>
                  <a:pt x="3196" y="280"/>
                </a:lnTo>
                <a:lnTo>
                  <a:pt x="3196" y="286"/>
                </a:lnTo>
                <a:lnTo>
                  <a:pt x="3198" y="292"/>
                </a:lnTo>
                <a:lnTo>
                  <a:pt x="3198" y="296"/>
                </a:lnTo>
                <a:lnTo>
                  <a:pt x="3196" y="298"/>
                </a:lnTo>
                <a:lnTo>
                  <a:pt x="3194" y="298"/>
                </a:lnTo>
                <a:lnTo>
                  <a:pt x="3186" y="296"/>
                </a:lnTo>
                <a:lnTo>
                  <a:pt x="3178" y="292"/>
                </a:lnTo>
                <a:lnTo>
                  <a:pt x="3174" y="286"/>
                </a:lnTo>
                <a:lnTo>
                  <a:pt x="3174" y="282"/>
                </a:lnTo>
                <a:lnTo>
                  <a:pt x="3176" y="278"/>
                </a:lnTo>
                <a:lnTo>
                  <a:pt x="3176" y="272"/>
                </a:lnTo>
                <a:lnTo>
                  <a:pt x="3174" y="270"/>
                </a:lnTo>
                <a:lnTo>
                  <a:pt x="3166" y="266"/>
                </a:lnTo>
                <a:lnTo>
                  <a:pt x="3152" y="264"/>
                </a:lnTo>
                <a:lnTo>
                  <a:pt x="3144" y="264"/>
                </a:lnTo>
                <a:lnTo>
                  <a:pt x="3134" y="260"/>
                </a:lnTo>
                <a:lnTo>
                  <a:pt x="3118" y="252"/>
                </a:lnTo>
                <a:lnTo>
                  <a:pt x="3082" y="228"/>
                </a:lnTo>
                <a:lnTo>
                  <a:pt x="3062" y="216"/>
                </a:lnTo>
                <a:lnTo>
                  <a:pt x="3040" y="204"/>
                </a:lnTo>
                <a:lnTo>
                  <a:pt x="3028" y="200"/>
                </a:lnTo>
                <a:lnTo>
                  <a:pt x="3014" y="198"/>
                </a:lnTo>
                <a:lnTo>
                  <a:pt x="3002" y="196"/>
                </a:lnTo>
                <a:lnTo>
                  <a:pt x="2988" y="196"/>
                </a:lnTo>
                <a:lnTo>
                  <a:pt x="2972" y="198"/>
                </a:lnTo>
                <a:lnTo>
                  <a:pt x="2970" y="200"/>
                </a:lnTo>
                <a:lnTo>
                  <a:pt x="2968" y="202"/>
                </a:lnTo>
                <a:lnTo>
                  <a:pt x="2970" y="206"/>
                </a:lnTo>
                <a:lnTo>
                  <a:pt x="2976" y="210"/>
                </a:lnTo>
                <a:lnTo>
                  <a:pt x="2982" y="214"/>
                </a:lnTo>
                <a:lnTo>
                  <a:pt x="2984" y="218"/>
                </a:lnTo>
                <a:lnTo>
                  <a:pt x="2982" y="220"/>
                </a:lnTo>
                <a:lnTo>
                  <a:pt x="2980" y="222"/>
                </a:lnTo>
                <a:lnTo>
                  <a:pt x="2966" y="222"/>
                </a:lnTo>
                <a:lnTo>
                  <a:pt x="2950" y="224"/>
                </a:lnTo>
                <a:lnTo>
                  <a:pt x="2940" y="226"/>
                </a:lnTo>
                <a:lnTo>
                  <a:pt x="2936" y="228"/>
                </a:lnTo>
                <a:lnTo>
                  <a:pt x="2932" y="232"/>
                </a:lnTo>
                <a:lnTo>
                  <a:pt x="2926" y="244"/>
                </a:lnTo>
                <a:lnTo>
                  <a:pt x="2924" y="250"/>
                </a:lnTo>
                <a:lnTo>
                  <a:pt x="2920" y="254"/>
                </a:lnTo>
                <a:lnTo>
                  <a:pt x="2910" y="260"/>
                </a:lnTo>
                <a:lnTo>
                  <a:pt x="2900" y="266"/>
                </a:lnTo>
                <a:lnTo>
                  <a:pt x="2894" y="272"/>
                </a:lnTo>
                <a:lnTo>
                  <a:pt x="2888" y="280"/>
                </a:lnTo>
                <a:lnTo>
                  <a:pt x="2886" y="284"/>
                </a:lnTo>
                <a:lnTo>
                  <a:pt x="2886" y="286"/>
                </a:lnTo>
                <a:lnTo>
                  <a:pt x="2888" y="290"/>
                </a:lnTo>
                <a:lnTo>
                  <a:pt x="2892" y="292"/>
                </a:lnTo>
                <a:lnTo>
                  <a:pt x="2904" y="294"/>
                </a:lnTo>
                <a:lnTo>
                  <a:pt x="2918" y="296"/>
                </a:lnTo>
                <a:lnTo>
                  <a:pt x="2946" y="296"/>
                </a:lnTo>
                <a:lnTo>
                  <a:pt x="2954" y="298"/>
                </a:lnTo>
                <a:lnTo>
                  <a:pt x="2958" y="298"/>
                </a:lnTo>
                <a:lnTo>
                  <a:pt x="2958" y="300"/>
                </a:lnTo>
                <a:lnTo>
                  <a:pt x="2954" y="302"/>
                </a:lnTo>
                <a:lnTo>
                  <a:pt x="2950" y="306"/>
                </a:lnTo>
                <a:lnTo>
                  <a:pt x="2940" y="308"/>
                </a:lnTo>
                <a:lnTo>
                  <a:pt x="2926" y="306"/>
                </a:lnTo>
                <a:lnTo>
                  <a:pt x="2910" y="304"/>
                </a:lnTo>
                <a:lnTo>
                  <a:pt x="2882" y="300"/>
                </a:lnTo>
                <a:lnTo>
                  <a:pt x="2874" y="302"/>
                </a:lnTo>
                <a:lnTo>
                  <a:pt x="2870" y="302"/>
                </a:lnTo>
                <a:lnTo>
                  <a:pt x="2870" y="306"/>
                </a:lnTo>
                <a:lnTo>
                  <a:pt x="2870" y="312"/>
                </a:lnTo>
                <a:lnTo>
                  <a:pt x="2872" y="318"/>
                </a:lnTo>
                <a:lnTo>
                  <a:pt x="2876" y="324"/>
                </a:lnTo>
                <a:lnTo>
                  <a:pt x="2884" y="330"/>
                </a:lnTo>
                <a:lnTo>
                  <a:pt x="2900" y="344"/>
                </a:lnTo>
                <a:lnTo>
                  <a:pt x="2922" y="360"/>
                </a:lnTo>
                <a:close/>
                <a:moveTo>
                  <a:pt x="2814" y="444"/>
                </a:moveTo>
                <a:lnTo>
                  <a:pt x="2814" y="444"/>
                </a:lnTo>
                <a:lnTo>
                  <a:pt x="2818" y="448"/>
                </a:lnTo>
                <a:lnTo>
                  <a:pt x="2820" y="450"/>
                </a:lnTo>
                <a:lnTo>
                  <a:pt x="2826" y="454"/>
                </a:lnTo>
                <a:lnTo>
                  <a:pt x="2842" y="458"/>
                </a:lnTo>
                <a:lnTo>
                  <a:pt x="2850" y="462"/>
                </a:lnTo>
                <a:lnTo>
                  <a:pt x="2850" y="464"/>
                </a:lnTo>
                <a:lnTo>
                  <a:pt x="2846" y="466"/>
                </a:lnTo>
                <a:lnTo>
                  <a:pt x="2840" y="468"/>
                </a:lnTo>
                <a:lnTo>
                  <a:pt x="2830" y="472"/>
                </a:lnTo>
                <a:lnTo>
                  <a:pt x="2832" y="474"/>
                </a:lnTo>
                <a:lnTo>
                  <a:pt x="2838" y="474"/>
                </a:lnTo>
                <a:lnTo>
                  <a:pt x="2848" y="476"/>
                </a:lnTo>
                <a:lnTo>
                  <a:pt x="2852" y="478"/>
                </a:lnTo>
                <a:lnTo>
                  <a:pt x="2856" y="482"/>
                </a:lnTo>
                <a:lnTo>
                  <a:pt x="2856" y="486"/>
                </a:lnTo>
                <a:lnTo>
                  <a:pt x="2858" y="490"/>
                </a:lnTo>
                <a:lnTo>
                  <a:pt x="2860" y="490"/>
                </a:lnTo>
                <a:lnTo>
                  <a:pt x="2864" y="490"/>
                </a:lnTo>
                <a:lnTo>
                  <a:pt x="2872" y="488"/>
                </a:lnTo>
                <a:lnTo>
                  <a:pt x="2884" y="484"/>
                </a:lnTo>
                <a:lnTo>
                  <a:pt x="2896" y="482"/>
                </a:lnTo>
                <a:lnTo>
                  <a:pt x="2920" y="478"/>
                </a:lnTo>
                <a:lnTo>
                  <a:pt x="2930" y="476"/>
                </a:lnTo>
                <a:lnTo>
                  <a:pt x="2938" y="474"/>
                </a:lnTo>
                <a:lnTo>
                  <a:pt x="2940" y="470"/>
                </a:lnTo>
                <a:lnTo>
                  <a:pt x="2938" y="466"/>
                </a:lnTo>
                <a:lnTo>
                  <a:pt x="2936" y="460"/>
                </a:lnTo>
                <a:lnTo>
                  <a:pt x="2938" y="456"/>
                </a:lnTo>
                <a:lnTo>
                  <a:pt x="2946" y="450"/>
                </a:lnTo>
                <a:lnTo>
                  <a:pt x="2948" y="448"/>
                </a:lnTo>
                <a:lnTo>
                  <a:pt x="2950" y="446"/>
                </a:lnTo>
                <a:lnTo>
                  <a:pt x="2946" y="442"/>
                </a:lnTo>
                <a:lnTo>
                  <a:pt x="2938" y="436"/>
                </a:lnTo>
                <a:lnTo>
                  <a:pt x="2928" y="432"/>
                </a:lnTo>
                <a:lnTo>
                  <a:pt x="2920" y="430"/>
                </a:lnTo>
                <a:lnTo>
                  <a:pt x="2908" y="430"/>
                </a:lnTo>
                <a:lnTo>
                  <a:pt x="2898" y="428"/>
                </a:lnTo>
                <a:lnTo>
                  <a:pt x="2890" y="424"/>
                </a:lnTo>
                <a:lnTo>
                  <a:pt x="2880" y="420"/>
                </a:lnTo>
                <a:lnTo>
                  <a:pt x="2868" y="412"/>
                </a:lnTo>
                <a:lnTo>
                  <a:pt x="2854" y="408"/>
                </a:lnTo>
                <a:lnTo>
                  <a:pt x="2840" y="406"/>
                </a:lnTo>
                <a:lnTo>
                  <a:pt x="2828" y="404"/>
                </a:lnTo>
                <a:lnTo>
                  <a:pt x="2816" y="406"/>
                </a:lnTo>
                <a:lnTo>
                  <a:pt x="2810" y="408"/>
                </a:lnTo>
                <a:lnTo>
                  <a:pt x="2806" y="414"/>
                </a:lnTo>
                <a:lnTo>
                  <a:pt x="2806" y="416"/>
                </a:lnTo>
                <a:lnTo>
                  <a:pt x="2806" y="420"/>
                </a:lnTo>
                <a:lnTo>
                  <a:pt x="2808" y="426"/>
                </a:lnTo>
                <a:lnTo>
                  <a:pt x="2808" y="430"/>
                </a:lnTo>
                <a:lnTo>
                  <a:pt x="2804" y="432"/>
                </a:lnTo>
                <a:lnTo>
                  <a:pt x="2802" y="434"/>
                </a:lnTo>
                <a:lnTo>
                  <a:pt x="2800" y="436"/>
                </a:lnTo>
                <a:lnTo>
                  <a:pt x="2800" y="438"/>
                </a:lnTo>
                <a:lnTo>
                  <a:pt x="2814" y="444"/>
                </a:lnTo>
                <a:close/>
                <a:moveTo>
                  <a:pt x="2764" y="326"/>
                </a:moveTo>
                <a:lnTo>
                  <a:pt x="2764" y="326"/>
                </a:lnTo>
                <a:lnTo>
                  <a:pt x="2774" y="334"/>
                </a:lnTo>
                <a:lnTo>
                  <a:pt x="2780" y="334"/>
                </a:lnTo>
                <a:lnTo>
                  <a:pt x="2784" y="334"/>
                </a:lnTo>
                <a:lnTo>
                  <a:pt x="2788" y="332"/>
                </a:lnTo>
                <a:lnTo>
                  <a:pt x="2790" y="330"/>
                </a:lnTo>
                <a:lnTo>
                  <a:pt x="2792" y="324"/>
                </a:lnTo>
                <a:lnTo>
                  <a:pt x="2792" y="316"/>
                </a:lnTo>
                <a:lnTo>
                  <a:pt x="2788" y="308"/>
                </a:lnTo>
                <a:lnTo>
                  <a:pt x="2780" y="302"/>
                </a:lnTo>
                <a:lnTo>
                  <a:pt x="2770" y="298"/>
                </a:lnTo>
                <a:lnTo>
                  <a:pt x="2760" y="296"/>
                </a:lnTo>
                <a:lnTo>
                  <a:pt x="2750" y="296"/>
                </a:lnTo>
                <a:lnTo>
                  <a:pt x="2742" y="298"/>
                </a:lnTo>
                <a:lnTo>
                  <a:pt x="2736" y="302"/>
                </a:lnTo>
                <a:lnTo>
                  <a:pt x="2734" y="306"/>
                </a:lnTo>
                <a:lnTo>
                  <a:pt x="2734" y="310"/>
                </a:lnTo>
                <a:lnTo>
                  <a:pt x="2736" y="314"/>
                </a:lnTo>
                <a:lnTo>
                  <a:pt x="2738" y="316"/>
                </a:lnTo>
                <a:lnTo>
                  <a:pt x="2744" y="320"/>
                </a:lnTo>
                <a:lnTo>
                  <a:pt x="2752" y="320"/>
                </a:lnTo>
                <a:lnTo>
                  <a:pt x="2758" y="322"/>
                </a:lnTo>
                <a:lnTo>
                  <a:pt x="2764" y="326"/>
                </a:lnTo>
                <a:close/>
                <a:moveTo>
                  <a:pt x="2352" y="636"/>
                </a:moveTo>
                <a:lnTo>
                  <a:pt x="2352" y="636"/>
                </a:lnTo>
                <a:lnTo>
                  <a:pt x="2346" y="642"/>
                </a:lnTo>
                <a:lnTo>
                  <a:pt x="2344" y="644"/>
                </a:lnTo>
                <a:lnTo>
                  <a:pt x="2346" y="646"/>
                </a:lnTo>
                <a:lnTo>
                  <a:pt x="2350" y="648"/>
                </a:lnTo>
                <a:lnTo>
                  <a:pt x="2360" y="650"/>
                </a:lnTo>
                <a:lnTo>
                  <a:pt x="2370" y="652"/>
                </a:lnTo>
                <a:lnTo>
                  <a:pt x="2378" y="654"/>
                </a:lnTo>
                <a:lnTo>
                  <a:pt x="2384" y="658"/>
                </a:lnTo>
                <a:lnTo>
                  <a:pt x="2386" y="662"/>
                </a:lnTo>
                <a:lnTo>
                  <a:pt x="2386" y="664"/>
                </a:lnTo>
                <a:lnTo>
                  <a:pt x="2382" y="670"/>
                </a:lnTo>
                <a:lnTo>
                  <a:pt x="2378" y="672"/>
                </a:lnTo>
                <a:lnTo>
                  <a:pt x="2370" y="672"/>
                </a:lnTo>
                <a:lnTo>
                  <a:pt x="2362" y="670"/>
                </a:lnTo>
                <a:lnTo>
                  <a:pt x="2340" y="666"/>
                </a:lnTo>
                <a:lnTo>
                  <a:pt x="2326" y="666"/>
                </a:lnTo>
                <a:lnTo>
                  <a:pt x="2312" y="668"/>
                </a:lnTo>
                <a:lnTo>
                  <a:pt x="2298" y="670"/>
                </a:lnTo>
                <a:lnTo>
                  <a:pt x="2292" y="670"/>
                </a:lnTo>
                <a:lnTo>
                  <a:pt x="2288" y="666"/>
                </a:lnTo>
                <a:lnTo>
                  <a:pt x="2286" y="662"/>
                </a:lnTo>
                <a:lnTo>
                  <a:pt x="2282" y="656"/>
                </a:lnTo>
                <a:lnTo>
                  <a:pt x="2278" y="648"/>
                </a:lnTo>
                <a:lnTo>
                  <a:pt x="2266" y="638"/>
                </a:lnTo>
                <a:lnTo>
                  <a:pt x="2250" y="624"/>
                </a:lnTo>
                <a:lnTo>
                  <a:pt x="2230" y="616"/>
                </a:lnTo>
                <a:lnTo>
                  <a:pt x="2216" y="612"/>
                </a:lnTo>
                <a:lnTo>
                  <a:pt x="2206" y="612"/>
                </a:lnTo>
                <a:lnTo>
                  <a:pt x="2196" y="614"/>
                </a:lnTo>
                <a:lnTo>
                  <a:pt x="2190" y="618"/>
                </a:lnTo>
                <a:lnTo>
                  <a:pt x="2186" y="620"/>
                </a:lnTo>
                <a:lnTo>
                  <a:pt x="2180" y="618"/>
                </a:lnTo>
                <a:lnTo>
                  <a:pt x="2174" y="610"/>
                </a:lnTo>
                <a:lnTo>
                  <a:pt x="2168" y="602"/>
                </a:lnTo>
                <a:lnTo>
                  <a:pt x="2160" y="596"/>
                </a:lnTo>
                <a:lnTo>
                  <a:pt x="2152" y="594"/>
                </a:lnTo>
                <a:lnTo>
                  <a:pt x="2142" y="596"/>
                </a:lnTo>
                <a:lnTo>
                  <a:pt x="2132" y="598"/>
                </a:lnTo>
                <a:lnTo>
                  <a:pt x="2120" y="602"/>
                </a:lnTo>
                <a:lnTo>
                  <a:pt x="2090" y="614"/>
                </a:lnTo>
                <a:lnTo>
                  <a:pt x="2072" y="622"/>
                </a:lnTo>
                <a:lnTo>
                  <a:pt x="2072" y="624"/>
                </a:lnTo>
                <a:lnTo>
                  <a:pt x="2072" y="626"/>
                </a:lnTo>
                <a:lnTo>
                  <a:pt x="2076" y="628"/>
                </a:lnTo>
                <a:lnTo>
                  <a:pt x="2076" y="632"/>
                </a:lnTo>
                <a:lnTo>
                  <a:pt x="2072" y="638"/>
                </a:lnTo>
                <a:lnTo>
                  <a:pt x="2062" y="646"/>
                </a:lnTo>
                <a:lnTo>
                  <a:pt x="2054" y="654"/>
                </a:lnTo>
                <a:lnTo>
                  <a:pt x="2050" y="658"/>
                </a:lnTo>
                <a:lnTo>
                  <a:pt x="2050" y="662"/>
                </a:lnTo>
                <a:lnTo>
                  <a:pt x="2052" y="662"/>
                </a:lnTo>
                <a:lnTo>
                  <a:pt x="2056" y="664"/>
                </a:lnTo>
                <a:lnTo>
                  <a:pt x="2056" y="666"/>
                </a:lnTo>
                <a:lnTo>
                  <a:pt x="2052" y="670"/>
                </a:lnTo>
                <a:lnTo>
                  <a:pt x="2044" y="676"/>
                </a:lnTo>
                <a:lnTo>
                  <a:pt x="2034" y="684"/>
                </a:lnTo>
                <a:lnTo>
                  <a:pt x="2030" y="690"/>
                </a:lnTo>
                <a:lnTo>
                  <a:pt x="2032" y="694"/>
                </a:lnTo>
                <a:lnTo>
                  <a:pt x="2036" y="696"/>
                </a:lnTo>
                <a:lnTo>
                  <a:pt x="2056" y="702"/>
                </a:lnTo>
                <a:lnTo>
                  <a:pt x="2084" y="710"/>
                </a:lnTo>
                <a:lnTo>
                  <a:pt x="2096" y="712"/>
                </a:lnTo>
                <a:lnTo>
                  <a:pt x="2106" y="712"/>
                </a:lnTo>
                <a:lnTo>
                  <a:pt x="2114" y="710"/>
                </a:lnTo>
                <a:lnTo>
                  <a:pt x="2118" y="708"/>
                </a:lnTo>
                <a:lnTo>
                  <a:pt x="2124" y="702"/>
                </a:lnTo>
                <a:lnTo>
                  <a:pt x="2126" y="702"/>
                </a:lnTo>
                <a:lnTo>
                  <a:pt x="2130" y="704"/>
                </a:lnTo>
                <a:lnTo>
                  <a:pt x="2136" y="712"/>
                </a:lnTo>
                <a:lnTo>
                  <a:pt x="2140" y="714"/>
                </a:lnTo>
                <a:lnTo>
                  <a:pt x="2144" y="716"/>
                </a:lnTo>
                <a:lnTo>
                  <a:pt x="2148" y="714"/>
                </a:lnTo>
                <a:lnTo>
                  <a:pt x="2154" y="714"/>
                </a:lnTo>
                <a:lnTo>
                  <a:pt x="2158" y="710"/>
                </a:lnTo>
                <a:lnTo>
                  <a:pt x="2164" y="704"/>
                </a:lnTo>
                <a:lnTo>
                  <a:pt x="2174" y="692"/>
                </a:lnTo>
                <a:lnTo>
                  <a:pt x="2180" y="686"/>
                </a:lnTo>
                <a:lnTo>
                  <a:pt x="2182" y="686"/>
                </a:lnTo>
                <a:lnTo>
                  <a:pt x="2184" y="688"/>
                </a:lnTo>
                <a:lnTo>
                  <a:pt x="2182" y="696"/>
                </a:lnTo>
                <a:lnTo>
                  <a:pt x="2182" y="700"/>
                </a:lnTo>
                <a:lnTo>
                  <a:pt x="2184" y="704"/>
                </a:lnTo>
                <a:lnTo>
                  <a:pt x="2188" y="706"/>
                </a:lnTo>
                <a:lnTo>
                  <a:pt x="2196" y="706"/>
                </a:lnTo>
                <a:lnTo>
                  <a:pt x="2222" y="704"/>
                </a:lnTo>
                <a:lnTo>
                  <a:pt x="2262" y="698"/>
                </a:lnTo>
                <a:lnTo>
                  <a:pt x="2282" y="694"/>
                </a:lnTo>
                <a:lnTo>
                  <a:pt x="2292" y="694"/>
                </a:lnTo>
                <a:lnTo>
                  <a:pt x="2296" y="696"/>
                </a:lnTo>
                <a:lnTo>
                  <a:pt x="2294" y="700"/>
                </a:lnTo>
                <a:lnTo>
                  <a:pt x="2286" y="702"/>
                </a:lnTo>
                <a:lnTo>
                  <a:pt x="2274" y="706"/>
                </a:lnTo>
                <a:lnTo>
                  <a:pt x="2258" y="710"/>
                </a:lnTo>
                <a:lnTo>
                  <a:pt x="2242" y="712"/>
                </a:lnTo>
                <a:lnTo>
                  <a:pt x="2206" y="718"/>
                </a:lnTo>
                <a:lnTo>
                  <a:pt x="2188" y="722"/>
                </a:lnTo>
                <a:lnTo>
                  <a:pt x="2176" y="726"/>
                </a:lnTo>
                <a:lnTo>
                  <a:pt x="2166" y="732"/>
                </a:lnTo>
                <a:lnTo>
                  <a:pt x="2164" y="734"/>
                </a:lnTo>
                <a:lnTo>
                  <a:pt x="2164" y="738"/>
                </a:lnTo>
                <a:lnTo>
                  <a:pt x="2164" y="740"/>
                </a:lnTo>
                <a:lnTo>
                  <a:pt x="2168" y="744"/>
                </a:lnTo>
                <a:lnTo>
                  <a:pt x="2184" y="752"/>
                </a:lnTo>
                <a:lnTo>
                  <a:pt x="2196" y="756"/>
                </a:lnTo>
                <a:lnTo>
                  <a:pt x="2210" y="758"/>
                </a:lnTo>
                <a:lnTo>
                  <a:pt x="2222" y="756"/>
                </a:lnTo>
                <a:lnTo>
                  <a:pt x="2236" y="756"/>
                </a:lnTo>
                <a:lnTo>
                  <a:pt x="2266" y="748"/>
                </a:lnTo>
                <a:lnTo>
                  <a:pt x="2298" y="740"/>
                </a:lnTo>
                <a:lnTo>
                  <a:pt x="2312" y="736"/>
                </a:lnTo>
                <a:lnTo>
                  <a:pt x="2326" y="730"/>
                </a:lnTo>
                <a:lnTo>
                  <a:pt x="2348" y="718"/>
                </a:lnTo>
                <a:lnTo>
                  <a:pt x="2360" y="714"/>
                </a:lnTo>
                <a:lnTo>
                  <a:pt x="2370" y="712"/>
                </a:lnTo>
                <a:lnTo>
                  <a:pt x="2380" y="712"/>
                </a:lnTo>
                <a:lnTo>
                  <a:pt x="2390" y="714"/>
                </a:lnTo>
                <a:lnTo>
                  <a:pt x="2400" y="716"/>
                </a:lnTo>
                <a:lnTo>
                  <a:pt x="2408" y="716"/>
                </a:lnTo>
                <a:lnTo>
                  <a:pt x="2412" y="716"/>
                </a:lnTo>
                <a:lnTo>
                  <a:pt x="2416" y="714"/>
                </a:lnTo>
                <a:lnTo>
                  <a:pt x="2420" y="712"/>
                </a:lnTo>
                <a:lnTo>
                  <a:pt x="2424" y="710"/>
                </a:lnTo>
                <a:lnTo>
                  <a:pt x="2430" y="710"/>
                </a:lnTo>
                <a:lnTo>
                  <a:pt x="2440" y="712"/>
                </a:lnTo>
                <a:lnTo>
                  <a:pt x="2450" y="714"/>
                </a:lnTo>
                <a:lnTo>
                  <a:pt x="2460" y="716"/>
                </a:lnTo>
                <a:lnTo>
                  <a:pt x="2472" y="714"/>
                </a:lnTo>
                <a:lnTo>
                  <a:pt x="2480" y="710"/>
                </a:lnTo>
                <a:lnTo>
                  <a:pt x="2490" y="704"/>
                </a:lnTo>
                <a:lnTo>
                  <a:pt x="2500" y="696"/>
                </a:lnTo>
                <a:lnTo>
                  <a:pt x="2512" y="684"/>
                </a:lnTo>
                <a:lnTo>
                  <a:pt x="2522" y="672"/>
                </a:lnTo>
                <a:lnTo>
                  <a:pt x="2526" y="664"/>
                </a:lnTo>
                <a:lnTo>
                  <a:pt x="2530" y="658"/>
                </a:lnTo>
                <a:lnTo>
                  <a:pt x="2530" y="654"/>
                </a:lnTo>
                <a:lnTo>
                  <a:pt x="2530" y="648"/>
                </a:lnTo>
                <a:lnTo>
                  <a:pt x="2526" y="644"/>
                </a:lnTo>
                <a:lnTo>
                  <a:pt x="2522" y="642"/>
                </a:lnTo>
                <a:lnTo>
                  <a:pt x="2512" y="636"/>
                </a:lnTo>
                <a:lnTo>
                  <a:pt x="2500" y="634"/>
                </a:lnTo>
                <a:lnTo>
                  <a:pt x="2486" y="632"/>
                </a:lnTo>
                <a:lnTo>
                  <a:pt x="2474" y="632"/>
                </a:lnTo>
                <a:lnTo>
                  <a:pt x="2466" y="634"/>
                </a:lnTo>
                <a:lnTo>
                  <a:pt x="2450" y="640"/>
                </a:lnTo>
                <a:lnTo>
                  <a:pt x="2436" y="646"/>
                </a:lnTo>
                <a:lnTo>
                  <a:pt x="2432" y="646"/>
                </a:lnTo>
                <a:lnTo>
                  <a:pt x="2428" y="646"/>
                </a:lnTo>
                <a:lnTo>
                  <a:pt x="2428" y="644"/>
                </a:lnTo>
                <a:lnTo>
                  <a:pt x="2430" y="638"/>
                </a:lnTo>
                <a:lnTo>
                  <a:pt x="2432" y="632"/>
                </a:lnTo>
                <a:lnTo>
                  <a:pt x="2430" y="630"/>
                </a:lnTo>
                <a:lnTo>
                  <a:pt x="2424" y="628"/>
                </a:lnTo>
                <a:lnTo>
                  <a:pt x="2420" y="626"/>
                </a:lnTo>
                <a:lnTo>
                  <a:pt x="2414" y="626"/>
                </a:lnTo>
                <a:lnTo>
                  <a:pt x="2412" y="624"/>
                </a:lnTo>
                <a:lnTo>
                  <a:pt x="2410" y="622"/>
                </a:lnTo>
                <a:lnTo>
                  <a:pt x="2414" y="618"/>
                </a:lnTo>
                <a:lnTo>
                  <a:pt x="2418" y="612"/>
                </a:lnTo>
                <a:lnTo>
                  <a:pt x="2418" y="610"/>
                </a:lnTo>
                <a:lnTo>
                  <a:pt x="2416" y="608"/>
                </a:lnTo>
                <a:lnTo>
                  <a:pt x="2414" y="606"/>
                </a:lnTo>
                <a:lnTo>
                  <a:pt x="2410" y="604"/>
                </a:lnTo>
                <a:lnTo>
                  <a:pt x="2406" y="600"/>
                </a:lnTo>
                <a:lnTo>
                  <a:pt x="2402" y="592"/>
                </a:lnTo>
                <a:lnTo>
                  <a:pt x="2400" y="582"/>
                </a:lnTo>
                <a:lnTo>
                  <a:pt x="2398" y="574"/>
                </a:lnTo>
                <a:lnTo>
                  <a:pt x="2394" y="568"/>
                </a:lnTo>
                <a:lnTo>
                  <a:pt x="2388" y="566"/>
                </a:lnTo>
                <a:lnTo>
                  <a:pt x="2380" y="568"/>
                </a:lnTo>
                <a:lnTo>
                  <a:pt x="2370" y="570"/>
                </a:lnTo>
                <a:lnTo>
                  <a:pt x="2358" y="576"/>
                </a:lnTo>
                <a:lnTo>
                  <a:pt x="2332" y="594"/>
                </a:lnTo>
                <a:lnTo>
                  <a:pt x="2324" y="598"/>
                </a:lnTo>
                <a:lnTo>
                  <a:pt x="2322" y="602"/>
                </a:lnTo>
                <a:lnTo>
                  <a:pt x="2320" y="604"/>
                </a:lnTo>
                <a:lnTo>
                  <a:pt x="2322" y="608"/>
                </a:lnTo>
                <a:lnTo>
                  <a:pt x="2328" y="612"/>
                </a:lnTo>
                <a:lnTo>
                  <a:pt x="2338" y="616"/>
                </a:lnTo>
                <a:lnTo>
                  <a:pt x="2350" y="620"/>
                </a:lnTo>
                <a:lnTo>
                  <a:pt x="2358" y="624"/>
                </a:lnTo>
                <a:lnTo>
                  <a:pt x="2360" y="626"/>
                </a:lnTo>
                <a:lnTo>
                  <a:pt x="2360" y="628"/>
                </a:lnTo>
                <a:lnTo>
                  <a:pt x="2358" y="632"/>
                </a:lnTo>
                <a:lnTo>
                  <a:pt x="2352" y="636"/>
                </a:lnTo>
                <a:close/>
                <a:moveTo>
                  <a:pt x="2556" y="544"/>
                </a:moveTo>
                <a:lnTo>
                  <a:pt x="2556" y="544"/>
                </a:lnTo>
                <a:lnTo>
                  <a:pt x="2566" y="544"/>
                </a:lnTo>
                <a:lnTo>
                  <a:pt x="2568" y="542"/>
                </a:lnTo>
                <a:lnTo>
                  <a:pt x="2570" y="540"/>
                </a:lnTo>
                <a:lnTo>
                  <a:pt x="2570" y="536"/>
                </a:lnTo>
                <a:lnTo>
                  <a:pt x="2568" y="532"/>
                </a:lnTo>
                <a:lnTo>
                  <a:pt x="2556" y="520"/>
                </a:lnTo>
                <a:lnTo>
                  <a:pt x="2546" y="512"/>
                </a:lnTo>
                <a:lnTo>
                  <a:pt x="2536" y="504"/>
                </a:lnTo>
                <a:lnTo>
                  <a:pt x="2526" y="500"/>
                </a:lnTo>
                <a:lnTo>
                  <a:pt x="2516" y="496"/>
                </a:lnTo>
                <a:lnTo>
                  <a:pt x="2508" y="494"/>
                </a:lnTo>
                <a:lnTo>
                  <a:pt x="2502" y="494"/>
                </a:lnTo>
                <a:lnTo>
                  <a:pt x="2500" y="496"/>
                </a:lnTo>
                <a:lnTo>
                  <a:pt x="2500" y="500"/>
                </a:lnTo>
                <a:lnTo>
                  <a:pt x="2508" y="514"/>
                </a:lnTo>
                <a:lnTo>
                  <a:pt x="2518" y="530"/>
                </a:lnTo>
                <a:lnTo>
                  <a:pt x="2524" y="536"/>
                </a:lnTo>
                <a:lnTo>
                  <a:pt x="2534" y="542"/>
                </a:lnTo>
                <a:lnTo>
                  <a:pt x="2544" y="544"/>
                </a:lnTo>
                <a:lnTo>
                  <a:pt x="2556" y="544"/>
                </a:lnTo>
                <a:close/>
                <a:moveTo>
                  <a:pt x="1828" y="630"/>
                </a:moveTo>
                <a:lnTo>
                  <a:pt x="1828" y="630"/>
                </a:lnTo>
                <a:lnTo>
                  <a:pt x="1826" y="636"/>
                </a:lnTo>
                <a:lnTo>
                  <a:pt x="1826" y="638"/>
                </a:lnTo>
                <a:lnTo>
                  <a:pt x="1828" y="640"/>
                </a:lnTo>
                <a:lnTo>
                  <a:pt x="1830" y="640"/>
                </a:lnTo>
                <a:lnTo>
                  <a:pt x="1838" y="638"/>
                </a:lnTo>
                <a:lnTo>
                  <a:pt x="1850" y="632"/>
                </a:lnTo>
                <a:lnTo>
                  <a:pt x="1856" y="628"/>
                </a:lnTo>
                <a:lnTo>
                  <a:pt x="1860" y="628"/>
                </a:lnTo>
                <a:lnTo>
                  <a:pt x="1864" y="628"/>
                </a:lnTo>
                <a:lnTo>
                  <a:pt x="1868" y="630"/>
                </a:lnTo>
                <a:lnTo>
                  <a:pt x="1874" y="634"/>
                </a:lnTo>
                <a:lnTo>
                  <a:pt x="1880" y="636"/>
                </a:lnTo>
                <a:lnTo>
                  <a:pt x="1886" y="636"/>
                </a:lnTo>
                <a:lnTo>
                  <a:pt x="1892" y="636"/>
                </a:lnTo>
                <a:lnTo>
                  <a:pt x="1896" y="632"/>
                </a:lnTo>
                <a:lnTo>
                  <a:pt x="1900" y="626"/>
                </a:lnTo>
                <a:lnTo>
                  <a:pt x="1902" y="626"/>
                </a:lnTo>
                <a:lnTo>
                  <a:pt x="1904" y="626"/>
                </a:lnTo>
                <a:lnTo>
                  <a:pt x="1908" y="634"/>
                </a:lnTo>
                <a:lnTo>
                  <a:pt x="1914" y="642"/>
                </a:lnTo>
                <a:lnTo>
                  <a:pt x="1920" y="646"/>
                </a:lnTo>
                <a:lnTo>
                  <a:pt x="1926" y="650"/>
                </a:lnTo>
                <a:lnTo>
                  <a:pt x="1934" y="650"/>
                </a:lnTo>
                <a:lnTo>
                  <a:pt x="1940" y="648"/>
                </a:lnTo>
                <a:lnTo>
                  <a:pt x="1946" y="642"/>
                </a:lnTo>
                <a:lnTo>
                  <a:pt x="1950" y="636"/>
                </a:lnTo>
                <a:lnTo>
                  <a:pt x="1952" y="624"/>
                </a:lnTo>
                <a:lnTo>
                  <a:pt x="1952" y="616"/>
                </a:lnTo>
                <a:lnTo>
                  <a:pt x="1954" y="614"/>
                </a:lnTo>
                <a:lnTo>
                  <a:pt x="1960" y="622"/>
                </a:lnTo>
                <a:lnTo>
                  <a:pt x="1964" y="626"/>
                </a:lnTo>
                <a:lnTo>
                  <a:pt x="1968" y="626"/>
                </a:lnTo>
                <a:lnTo>
                  <a:pt x="1970" y="626"/>
                </a:lnTo>
                <a:lnTo>
                  <a:pt x="1974" y="624"/>
                </a:lnTo>
                <a:lnTo>
                  <a:pt x="1978" y="620"/>
                </a:lnTo>
                <a:lnTo>
                  <a:pt x="1988" y="606"/>
                </a:lnTo>
                <a:lnTo>
                  <a:pt x="1994" y="594"/>
                </a:lnTo>
                <a:lnTo>
                  <a:pt x="1996" y="586"/>
                </a:lnTo>
                <a:lnTo>
                  <a:pt x="1996" y="580"/>
                </a:lnTo>
                <a:lnTo>
                  <a:pt x="1998" y="578"/>
                </a:lnTo>
                <a:lnTo>
                  <a:pt x="2000" y="576"/>
                </a:lnTo>
                <a:lnTo>
                  <a:pt x="2014" y="570"/>
                </a:lnTo>
                <a:lnTo>
                  <a:pt x="2020" y="568"/>
                </a:lnTo>
                <a:lnTo>
                  <a:pt x="2022" y="568"/>
                </a:lnTo>
                <a:lnTo>
                  <a:pt x="2024" y="570"/>
                </a:lnTo>
                <a:lnTo>
                  <a:pt x="2022" y="576"/>
                </a:lnTo>
                <a:lnTo>
                  <a:pt x="2020" y="582"/>
                </a:lnTo>
                <a:lnTo>
                  <a:pt x="2020" y="590"/>
                </a:lnTo>
                <a:lnTo>
                  <a:pt x="2020" y="600"/>
                </a:lnTo>
                <a:lnTo>
                  <a:pt x="2022" y="602"/>
                </a:lnTo>
                <a:lnTo>
                  <a:pt x="2024" y="606"/>
                </a:lnTo>
                <a:lnTo>
                  <a:pt x="2030" y="608"/>
                </a:lnTo>
                <a:lnTo>
                  <a:pt x="2036" y="610"/>
                </a:lnTo>
                <a:lnTo>
                  <a:pt x="2050" y="612"/>
                </a:lnTo>
                <a:lnTo>
                  <a:pt x="2056" y="610"/>
                </a:lnTo>
                <a:lnTo>
                  <a:pt x="2060" y="608"/>
                </a:lnTo>
                <a:lnTo>
                  <a:pt x="2060" y="602"/>
                </a:lnTo>
                <a:lnTo>
                  <a:pt x="2058" y="598"/>
                </a:lnTo>
                <a:lnTo>
                  <a:pt x="2058" y="594"/>
                </a:lnTo>
                <a:lnTo>
                  <a:pt x="2060" y="590"/>
                </a:lnTo>
                <a:lnTo>
                  <a:pt x="2068" y="588"/>
                </a:lnTo>
                <a:lnTo>
                  <a:pt x="2090" y="584"/>
                </a:lnTo>
                <a:lnTo>
                  <a:pt x="2098" y="580"/>
                </a:lnTo>
                <a:lnTo>
                  <a:pt x="2104" y="576"/>
                </a:lnTo>
                <a:lnTo>
                  <a:pt x="2108" y="572"/>
                </a:lnTo>
                <a:lnTo>
                  <a:pt x="2108" y="566"/>
                </a:lnTo>
                <a:lnTo>
                  <a:pt x="2104" y="560"/>
                </a:lnTo>
                <a:lnTo>
                  <a:pt x="2094" y="552"/>
                </a:lnTo>
                <a:lnTo>
                  <a:pt x="2088" y="550"/>
                </a:lnTo>
                <a:lnTo>
                  <a:pt x="2086" y="548"/>
                </a:lnTo>
                <a:lnTo>
                  <a:pt x="2086" y="544"/>
                </a:lnTo>
                <a:lnTo>
                  <a:pt x="2088" y="542"/>
                </a:lnTo>
                <a:lnTo>
                  <a:pt x="2094" y="538"/>
                </a:lnTo>
                <a:lnTo>
                  <a:pt x="2102" y="536"/>
                </a:lnTo>
                <a:lnTo>
                  <a:pt x="2110" y="532"/>
                </a:lnTo>
                <a:lnTo>
                  <a:pt x="2114" y="530"/>
                </a:lnTo>
                <a:lnTo>
                  <a:pt x="2114" y="528"/>
                </a:lnTo>
                <a:lnTo>
                  <a:pt x="2112" y="524"/>
                </a:lnTo>
                <a:lnTo>
                  <a:pt x="2102" y="520"/>
                </a:lnTo>
                <a:lnTo>
                  <a:pt x="2080" y="512"/>
                </a:lnTo>
                <a:lnTo>
                  <a:pt x="2074" y="510"/>
                </a:lnTo>
                <a:lnTo>
                  <a:pt x="2068" y="512"/>
                </a:lnTo>
                <a:lnTo>
                  <a:pt x="2064" y="512"/>
                </a:lnTo>
                <a:lnTo>
                  <a:pt x="2060" y="516"/>
                </a:lnTo>
                <a:lnTo>
                  <a:pt x="2052" y="524"/>
                </a:lnTo>
                <a:lnTo>
                  <a:pt x="2050" y="526"/>
                </a:lnTo>
                <a:lnTo>
                  <a:pt x="2046" y="528"/>
                </a:lnTo>
                <a:lnTo>
                  <a:pt x="2038" y="528"/>
                </a:lnTo>
                <a:lnTo>
                  <a:pt x="2016" y="522"/>
                </a:lnTo>
                <a:lnTo>
                  <a:pt x="2002" y="522"/>
                </a:lnTo>
                <a:lnTo>
                  <a:pt x="1984" y="526"/>
                </a:lnTo>
                <a:lnTo>
                  <a:pt x="1974" y="528"/>
                </a:lnTo>
                <a:lnTo>
                  <a:pt x="1964" y="534"/>
                </a:lnTo>
                <a:lnTo>
                  <a:pt x="1954" y="540"/>
                </a:lnTo>
                <a:lnTo>
                  <a:pt x="1942" y="548"/>
                </a:lnTo>
                <a:lnTo>
                  <a:pt x="1926" y="562"/>
                </a:lnTo>
                <a:lnTo>
                  <a:pt x="1916" y="568"/>
                </a:lnTo>
                <a:lnTo>
                  <a:pt x="1908" y="572"/>
                </a:lnTo>
                <a:lnTo>
                  <a:pt x="1904" y="574"/>
                </a:lnTo>
                <a:lnTo>
                  <a:pt x="1896" y="576"/>
                </a:lnTo>
                <a:lnTo>
                  <a:pt x="1890" y="580"/>
                </a:lnTo>
                <a:lnTo>
                  <a:pt x="1882" y="588"/>
                </a:lnTo>
                <a:lnTo>
                  <a:pt x="1872" y="596"/>
                </a:lnTo>
                <a:lnTo>
                  <a:pt x="1864" y="600"/>
                </a:lnTo>
                <a:lnTo>
                  <a:pt x="1858" y="600"/>
                </a:lnTo>
                <a:lnTo>
                  <a:pt x="1852" y="600"/>
                </a:lnTo>
                <a:lnTo>
                  <a:pt x="1848" y="598"/>
                </a:lnTo>
                <a:lnTo>
                  <a:pt x="1842" y="598"/>
                </a:lnTo>
                <a:lnTo>
                  <a:pt x="1834" y="600"/>
                </a:lnTo>
                <a:lnTo>
                  <a:pt x="1826" y="608"/>
                </a:lnTo>
                <a:lnTo>
                  <a:pt x="1818" y="616"/>
                </a:lnTo>
                <a:lnTo>
                  <a:pt x="1816" y="620"/>
                </a:lnTo>
                <a:lnTo>
                  <a:pt x="1816" y="622"/>
                </a:lnTo>
                <a:lnTo>
                  <a:pt x="1818" y="624"/>
                </a:lnTo>
                <a:lnTo>
                  <a:pt x="1826" y="626"/>
                </a:lnTo>
                <a:lnTo>
                  <a:pt x="1828" y="628"/>
                </a:lnTo>
                <a:lnTo>
                  <a:pt x="1828" y="630"/>
                </a:lnTo>
                <a:close/>
                <a:moveTo>
                  <a:pt x="2226" y="448"/>
                </a:moveTo>
                <a:lnTo>
                  <a:pt x="2226" y="448"/>
                </a:lnTo>
                <a:lnTo>
                  <a:pt x="2232" y="448"/>
                </a:lnTo>
                <a:lnTo>
                  <a:pt x="2240" y="448"/>
                </a:lnTo>
                <a:lnTo>
                  <a:pt x="2268" y="452"/>
                </a:lnTo>
                <a:lnTo>
                  <a:pt x="2278" y="452"/>
                </a:lnTo>
                <a:lnTo>
                  <a:pt x="2282" y="450"/>
                </a:lnTo>
                <a:lnTo>
                  <a:pt x="2290" y="448"/>
                </a:lnTo>
                <a:lnTo>
                  <a:pt x="2314" y="450"/>
                </a:lnTo>
                <a:lnTo>
                  <a:pt x="2330" y="450"/>
                </a:lnTo>
                <a:lnTo>
                  <a:pt x="2346" y="450"/>
                </a:lnTo>
                <a:lnTo>
                  <a:pt x="2358" y="448"/>
                </a:lnTo>
                <a:lnTo>
                  <a:pt x="2366" y="444"/>
                </a:lnTo>
                <a:lnTo>
                  <a:pt x="2368" y="440"/>
                </a:lnTo>
                <a:lnTo>
                  <a:pt x="2368" y="436"/>
                </a:lnTo>
                <a:lnTo>
                  <a:pt x="2368" y="434"/>
                </a:lnTo>
                <a:lnTo>
                  <a:pt x="2360" y="428"/>
                </a:lnTo>
                <a:lnTo>
                  <a:pt x="2344" y="422"/>
                </a:lnTo>
                <a:lnTo>
                  <a:pt x="2328" y="416"/>
                </a:lnTo>
                <a:lnTo>
                  <a:pt x="2314" y="414"/>
                </a:lnTo>
                <a:lnTo>
                  <a:pt x="2302" y="416"/>
                </a:lnTo>
                <a:lnTo>
                  <a:pt x="2292" y="418"/>
                </a:lnTo>
                <a:lnTo>
                  <a:pt x="2270" y="426"/>
                </a:lnTo>
                <a:lnTo>
                  <a:pt x="2258" y="430"/>
                </a:lnTo>
                <a:lnTo>
                  <a:pt x="2242" y="432"/>
                </a:lnTo>
                <a:lnTo>
                  <a:pt x="2228" y="434"/>
                </a:lnTo>
                <a:lnTo>
                  <a:pt x="2216" y="438"/>
                </a:lnTo>
                <a:lnTo>
                  <a:pt x="2210" y="442"/>
                </a:lnTo>
                <a:lnTo>
                  <a:pt x="2206" y="446"/>
                </a:lnTo>
                <a:lnTo>
                  <a:pt x="2208" y="450"/>
                </a:lnTo>
                <a:lnTo>
                  <a:pt x="2210" y="450"/>
                </a:lnTo>
                <a:lnTo>
                  <a:pt x="2218" y="450"/>
                </a:lnTo>
                <a:lnTo>
                  <a:pt x="2226" y="448"/>
                </a:lnTo>
                <a:close/>
                <a:moveTo>
                  <a:pt x="2308" y="518"/>
                </a:moveTo>
                <a:lnTo>
                  <a:pt x="2308" y="518"/>
                </a:lnTo>
                <a:lnTo>
                  <a:pt x="2322" y="516"/>
                </a:lnTo>
                <a:lnTo>
                  <a:pt x="2332" y="512"/>
                </a:lnTo>
                <a:lnTo>
                  <a:pt x="2338" y="508"/>
                </a:lnTo>
                <a:lnTo>
                  <a:pt x="2340" y="502"/>
                </a:lnTo>
                <a:lnTo>
                  <a:pt x="2340" y="498"/>
                </a:lnTo>
                <a:lnTo>
                  <a:pt x="2336" y="494"/>
                </a:lnTo>
                <a:lnTo>
                  <a:pt x="2328" y="490"/>
                </a:lnTo>
                <a:lnTo>
                  <a:pt x="2316" y="488"/>
                </a:lnTo>
                <a:lnTo>
                  <a:pt x="2308" y="488"/>
                </a:lnTo>
                <a:lnTo>
                  <a:pt x="2306" y="486"/>
                </a:lnTo>
                <a:lnTo>
                  <a:pt x="2320" y="484"/>
                </a:lnTo>
                <a:lnTo>
                  <a:pt x="2340" y="480"/>
                </a:lnTo>
                <a:lnTo>
                  <a:pt x="2350" y="476"/>
                </a:lnTo>
                <a:lnTo>
                  <a:pt x="2356" y="470"/>
                </a:lnTo>
                <a:lnTo>
                  <a:pt x="2356" y="468"/>
                </a:lnTo>
                <a:lnTo>
                  <a:pt x="2356" y="466"/>
                </a:lnTo>
                <a:lnTo>
                  <a:pt x="2350" y="464"/>
                </a:lnTo>
                <a:lnTo>
                  <a:pt x="2340" y="462"/>
                </a:lnTo>
                <a:lnTo>
                  <a:pt x="2326" y="462"/>
                </a:lnTo>
                <a:lnTo>
                  <a:pt x="2292" y="466"/>
                </a:lnTo>
                <a:lnTo>
                  <a:pt x="2252" y="472"/>
                </a:lnTo>
                <a:lnTo>
                  <a:pt x="2220" y="478"/>
                </a:lnTo>
                <a:lnTo>
                  <a:pt x="2212" y="482"/>
                </a:lnTo>
                <a:lnTo>
                  <a:pt x="2206" y="484"/>
                </a:lnTo>
                <a:lnTo>
                  <a:pt x="2204" y="488"/>
                </a:lnTo>
                <a:lnTo>
                  <a:pt x="2204" y="494"/>
                </a:lnTo>
                <a:lnTo>
                  <a:pt x="2210" y="508"/>
                </a:lnTo>
                <a:lnTo>
                  <a:pt x="2216" y="516"/>
                </a:lnTo>
                <a:lnTo>
                  <a:pt x="2224" y="522"/>
                </a:lnTo>
                <a:lnTo>
                  <a:pt x="2236" y="524"/>
                </a:lnTo>
                <a:lnTo>
                  <a:pt x="2248" y="526"/>
                </a:lnTo>
                <a:lnTo>
                  <a:pt x="2278" y="524"/>
                </a:lnTo>
                <a:lnTo>
                  <a:pt x="2308" y="518"/>
                </a:lnTo>
                <a:close/>
                <a:moveTo>
                  <a:pt x="2768" y="590"/>
                </a:moveTo>
                <a:lnTo>
                  <a:pt x="2768" y="590"/>
                </a:lnTo>
                <a:lnTo>
                  <a:pt x="2762" y="586"/>
                </a:lnTo>
                <a:lnTo>
                  <a:pt x="2756" y="584"/>
                </a:lnTo>
                <a:lnTo>
                  <a:pt x="2742" y="582"/>
                </a:lnTo>
                <a:lnTo>
                  <a:pt x="2728" y="584"/>
                </a:lnTo>
                <a:lnTo>
                  <a:pt x="2712" y="588"/>
                </a:lnTo>
                <a:lnTo>
                  <a:pt x="2706" y="590"/>
                </a:lnTo>
                <a:lnTo>
                  <a:pt x="2704" y="592"/>
                </a:lnTo>
                <a:lnTo>
                  <a:pt x="2704" y="596"/>
                </a:lnTo>
                <a:lnTo>
                  <a:pt x="2710" y="602"/>
                </a:lnTo>
                <a:lnTo>
                  <a:pt x="2726" y="618"/>
                </a:lnTo>
                <a:lnTo>
                  <a:pt x="2748" y="640"/>
                </a:lnTo>
                <a:lnTo>
                  <a:pt x="2728" y="630"/>
                </a:lnTo>
                <a:lnTo>
                  <a:pt x="2714" y="620"/>
                </a:lnTo>
                <a:lnTo>
                  <a:pt x="2706" y="614"/>
                </a:lnTo>
                <a:lnTo>
                  <a:pt x="2702" y="608"/>
                </a:lnTo>
                <a:lnTo>
                  <a:pt x="2698" y="604"/>
                </a:lnTo>
                <a:lnTo>
                  <a:pt x="2696" y="600"/>
                </a:lnTo>
                <a:lnTo>
                  <a:pt x="2688" y="598"/>
                </a:lnTo>
                <a:lnTo>
                  <a:pt x="2678" y="598"/>
                </a:lnTo>
                <a:lnTo>
                  <a:pt x="2666" y="598"/>
                </a:lnTo>
                <a:lnTo>
                  <a:pt x="2656" y="600"/>
                </a:lnTo>
                <a:lnTo>
                  <a:pt x="2652" y="602"/>
                </a:lnTo>
                <a:lnTo>
                  <a:pt x="2650" y="604"/>
                </a:lnTo>
                <a:lnTo>
                  <a:pt x="2652" y="610"/>
                </a:lnTo>
                <a:lnTo>
                  <a:pt x="2656" y="616"/>
                </a:lnTo>
                <a:lnTo>
                  <a:pt x="2670" y="632"/>
                </a:lnTo>
                <a:lnTo>
                  <a:pt x="2680" y="642"/>
                </a:lnTo>
                <a:lnTo>
                  <a:pt x="2680" y="644"/>
                </a:lnTo>
                <a:lnTo>
                  <a:pt x="2676" y="642"/>
                </a:lnTo>
                <a:lnTo>
                  <a:pt x="2666" y="638"/>
                </a:lnTo>
                <a:lnTo>
                  <a:pt x="2660" y="640"/>
                </a:lnTo>
                <a:lnTo>
                  <a:pt x="2656" y="642"/>
                </a:lnTo>
                <a:lnTo>
                  <a:pt x="2650" y="646"/>
                </a:lnTo>
                <a:lnTo>
                  <a:pt x="2644" y="648"/>
                </a:lnTo>
                <a:lnTo>
                  <a:pt x="2632" y="654"/>
                </a:lnTo>
                <a:lnTo>
                  <a:pt x="2628" y="656"/>
                </a:lnTo>
                <a:lnTo>
                  <a:pt x="2624" y="658"/>
                </a:lnTo>
                <a:lnTo>
                  <a:pt x="2624" y="662"/>
                </a:lnTo>
                <a:lnTo>
                  <a:pt x="2628" y="666"/>
                </a:lnTo>
                <a:lnTo>
                  <a:pt x="2632" y="668"/>
                </a:lnTo>
                <a:lnTo>
                  <a:pt x="2636" y="670"/>
                </a:lnTo>
                <a:lnTo>
                  <a:pt x="2652" y="670"/>
                </a:lnTo>
                <a:lnTo>
                  <a:pt x="2670" y="668"/>
                </a:lnTo>
                <a:lnTo>
                  <a:pt x="2690" y="664"/>
                </a:lnTo>
                <a:lnTo>
                  <a:pt x="2730" y="658"/>
                </a:lnTo>
                <a:lnTo>
                  <a:pt x="2748" y="656"/>
                </a:lnTo>
                <a:lnTo>
                  <a:pt x="2760" y="656"/>
                </a:lnTo>
                <a:lnTo>
                  <a:pt x="2766" y="656"/>
                </a:lnTo>
                <a:lnTo>
                  <a:pt x="2762" y="658"/>
                </a:lnTo>
                <a:lnTo>
                  <a:pt x="2742" y="664"/>
                </a:lnTo>
                <a:lnTo>
                  <a:pt x="2730" y="670"/>
                </a:lnTo>
                <a:lnTo>
                  <a:pt x="2720" y="674"/>
                </a:lnTo>
                <a:lnTo>
                  <a:pt x="2718" y="676"/>
                </a:lnTo>
                <a:lnTo>
                  <a:pt x="2716" y="680"/>
                </a:lnTo>
                <a:lnTo>
                  <a:pt x="2716" y="682"/>
                </a:lnTo>
                <a:lnTo>
                  <a:pt x="2718" y="686"/>
                </a:lnTo>
                <a:lnTo>
                  <a:pt x="2722" y="694"/>
                </a:lnTo>
                <a:lnTo>
                  <a:pt x="2724" y="700"/>
                </a:lnTo>
                <a:lnTo>
                  <a:pt x="2728" y="712"/>
                </a:lnTo>
                <a:lnTo>
                  <a:pt x="2730" y="716"/>
                </a:lnTo>
                <a:lnTo>
                  <a:pt x="2734" y="716"/>
                </a:lnTo>
                <a:lnTo>
                  <a:pt x="2740" y="716"/>
                </a:lnTo>
                <a:lnTo>
                  <a:pt x="2752" y="712"/>
                </a:lnTo>
                <a:lnTo>
                  <a:pt x="2760" y="710"/>
                </a:lnTo>
                <a:lnTo>
                  <a:pt x="2768" y="708"/>
                </a:lnTo>
                <a:lnTo>
                  <a:pt x="2790" y="710"/>
                </a:lnTo>
                <a:lnTo>
                  <a:pt x="2808" y="712"/>
                </a:lnTo>
                <a:lnTo>
                  <a:pt x="2824" y="708"/>
                </a:lnTo>
                <a:lnTo>
                  <a:pt x="2830" y="706"/>
                </a:lnTo>
                <a:lnTo>
                  <a:pt x="2834" y="702"/>
                </a:lnTo>
                <a:lnTo>
                  <a:pt x="2834" y="698"/>
                </a:lnTo>
                <a:lnTo>
                  <a:pt x="2832" y="692"/>
                </a:lnTo>
                <a:lnTo>
                  <a:pt x="2826" y="680"/>
                </a:lnTo>
                <a:lnTo>
                  <a:pt x="2826" y="670"/>
                </a:lnTo>
                <a:lnTo>
                  <a:pt x="2826" y="668"/>
                </a:lnTo>
                <a:lnTo>
                  <a:pt x="2830" y="668"/>
                </a:lnTo>
                <a:lnTo>
                  <a:pt x="2834" y="668"/>
                </a:lnTo>
                <a:lnTo>
                  <a:pt x="2840" y="672"/>
                </a:lnTo>
                <a:lnTo>
                  <a:pt x="2848" y="678"/>
                </a:lnTo>
                <a:lnTo>
                  <a:pt x="2850" y="678"/>
                </a:lnTo>
                <a:lnTo>
                  <a:pt x="2852" y="676"/>
                </a:lnTo>
                <a:lnTo>
                  <a:pt x="2848" y="668"/>
                </a:lnTo>
                <a:lnTo>
                  <a:pt x="2842" y="656"/>
                </a:lnTo>
                <a:lnTo>
                  <a:pt x="2838" y="648"/>
                </a:lnTo>
                <a:lnTo>
                  <a:pt x="2836" y="638"/>
                </a:lnTo>
                <a:lnTo>
                  <a:pt x="2834" y="618"/>
                </a:lnTo>
                <a:lnTo>
                  <a:pt x="2832" y="608"/>
                </a:lnTo>
                <a:lnTo>
                  <a:pt x="2828" y="598"/>
                </a:lnTo>
                <a:lnTo>
                  <a:pt x="2820" y="590"/>
                </a:lnTo>
                <a:lnTo>
                  <a:pt x="2808" y="582"/>
                </a:lnTo>
                <a:lnTo>
                  <a:pt x="2796" y="578"/>
                </a:lnTo>
                <a:lnTo>
                  <a:pt x="2788" y="578"/>
                </a:lnTo>
                <a:lnTo>
                  <a:pt x="2784" y="582"/>
                </a:lnTo>
                <a:lnTo>
                  <a:pt x="2780" y="586"/>
                </a:lnTo>
                <a:lnTo>
                  <a:pt x="2776" y="592"/>
                </a:lnTo>
                <a:lnTo>
                  <a:pt x="2774" y="594"/>
                </a:lnTo>
                <a:lnTo>
                  <a:pt x="2768" y="590"/>
                </a:lnTo>
                <a:close/>
                <a:moveTo>
                  <a:pt x="3556" y="1666"/>
                </a:moveTo>
                <a:lnTo>
                  <a:pt x="3556" y="1666"/>
                </a:lnTo>
                <a:lnTo>
                  <a:pt x="3562" y="1664"/>
                </a:lnTo>
                <a:lnTo>
                  <a:pt x="3566" y="1656"/>
                </a:lnTo>
                <a:lnTo>
                  <a:pt x="3570" y="1646"/>
                </a:lnTo>
                <a:lnTo>
                  <a:pt x="3572" y="1636"/>
                </a:lnTo>
                <a:lnTo>
                  <a:pt x="3572" y="1626"/>
                </a:lnTo>
                <a:lnTo>
                  <a:pt x="3570" y="1618"/>
                </a:lnTo>
                <a:lnTo>
                  <a:pt x="3568" y="1614"/>
                </a:lnTo>
                <a:lnTo>
                  <a:pt x="3564" y="1614"/>
                </a:lnTo>
                <a:lnTo>
                  <a:pt x="3560" y="1612"/>
                </a:lnTo>
                <a:lnTo>
                  <a:pt x="3554" y="1614"/>
                </a:lnTo>
                <a:lnTo>
                  <a:pt x="3550" y="1616"/>
                </a:lnTo>
                <a:lnTo>
                  <a:pt x="3546" y="1618"/>
                </a:lnTo>
                <a:lnTo>
                  <a:pt x="3540" y="1626"/>
                </a:lnTo>
                <a:lnTo>
                  <a:pt x="3538" y="1634"/>
                </a:lnTo>
                <a:lnTo>
                  <a:pt x="3538" y="1644"/>
                </a:lnTo>
                <a:lnTo>
                  <a:pt x="3540" y="1654"/>
                </a:lnTo>
                <a:lnTo>
                  <a:pt x="3546" y="1660"/>
                </a:lnTo>
                <a:lnTo>
                  <a:pt x="3550" y="1666"/>
                </a:lnTo>
                <a:lnTo>
                  <a:pt x="3556" y="1666"/>
                </a:lnTo>
                <a:close/>
                <a:moveTo>
                  <a:pt x="2980" y="518"/>
                </a:moveTo>
                <a:lnTo>
                  <a:pt x="2980" y="518"/>
                </a:lnTo>
                <a:lnTo>
                  <a:pt x="2998" y="516"/>
                </a:lnTo>
                <a:lnTo>
                  <a:pt x="3008" y="514"/>
                </a:lnTo>
                <a:lnTo>
                  <a:pt x="3014" y="510"/>
                </a:lnTo>
                <a:lnTo>
                  <a:pt x="3014" y="508"/>
                </a:lnTo>
                <a:lnTo>
                  <a:pt x="3014" y="506"/>
                </a:lnTo>
                <a:lnTo>
                  <a:pt x="3010" y="502"/>
                </a:lnTo>
                <a:lnTo>
                  <a:pt x="3000" y="496"/>
                </a:lnTo>
                <a:lnTo>
                  <a:pt x="2988" y="494"/>
                </a:lnTo>
                <a:lnTo>
                  <a:pt x="2972" y="492"/>
                </a:lnTo>
                <a:lnTo>
                  <a:pt x="2938" y="490"/>
                </a:lnTo>
                <a:lnTo>
                  <a:pt x="2912" y="492"/>
                </a:lnTo>
                <a:lnTo>
                  <a:pt x="2902" y="494"/>
                </a:lnTo>
                <a:lnTo>
                  <a:pt x="2894" y="498"/>
                </a:lnTo>
                <a:lnTo>
                  <a:pt x="2890" y="502"/>
                </a:lnTo>
                <a:lnTo>
                  <a:pt x="2888" y="508"/>
                </a:lnTo>
                <a:lnTo>
                  <a:pt x="2890" y="512"/>
                </a:lnTo>
                <a:lnTo>
                  <a:pt x="2896" y="516"/>
                </a:lnTo>
                <a:lnTo>
                  <a:pt x="2904" y="518"/>
                </a:lnTo>
                <a:lnTo>
                  <a:pt x="2914" y="518"/>
                </a:lnTo>
                <a:lnTo>
                  <a:pt x="2944" y="518"/>
                </a:lnTo>
                <a:lnTo>
                  <a:pt x="2980" y="518"/>
                </a:lnTo>
                <a:close/>
                <a:moveTo>
                  <a:pt x="2546" y="696"/>
                </a:moveTo>
                <a:lnTo>
                  <a:pt x="2546" y="696"/>
                </a:lnTo>
                <a:lnTo>
                  <a:pt x="2546" y="700"/>
                </a:lnTo>
                <a:lnTo>
                  <a:pt x="2548" y="704"/>
                </a:lnTo>
                <a:lnTo>
                  <a:pt x="2554" y="708"/>
                </a:lnTo>
                <a:lnTo>
                  <a:pt x="2562" y="710"/>
                </a:lnTo>
                <a:lnTo>
                  <a:pt x="2572" y="710"/>
                </a:lnTo>
                <a:lnTo>
                  <a:pt x="2580" y="708"/>
                </a:lnTo>
                <a:lnTo>
                  <a:pt x="2588" y="704"/>
                </a:lnTo>
                <a:lnTo>
                  <a:pt x="2594" y="700"/>
                </a:lnTo>
                <a:lnTo>
                  <a:pt x="2594" y="698"/>
                </a:lnTo>
                <a:lnTo>
                  <a:pt x="2594" y="694"/>
                </a:lnTo>
                <a:lnTo>
                  <a:pt x="2590" y="690"/>
                </a:lnTo>
                <a:lnTo>
                  <a:pt x="2584" y="684"/>
                </a:lnTo>
                <a:lnTo>
                  <a:pt x="2576" y="680"/>
                </a:lnTo>
                <a:lnTo>
                  <a:pt x="2568" y="678"/>
                </a:lnTo>
                <a:lnTo>
                  <a:pt x="2560" y="678"/>
                </a:lnTo>
                <a:lnTo>
                  <a:pt x="2552" y="680"/>
                </a:lnTo>
                <a:lnTo>
                  <a:pt x="2548" y="686"/>
                </a:lnTo>
                <a:lnTo>
                  <a:pt x="2546" y="696"/>
                </a:lnTo>
                <a:close/>
                <a:moveTo>
                  <a:pt x="2018" y="630"/>
                </a:moveTo>
                <a:lnTo>
                  <a:pt x="2018" y="630"/>
                </a:lnTo>
                <a:lnTo>
                  <a:pt x="1994" y="640"/>
                </a:lnTo>
                <a:lnTo>
                  <a:pt x="1972" y="654"/>
                </a:lnTo>
                <a:lnTo>
                  <a:pt x="1966" y="660"/>
                </a:lnTo>
                <a:lnTo>
                  <a:pt x="1964" y="666"/>
                </a:lnTo>
                <a:lnTo>
                  <a:pt x="1964" y="668"/>
                </a:lnTo>
                <a:lnTo>
                  <a:pt x="1966" y="670"/>
                </a:lnTo>
                <a:lnTo>
                  <a:pt x="1978" y="672"/>
                </a:lnTo>
                <a:lnTo>
                  <a:pt x="1984" y="672"/>
                </a:lnTo>
                <a:lnTo>
                  <a:pt x="1992" y="670"/>
                </a:lnTo>
                <a:lnTo>
                  <a:pt x="2002" y="666"/>
                </a:lnTo>
                <a:lnTo>
                  <a:pt x="2012" y="658"/>
                </a:lnTo>
                <a:lnTo>
                  <a:pt x="2020" y="648"/>
                </a:lnTo>
                <a:lnTo>
                  <a:pt x="2026" y="640"/>
                </a:lnTo>
                <a:lnTo>
                  <a:pt x="2026" y="634"/>
                </a:lnTo>
                <a:lnTo>
                  <a:pt x="2026" y="630"/>
                </a:lnTo>
                <a:lnTo>
                  <a:pt x="2024" y="630"/>
                </a:lnTo>
                <a:lnTo>
                  <a:pt x="2022" y="630"/>
                </a:lnTo>
                <a:lnTo>
                  <a:pt x="2018" y="630"/>
                </a:lnTo>
                <a:close/>
                <a:moveTo>
                  <a:pt x="2144" y="570"/>
                </a:moveTo>
                <a:lnTo>
                  <a:pt x="2144" y="570"/>
                </a:lnTo>
                <a:lnTo>
                  <a:pt x="2144" y="572"/>
                </a:lnTo>
                <a:lnTo>
                  <a:pt x="2148" y="574"/>
                </a:lnTo>
                <a:lnTo>
                  <a:pt x="2162" y="578"/>
                </a:lnTo>
                <a:lnTo>
                  <a:pt x="2182" y="578"/>
                </a:lnTo>
                <a:lnTo>
                  <a:pt x="2190" y="576"/>
                </a:lnTo>
                <a:lnTo>
                  <a:pt x="2198" y="574"/>
                </a:lnTo>
                <a:lnTo>
                  <a:pt x="2200" y="572"/>
                </a:lnTo>
                <a:lnTo>
                  <a:pt x="2200" y="570"/>
                </a:lnTo>
                <a:lnTo>
                  <a:pt x="2198" y="566"/>
                </a:lnTo>
                <a:lnTo>
                  <a:pt x="2190" y="564"/>
                </a:lnTo>
                <a:lnTo>
                  <a:pt x="2182" y="562"/>
                </a:lnTo>
                <a:lnTo>
                  <a:pt x="2170" y="562"/>
                </a:lnTo>
                <a:lnTo>
                  <a:pt x="2160" y="562"/>
                </a:lnTo>
                <a:lnTo>
                  <a:pt x="2150" y="566"/>
                </a:lnTo>
                <a:lnTo>
                  <a:pt x="2144" y="570"/>
                </a:lnTo>
                <a:close/>
                <a:moveTo>
                  <a:pt x="2180" y="496"/>
                </a:moveTo>
                <a:lnTo>
                  <a:pt x="2180" y="496"/>
                </a:lnTo>
                <a:lnTo>
                  <a:pt x="2190" y="496"/>
                </a:lnTo>
                <a:lnTo>
                  <a:pt x="2192" y="494"/>
                </a:lnTo>
                <a:lnTo>
                  <a:pt x="2192" y="492"/>
                </a:lnTo>
                <a:lnTo>
                  <a:pt x="2188" y="486"/>
                </a:lnTo>
                <a:lnTo>
                  <a:pt x="2178" y="476"/>
                </a:lnTo>
                <a:lnTo>
                  <a:pt x="2172" y="470"/>
                </a:lnTo>
                <a:lnTo>
                  <a:pt x="2166" y="468"/>
                </a:lnTo>
                <a:lnTo>
                  <a:pt x="2160" y="468"/>
                </a:lnTo>
                <a:lnTo>
                  <a:pt x="2154" y="468"/>
                </a:lnTo>
                <a:lnTo>
                  <a:pt x="2146" y="472"/>
                </a:lnTo>
                <a:lnTo>
                  <a:pt x="2138" y="476"/>
                </a:lnTo>
                <a:lnTo>
                  <a:pt x="2138" y="478"/>
                </a:lnTo>
                <a:lnTo>
                  <a:pt x="2138" y="482"/>
                </a:lnTo>
                <a:lnTo>
                  <a:pt x="2148" y="488"/>
                </a:lnTo>
                <a:lnTo>
                  <a:pt x="2162" y="494"/>
                </a:lnTo>
                <a:lnTo>
                  <a:pt x="2170" y="496"/>
                </a:lnTo>
                <a:lnTo>
                  <a:pt x="2180" y="496"/>
                </a:lnTo>
                <a:close/>
                <a:moveTo>
                  <a:pt x="2616" y="594"/>
                </a:moveTo>
                <a:lnTo>
                  <a:pt x="2616" y="594"/>
                </a:lnTo>
                <a:lnTo>
                  <a:pt x="2606" y="592"/>
                </a:lnTo>
                <a:lnTo>
                  <a:pt x="2600" y="588"/>
                </a:lnTo>
                <a:lnTo>
                  <a:pt x="2588" y="580"/>
                </a:lnTo>
                <a:lnTo>
                  <a:pt x="2584" y="578"/>
                </a:lnTo>
                <a:lnTo>
                  <a:pt x="2578" y="576"/>
                </a:lnTo>
                <a:lnTo>
                  <a:pt x="2572" y="576"/>
                </a:lnTo>
                <a:lnTo>
                  <a:pt x="2562" y="580"/>
                </a:lnTo>
                <a:lnTo>
                  <a:pt x="2556" y="584"/>
                </a:lnTo>
                <a:lnTo>
                  <a:pt x="2554" y="588"/>
                </a:lnTo>
                <a:lnTo>
                  <a:pt x="2556" y="592"/>
                </a:lnTo>
                <a:lnTo>
                  <a:pt x="2562" y="602"/>
                </a:lnTo>
                <a:lnTo>
                  <a:pt x="2566" y="606"/>
                </a:lnTo>
                <a:lnTo>
                  <a:pt x="2570" y="608"/>
                </a:lnTo>
                <a:lnTo>
                  <a:pt x="2582" y="608"/>
                </a:lnTo>
                <a:lnTo>
                  <a:pt x="2594" y="608"/>
                </a:lnTo>
                <a:lnTo>
                  <a:pt x="2606" y="606"/>
                </a:lnTo>
                <a:lnTo>
                  <a:pt x="2616" y="602"/>
                </a:lnTo>
                <a:lnTo>
                  <a:pt x="2624" y="600"/>
                </a:lnTo>
                <a:lnTo>
                  <a:pt x="2624" y="598"/>
                </a:lnTo>
                <a:lnTo>
                  <a:pt x="2624" y="596"/>
                </a:lnTo>
                <a:lnTo>
                  <a:pt x="2616" y="594"/>
                </a:lnTo>
                <a:close/>
                <a:moveTo>
                  <a:pt x="2638" y="612"/>
                </a:moveTo>
                <a:lnTo>
                  <a:pt x="2638" y="612"/>
                </a:lnTo>
                <a:lnTo>
                  <a:pt x="2630" y="610"/>
                </a:lnTo>
                <a:lnTo>
                  <a:pt x="2620" y="610"/>
                </a:lnTo>
                <a:lnTo>
                  <a:pt x="2592" y="614"/>
                </a:lnTo>
                <a:lnTo>
                  <a:pt x="2578" y="616"/>
                </a:lnTo>
                <a:lnTo>
                  <a:pt x="2568" y="620"/>
                </a:lnTo>
                <a:lnTo>
                  <a:pt x="2564" y="622"/>
                </a:lnTo>
                <a:lnTo>
                  <a:pt x="2562" y="624"/>
                </a:lnTo>
                <a:lnTo>
                  <a:pt x="2564" y="626"/>
                </a:lnTo>
                <a:lnTo>
                  <a:pt x="2570" y="628"/>
                </a:lnTo>
                <a:lnTo>
                  <a:pt x="2582" y="628"/>
                </a:lnTo>
                <a:lnTo>
                  <a:pt x="2610" y="624"/>
                </a:lnTo>
                <a:lnTo>
                  <a:pt x="2634" y="618"/>
                </a:lnTo>
                <a:lnTo>
                  <a:pt x="2638" y="616"/>
                </a:lnTo>
                <a:lnTo>
                  <a:pt x="2640" y="614"/>
                </a:lnTo>
                <a:lnTo>
                  <a:pt x="2638" y="612"/>
                </a:lnTo>
                <a:close/>
                <a:moveTo>
                  <a:pt x="2590" y="642"/>
                </a:moveTo>
                <a:lnTo>
                  <a:pt x="2590" y="642"/>
                </a:lnTo>
                <a:lnTo>
                  <a:pt x="2596" y="642"/>
                </a:lnTo>
                <a:lnTo>
                  <a:pt x="2604" y="642"/>
                </a:lnTo>
                <a:lnTo>
                  <a:pt x="2624" y="638"/>
                </a:lnTo>
                <a:lnTo>
                  <a:pt x="2640" y="632"/>
                </a:lnTo>
                <a:lnTo>
                  <a:pt x="2642" y="630"/>
                </a:lnTo>
                <a:lnTo>
                  <a:pt x="2642" y="628"/>
                </a:lnTo>
                <a:lnTo>
                  <a:pt x="2636" y="628"/>
                </a:lnTo>
                <a:lnTo>
                  <a:pt x="2628" y="628"/>
                </a:lnTo>
                <a:lnTo>
                  <a:pt x="2606" y="632"/>
                </a:lnTo>
                <a:lnTo>
                  <a:pt x="2590" y="636"/>
                </a:lnTo>
                <a:lnTo>
                  <a:pt x="2588" y="640"/>
                </a:lnTo>
                <a:lnTo>
                  <a:pt x="2590" y="642"/>
                </a:lnTo>
                <a:close/>
                <a:moveTo>
                  <a:pt x="2610" y="654"/>
                </a:moveTo>
                <a:lnTo>
                  <a:pt x="2610" y="654"/>
                </a:lnTo>
                <a:lnTo>
                  <a:pt x="2616" y="654"/>
                </a:lnTo>
                <a:lnTo>
                  <a:pt x="2622" y="652"/>
                </a:lnTo>
                <a:lnTo>
                  <a:pt x="2638" y="646"/>
                </a:lnTo>
                <a:lnTo>
                  <a:pt x="2650" y="640"/>
                </a:lnTo>
                <a:lnTo>
                  <a:pt x="2654" y="636"/>
                </a:lnTo>
                <a:lnTo>
                  <a:pt x="2652" y="636"/>
                </a:lnTo>
                <a:lnTo>
                  <a:pt x="2642" y="636"/>
                </a:lnTo>
                <a:lnTo>
                  <a:pt x="2624" y="642"/>
                </a:lnTo>
                <a:lnTo>
                  <a:pt x="2610" y="648"/>
                </a:lnTo>
                <a:lnTo>
                  <a:pt x="2608" y="652"/>
                </a:lnTo>
                <a:lnTo>
                  <a:pt x="2610" y="654"/>
                </a:lnTo>
                <a:close/>
                <a:moveTo>
                  <a:pt x="3342" y="390"/>
                </a:moveTo>
                <a:lnTo>
                  <a:pt x="3342" y="390"/>
                </a:lnTo>
                <a:lnTo>
                  <a:pt x="3342" y="386"/>
                </a:lnTo>
                <a:lnTo>
                  <a:pt x="3338" y="386"/>
                </a:lnTo>
                <a:lnTo>
                  <a:pt x="3324" y="386"/>
                </a:lnTo>
                <a:lnTo>
                  <a:pt x="3306" y="392"/>
                </a:lnTo>
                <a:lnTo>
                  <a:pt x="3298" y="396"/>
                </a:lnTo>
                <a:lnTo>
                  <a:pt x="3290" y="400"/>
                </a:lnTo>
                <a:lnTo>
                  <a:pt x="3288" y="404"/>
                </a:lnTo>
                <a:lnTo>
                  <a:pt x="3292" y="404"/>
                </a:lnTo>
                <a:lnTo>
                  <a:pt x="3308" y="402"/>
                </a:lnTo>
                <a:lnTo>
                  <a:pt x="3330" y="398"/>
                </a:lnTo>
                <a:lnTo>
                  <a:pt x="3338" y="394"/>
                </a:lnTo>
                <a:lnTo>
                  <a:pt x="3342" y="390"/>
                </a:lnTo>
                <a:close/>
                <a:moveTo>
                  <a:pt x="3480" y="2214"/>
                </a:moveTo>
                <a:lnTo>
                  <a:pt x="3480" y="2214"/>
                </a:lnTo>
                <a:lnTo>
                  <a:pt x="3504" y="2224"/>
                </a:lnTo>
                <a:lnTo>
                  <a:pt x="3514" y="2226"/>
                </a:lnTo>
                <a:lnTo>
                  <a:pt x="3518" y="2226"/>
                </a:lnTo>
                <a:lnTo>
                  <a:pt x="3520" y="2226"/>
                </a:lnTo>
                <a:lnTo>
                  <a:pt x="3522" y="2222"/>
                </a:lnTo>
                <a:lnTo>
                  <a:pt x="3522" y="2218"/>
                </a:lnTo>
                <a:lnTo>
                  <a:pt x="3516" y="2210"/>
                </a:lnTo>
                <a:lnTo>
                  <a:pt x="3506" y="2196"/>
                </a:lnTo>
                <a:lnTo>
                  <a:pt x="3498" y="2194"/>
                </a:lnTo>
                <a:lnTo>
                  <a:pt x="3486" y="2194"/>
                </a:lnTo>
                <a:lnTo>
                  <a:pt x="3474" y="2196"/>
                </a:lnTo>
                <a:lnTo>
                  <a:pt x="3470" y="2198"/>
                </a:lnTo>
                <a:lnTo>
                  <a:pt x="3466" y="2202"/>
                </a:lnTo>
                <a:lnTo>
                  <a:pt x="3466" y="2204"/>
                </a:lnTo>
                <a:lnTo>
                  <a:pt x="3466" y="2208"/>
                </a:lnTo>
                <a:lnTo>
                  <a:pt x="3480" y="2214"/>
                </a:lnTo>
                <a:close/>
                <a:moveTo>
                  <a:pt x="3576" y="2034"/>
                </a:moveTo>
                <a:lnTo>
                  <a:pt x="3576" y="2034"/>
                </a:lnTo>
                <a:lnTo>
                  <a:pt x="3580" y="2032"/>
                </a:lnTo>
                <a:lnTo>
                  <a:pt x="3582" y="2028"/>
                </a:lnTo>
                <a:lnTo>
                  <a:pt x="3586" y="2010"/>
                </a:lnTo>
                <a:lnTo>
                  <a:pt x="3588" y="2002"/>
                </a:lnTo>
                <a:lnTo>
                  <a:pt x="3588" y="1998"/>
                </a:lnTo>
                <a:lnTo>
                  <a:pt x="3582" y="1992"/>
                </a:lnTo>
                <a:lnTo>
                  <a:pt x="3578" y="1988"/>
                </a:lnTo>
                <a:lnTo>
                  <a:pt x="3576" y="1988"/>
                </a:lnTo>
                <a:lnTo>
                  <a:pt x="3574" y="1996"/>
                </a:lnTo>
                <a:lnTo>
                  <a:pt x="3570" y="2006"/>
                </a:lnTo>
                <a:lnTo>
                  <a:pt x="3568" y="2006"/>
                </a:lnTo>
                <a:lnTo>
                  <a:pt x="3568" y="2002"/>
                </a:lnTo>
                <a:lnTo>
                  <a:pt x="3568" y="1994"/>
                </a:lnTo>
                <a:lnTo>
                  <a:pt x="3568" y="1992"/>
                </a:lnTo>
                <a:lnTo>
                  <a:pt x="3566" y="1992"/>
                </a:lnTo>
                <a:lnTo>
                  <a:pt x="3566" y="1994"/>
                </a:lnTo>
                <a:lnTo>
                  <a:pt x="3566" y="1996"/>
                </a:lnTo>
                <a:lnTo>
                  <a:pt x="3566" y="2000"/>
                </a:lnTo>
                <a:lnTo>
                  <a:pt x="3566" y="2004"/>
                </a:lnTo>
                <a:lnTo>
                  <a:pt x="3564" y="2008"/>
                </a:lnTo>
                <a:lnTo>
                  <a:pt x="3560" y="2010"/>
                </a:lnTo>
                <a:lnTo>
                  <a:pt x="3558" y="2014"/>
                </a:lnTo>
                <a:lnTo>
                  <a:pt x="3554" y="2018"/>
                </a:lnTo>
                <a:lnTo>
                  <a:pt x="3546" y="2028"/>
                </a:lnTo>
                <a:lnTo>
                  <a:pt x="3546" y="2030"/>
                </a:lnTo>
                <a:lnTo>
                  <a:pt x="3546" y="2034"/>
                </a:lnTo>
                <a:lnTo>
                  <a:pt x="3548" y="2036"/>
                </a:lnTo>
                <a:lnTo>
                  <a:pt x="3550" y="2034"/>
                </a:lnTo>
                <a:lnTo>
                  <a:pt x="3558" y="2024"/>
                </a:lnTo>
                <a:lnTo>
                  <a:pt x="3564" y="2018"/>
                </a:lnTo>
                <a:lnTo>
                  <a:pt x="3564" y="2020"/>
                </a:lnTo>
                <a:lnTo>
                  <a:pt x="3562" y="2026"/>
                </a:lnTo>
                <a:lnTo>
                  <a:pt x="3556" y="2036"/>
                </a:lnTo>
                <a:lnTo>
                  <a:pt x="3562" y="2034"/>
                </a:lnTo>
                <a:lnTo>
                  <a:pt x="3566" y="2032"/>
                </a:lnTo>
                <a:lnTo>
                  <a:pt x="3568" y="2030"/>
                </a:lnTo>
                <a:lnTo>
                  <a:pt x="3572" y="2024"/>
                </a:lnTo>
                <a:lnTo>
                  <a:pt x="3574" y="2016"/>
                </a:lnTo>
                <a:lnTo>
                  <a:pt x="3578" y="2012"/>
                </a:lnTo>
                <a:lnTo>
                  <a:pt x="3580" y="2012"/>
                </a:lnTo>
                <a:lnTo>
                  <a:pt x="3580" y="2016"/>
                </a:lnTo>
                <a:lnTo>
                  <a:pt x="3578" y="2024"/>
                </a:lnTo>
                <a:lnTo>
                  <a:pt x="3576" y="2032"/>
                </a:lnTo>
                <a:lnTo>
                  <a:pt x="3576" y="2034"/>
                </a:lnTo>
                <a:close/>
                <a:moveTo>
                  <a:pt x="3596" y="2016"/>
                </a:moveTo>
                <a:lnTo>
                  <a:pt x="3596" y="2016"/>
                </a:lnTo>
                <a:lnTo>
                  <a:pt x="3600" y="2012"/>
                </a:lnTo>
                <a:lnTo>
                  <a:pt x="3600" y="2004"/>
                </a:lnTo>
                <a:lnTo>
                  <a:pt x="3600" y="2000"/>
                </a:lnTo>
                <a:lnTo>
                  <a:pt x="3600" y="1998"/>
                </a:lnTo>
                <a:lnTo>
                  <a:pt x="3598" y="1998"/>
                </a:lnTo>
                <a:lnTo>
                  <a:pt x="3594" y="2000"/>
                </a:lnTo>
                <a:lnTo>
                  <a:pt x="3594" y="2004"/>
                </a:lnTo>
                <a:lnTo>
                  <a:pt x="3590" y="2016"/>
                </a:lnTo>
                <a:lnTo>
                  <a:pt x="3588" y="2018"/>
                </a:lnTo>
                <a:lnTo>
                  <a:pt x="3590" y="2018"/>
                </a:lnTo>
                <a:lnTo>
                  <a:pt x="3596" y="2016"/>
                </a:lnTo>
                <a:close/>
                <a:moveTo>
                  <a:pt x="3554" y="2010"/>
                </a:moveTo>
                <a:lnTo>
                  <a:pt x="3554" y="2010"/>
                </a:lnTo>
                <a:lnTo>
                  <a:pt x="3558" y="2004"/>
                </a:lnTo>
                <a:lnTo>
                  <a:pt x="3560" y="2000"/>
                </a:lnTo>
                <a:lnTo>
                  <a:pt x="3560" y="1998"/>
                </a:lnTo>
                <a:lnTo>
                  <a:pt x="3558" y="1998"/>
                </a:lnTo>
                <a:lnTo>
                  <a:pt x="3556" y="2002"/>
                </a:lnTo>
                <a:lnTo>
                  <a:pt x="3550" y="2002"/>
                </a:lnTo>
                <a:lnTo>
                  <a:pt x="3544" y="2004"/>
                </a:lnTo>
                <a:lnTo>
                  <a:pt x="3542" y="2006"/>
                </a:lnTo>
                <a:lnTo>
                  <a:pt x="3542" y="2010"/>
                </a:lnTo>
                <a:lnTo>
                  <a:pt x="3542" y="2014"/>
                </a:lnTo>
                <a:lnTo>
                  <a:pt x="3544" y="2014"/>
                </a:lnTo>
                <a:lnTo>
                  <a:pt x="3554" y="2010"/>
                </a:lnTo>
                <a:close/>
                <a:moveTo>
                  <a:pt x="4022" y="1754"/>
                </a:moveTo>
                <a:lnTo>
                  <a:pt x="4022" y="1754"/>
                </a:lnTo>
                <a:lnTo>
                  <a:pt x="4028" y="1754"/>
                </a:lnTo>
                <a:lnTo>
                  <a:pt x="4036" y="1748"/>
                </a:lnTo>
                <a:lnTo>
                  <a:pt x="4038" y="1744"/>
                </a:lnTo>
                <a:lnTo>
                  <a:pt x="4038" y="1740"/>
                </a:lnTo>
                <a:lnTo>
                  <a:pt x="4038" y="1736"/>
                </a:lnTo>
                <a:lnTo>
                  <a:pt x="4034" y="1734"/>
                </a:lnTo>
                <a:lnTo>
                  <a:pt x="4030" y="1732"/>
                </a:lnTo>
                <a:lnTo>
                  <a:pt x="4026" y="1734"/>
                </a:lnTo>
                <a:lnTo>
                  <a:pt x="4022" y="1736"/>
                </a:lnTo>
                <a:lnTo>
                  <a:pt x="4020" y="1740"/>
                </a:lnTo>
                <a:lnTo>
                  <a:pt x="4018" y="1746"/>
                </a:lnTo>
                <a:lnTo>
                  <a:pt x="4016" y="1750"/>
                </a:lnTo>
                <a:lnTo>
                  <a:pt x="4018" y="1754"/>
                </a:lnTo>
                <a:lnTo>
                  <a:pt x="4022" y="1754"/>
                </a:lnTo>
                <a:close/>
                <a:moveTo>
                  <a:pt x="4738" y="4884"/>
                </a:moveTo>
                <a:lnTo>
                  <a:pt x="4738" y="4884"/>
                </a:lnTo>
                <a:lnTo>
                  <a:pt x="4736" y="4888"/>
                </a:lnTo>
                <a:lnTo>
                  <a:pt x="4738" y="4892"/>
                </a:lnTo>
                <a:lnTo>
                  <a:pt x="4742" y="4896"/>
                </a:lnTo>
                <a:lnTo>
                  <a:pt x="4746" y="4896"/>
                </a:lnTo>
                <a:lnTo>
                  <a:pt x="4746" y="4894"/>
                </a:lnTo>
                <a:lnTo>
                  <a:pt x="4746" y="4890"/>
                </a:lnTo>
                <a:lnTo>
                  <a:pt x="4742" y="4884"/>
                </a:lnTo>
                <a:lnTo>
                  <a:pt x="4740" y="4884"/>
                </a:lnTo>
                <a:lnTo>
                  <a:pt x="4738" y="4884"/>
                </a:lnTo>
                <a:close/>
                <a:moveTo>
                  <a:pt x="4752" y="4972"/>
                </a:moveTo>
                <a:lnTo>
                  <a:pt x="4752" y="4972"/>
                </a:lnTo>
                <a:lnTo>
                  <a:pt x="4754" y="4968"/>
                </a:lnTo>
                <a:lnTo>
                  <a:pt x="4756" y="4962"/>
                </a:lnTo>
                <a:lnTo>
                  <a:pt x="4754" y="4958"/>
                </a:lnTo>
                <a:lnTo>
                  <a:pt x="4752" y="4958"/>
                </a:lnTo>
                <a:lnTo>
                  <a:pt x="4750" y="4958"/>
                </a:lnTo>
                <a:lnTo>
                  <a:pt x="4748" y="4960"/>
                </a:lnTo>
                <a:lnTo>
                  <a:pt x="4746" y="4964"/>
                </a:lnTo>
                <a:lnTo>
                  <a:pt x="4744" y="4968"/>
                </a:lnTo>
                <a:lnTo>
                  <a:pt x="4748" y="4972"/>
                </a:lnTo>
                <a:lnTo>
                  <a:pt x="4752" y="4972"/>
                </a:lnTo>
                <a:close/>
                <a:moveTo>
                  <a:pt x="4742" y="4980"/>
                </a:moveTo>
                <a:lnTo>
                  <a:pt x="4742" y="4980"/>
                </a:lnTo>
                <a:lnTo>
                  <a:pt x="4744" y="4978"/>
                </a:lnTo>
                <a:lnTo>
                  <a:pt x="4746" y="4976"/>
                </a:lnTo>
                <a:lnTo>
                  <a:pt x="4742" y="4966"/>
                </a:lnTo>
                <a:lnTo>
                  <a:pt x="4740" y="4962"/>
                </a:lnTo>
                <a:lnTo>
                  <a:pt x="4740" y="4964"/>
                </a:lnTo>
                <a:lnTo>
                  <a:pt x="4740" y="4970"/>
                </a:lnTo>
                <a:lnTo>
                  <a:pt x="4738" y="4974"/>
                </a:lnTo>
                <a:lnTo>
                  <a:pt x="4738" y="4976"/>
                </a:lnTo>
                <a:lnTo>
                  <a:pt x="4738" y="4980"/>
                </a:lnTo>
                <a:lnTo>
                  <a:pt x="4742" y="4980"/>
                </a:lnTo>
                <a:close/>
                <a:moveTo>
                  <a:pt x="4710" y="4996"/>
                </a:moveTo>
                <a:lnTo>
                  <a:pt x="4710" y="4996"/>
                </a:lnTo>
                <a:lnTo>
                  <a:pt x="4706" y="5000"/>
                </a:lnTo>
                <a:lnTo>
                  <a:pt x="4702" y="5006"/>
                </a:lnTo>
                <a:lnTo>
                  <a:pt x="4702" y="5010"/>
                </a:lnTo>
                <a:lnTo>
                  <a:pt x="4702" y="5012"/>
                </a:lnTo>
                <a:lnTo>
                  <a:pt x="4704" y="5012"/>
                </a:lnTo>
                <a:lnTo>
                  <a:pt x="4706" y="5008"/>
                </a:lnTo>
                <a:lnTo>
                  <a:pt x="4710" y="5002"/>
                </a:lnTo>
                <a:lnTo>
                  <a:pt x="4710" y="4998"/>
                </a:lnTo>
                <a:lnTo>
                  <a:pt x="4710" y="4996"/>
                </a:lnTo>
                <a:close/>
                <a:moveTo>
                  <a:pt x="4722" y="5018"/>
                </a:moveTo>
                <a:lnTo>
                  <a:pt x="4722" y="5018"/>
                </a:lnTo>
                <a:lnTo>
                  <a:pt x="4720" y="5018"/>
                </a:lnTo>
                <a:lnTo>
                  <a:pt x="4716" y="5020"/>
                </a:lnTo>
                <a:lnTo>
                  <a:pt x="4714" y="5024"/>
                </a:lnTo>
                <a:lnTo>
                  <a:pt x="4714" y="5026"/>
                </a:lnTo>
                <a:lnTo>
                  <a:pt x="4714" y="5028"/>
                </a:lnTo>
                <a:lnTo>
                  <a:pt x="4718" y="5026"/>
                </a:lnTo>
                <a:lnTo>
                  <a:pt x="4720" y="5024"/>
                </a:lnTo>
                <a:lnTo>
                  <a:pt x="4722" y="5022"/>
                </a:lnTo>
                <a:lnTo>
                  <a:pt x="4722" y="5018"/>
                </a:lnTo>
                <a:close/>
                <a:moveTo>
                  <a:pt x="4720" y="5008"/>
                </a:moveTo>
                <a:lnTo>
                  <a:pt x="4720" y="5008"/>
                </a:lnTo>
                <a:lnTo>
                  <a:pt x="4716" y="5008"/>
                </a:lnTo>
                <a:lnTo>
                  <a:pt x="4714" y="5012"/>
                </a:lnTo>
                <a:lnTo>
                  <a:pt x="4712" y="5014"/>
                </a:lnTo>
                <a:lnTo>
                  <a:pt x="4714" y="5016"/>
                </a:lnTo>
                <a:lnTo>
                  <a:pt x="4716" y="5014"/>
                </a:lnTo>
                <a:lnTo>
                  <a:pt x="4718" y="5012"/>
                </a:lnTo>
                <a:lnTo>
                  <a:pt x="4720" y="5010"/>
                </a:lnTo>
                <a:lnTo>
                  <a:pt x="4720" y="5008"/>
                </a:lnTo>
                <a:close/>
                <a:moveTo>
                  <a:pt x="4746" y="4952"/>
                </a:moveTo>
                <a:lnTo>
                  <a:pt x="4746" y="4952"/>
                </a:lnTo>
                <a:lnTo>
                  <a:pt x="4746" y="4954"/>
                </a:lnTo>
                <a:lnTo>
                  <a:pt x="4748" y="4954"/>
                </a:lnTo>
                <a:lnTo>
                  <a:pt x="4752" y="4952"/>
                </a:lnTo>
                <a:lnTo>
                  <a:pt x="4754" y="4950"/>
                </a:lnTo>
                <a:lnTo>
                  <a:pt x="4756" y="4948"/>
                </a:lnTo>
                <a:lnTo>
                  <a:pt x="4754" y="4946"/>
                </a:lnTo>
                <a:lnTo>
                  <a:pt x="4752" y="4948"/>
                </a:lnTo>
                <a:lnTo>
                  <a:pt x="4748" y="4950"/>
                </a:lnTo>
                <a:lnTo>
                  <a:pt x="4746" y="4952"/>
                </a:lnTo>
                <a:close/>
                <a:moveTo>
                  <a:pt x="6938" y="500"/>
                </a:moveTo>
                <a:lnTo>
                  <a:pt x="6938" y="500"/>
                </a:lnTo>
                <a:lnTo>
                  <a:pt x="6940" y="502"/>
                </a:lnTo>
                <a:lnTo>
                  <a:pt x="6942" y="504"/>
                </a:lnTo>
                <a:lnTo>
                  <a:pt x="6942" y="508"/>
                </a:lnTo>
                <a:lnTo>
                  <a:pt x="6944" y="510"/>
                </a:lnTo>
                <a:lnTo>
                  <a:pt x="6946" y="510"/>
                </a:lnTo>
                <a:lnTo>
                  <a:pt x="6958" y="506"/>
                </a:lnTo>
                <a:lnTo>
                  <a:pt x="6974" y="504"/>
                </a:lnTo>
                <a:lnTo>
                  <a:pt x="6990" y="502"/>
                </a:lnTo>
                <a:lnTo>
                  <a:pt x="6996" y="502"/>
                </a:lnTo>
                <a:lnTo>
                  <a:pt x="7000" y="500"/>
                </a:lnTo>
                <a:lnTo>
                  <a:pt x="7002" y="496"/>
                </a:lnTo>
                <a:lnTo>
                  <a:pt x="7002" y="490"/>
                </a:lnTo>
                <a:lnTo>
                  <a:pt x="7000" y="484"/>
                </a:lnTo>
                <a:lnTo>
                  <a:pt x="6996" y="480"/>
                </a:lnTo>
                <a:lnTo>
                  <a:pt x="6992" y="476"/>
                </a:lnTo>
                <a:lnTo>
                  <a:pt x="6984" y="474"/>
                </a:lnTo>
                <a:lnTo>
                  <a:pt x="6968" y="474"/>
                </a:lnTo>
                <a:lnTo>
                  <a:pt x="6950" y="478"/>
                </a:lnTo>
                <a:lnTo>
                  <a:pt x="6934" y="482"/>
                </a:lnTo>
                <a:lnTo>
                  <a:pt x="6924" y="486"/>
                </a:lnTo>
                <a:lnTo>
                  <a:pt x="6922" y="488"/>
                </a:lnTo>
                <a:lnTo>
                  <a:pt x="6924" y="490"/>
                </a:lnTo>
                <a:lnTo>
                  <a:pt x="6938" y="500"/>
                </a:lnTo>
                <a:close/>
                <a:moveTo>
                  <a:pt x="7100" y="536"/>
                </a:moveTo>
                <a:lnTo>
                  <a:pt x="7100" y="536"/>
                </a:lnTo>
                <a:lnTo>
                  <a:pt x="7092" y="534"/>
                </a:lnTo>
                <a:lnTo>
                  <a:pt x="7086" y="534"/>
                </a:lnTo>
                <a:lnTo>
                  <a:pt x="7078" y="536"/>
                </a:lnTo>
                <a:lnTo>
                  <a:pt x="7072" y="538"/>
                </a:lnTo>
                <a:lnTo>
                  <a:pt x="7066" y="538"/>
                </a:lnTo>
                <a:lnTo>
                  <a:pt x="7058" y="536"/>
                </a:lnTo>
                <a:lnTo>
                  <a:pt x="7048" y="530"/>
                </a:lnTo>
                <a:lnTo>
                  <a:pt x="7040" y="526"/>
                </a:lnTo>
                <a:lnTo>
                  <a:pt x="7038" y="520"/>
                </a:lnTo>
                <a:lnTo>
                  <a:pt x="7040" y="518"/>
                </a:lnTo>
                <a:lnTo>
                  <a:pt x="7046" y="514"/>
                </a:lnTo>
                <a:lnTo>
                  <a:pt x="7054" y="510"/>
                </a:lnTo>
                <a:lnTo>
                  <a:pt x="7054" y="508"/>
                </a:lnTo>
                <a:lnTo>
                  <a:pt x="7050" y="506"/>
                </a:lnTo>
                <a:lnTo>
                  <a:pt x="7038" y="504"/>
                </a:lnTo>
                <a:lnTo>
                  <a:pt x="7020" y="504"/>
                </a:lnTo>
                <a:lnTo>
                  <a:pt x="7000" y="506"/>
                </a:lnTo>
                <a:lnTo>
                  <a:pt x="6980" y="508"/>
                </a:lnTo>
                <a:lnTo>
                  <a:pt x="6964" y="512"/>
                </a:lnTo>
                <a:lnTo>
                  <a:pt x="6958" y="514"/>
                </a:lnTo>
                <a:lnTo>
                  <a:pt x="6954" y="516"/>
                </a:lnTo>
                <a:lnTo>
                  <a:pt x="6954" y="518"/>
                </a:lnTo>
                <a:lnTo>
                  <a:pt x="6956" y="522"/>
                </a:lnTo>
                <a:lnTo>
                  <a:pt x="6960" y="526"/>
                </a:lnTo>
                <a:lnTo>
                  <a:pt x="6970" y="528"/>
                </a:lnTo>
                <a:lnTo>
                  <a:pt x="6976" y="532"/>
                </a:lnTo>
                <a:lnTo>
                  <a:pt x="6976" y="534"/>
                </a:lnTo>
                <a:lnTo>
                  <a:pt x="6976" y="536"/>
                </a:lnTo>
                <a:lnTo>
                  <a:pt x="6970" y="542"/>
                </a:lnTo>
                <a:lnTo>
                  <a:pt x="6956" y="554"/>
                </a:lnTo>
                <a:lnTo>
                  <a:pt x="6950" y="560"/>
                </a:lnTo>
                <a:lnTo>
                  <a:pt x="6946" y="564"/>
                </a:lnTo>
                <a:lnTo>
                  <a:pt x="6948" y="566"/>
                </a:lnTo>
                <a:lnTo>
                  <a:pt x="6954" y="568"/>
                </a:lnTo>
                <a:lnTo>
                  <a:pt x="6972" y="566"/>
                </a:lnTo>
                <a:lnTo>
                  <a:pt x="6998" y="564"/>
                </a:lnTo>
                <a:lnTo>
                  <a:pt x="7010" y="564"/>
                </a:lnTo>
                <a:lnTo>
                  <a:pt x="7012" y="566"/>
                </a:lnTo>
                <a:lnTo>
                  <a:pt x="7014" y="568"/>
                </a:lnTo>
                <a:lnTo>
                  <a:pt x="7014" y="572"/>
                </a:lnTo>
                <a:lnTo>
                  <a:pt x="7012" y="578"/>
                </a:lnTo>
                <a:lnTo>
                  <a:pt x="7010" y="582"/>
                </a:lnTo>
                <a:lnTo>
                  <a:pt x="7010" y="584"/>
                </a:lnTo>
                <a:lnTo>
                  <a:pt x="7012" y="584"/>
                </a:lnTo>
                <a:lnTo>
                  <a:pt x="7020" y="582"/>
                </a:lnTo>
                <a:lnTo>
                  <a:pt x="7034" y="578"/>
                </a:lnTo>
                <a:lnTo>
                  <a:pt x="7062" y="566"/>
                </a:lnTo>
                <a:lnTo>
                  <a:pt x="7088" y="556"/>
                </a:lnTo>
                <a:lnTo>
                  <a:pt x="7096" y="550"/>
                </a:lnTo>
                <a:lnTo>
                  <a:pt x="7102" y="546"/>
                </a:lnTo>
                <a:lnTo>
                  <a:pt x="7104" y="544"/>
                </a:lnTo>
                <a:lnTo>
                  <a:pt x="7104" y="540"/>
                </a:lnTo>
                <a:lnTo>
                  <a:pt x="7102" y="538"/>
                </a:lnTo>
                <a:lnTo>
                  <a:pt x="7100" y="536"/>
                </a:lnTo>
                <a:close/>
                <a:moveTo>
                  <a:pt x="13128" y="7142"/>
                </a:moveTo>
                <a:lnTo>
                  <a:pt x="13128" y="7142"/>
                </a:lnTo>
                <a:lnTo>
                  <a:pt x="13130" y="7134"/>
                </a:lnTo>
                <a:lnTo>
                  <a:pt x="13130" y="7128"/>
                </a:lnTo>
                <a:lnTo>
                  <a:pt x="13130" y="7124"/>
                </a:lnTo>
                <a:lnTo>
                  <a:pt x="13126" y="7122"/>
                </a:lnTo>
                <a:lnTo>
                  <a:pt x="13120" y="7120"/>
                </a:lnTo>
                <a:lnTo>
                  <a:pt x="13114" y="7122"/>
                </a:lnTo>
                <a:lnTo>
                  <a:pt x="13104" y="7126"/>
                </a:lnTo>
                <a:lnTo>
                  <a:pt x="13096" y="7134"/>
                </a:lnTo>
                <a:lnTo>
                  <a:pt x="13088" y="7140"/>
                </a:lnTo>
                <a:lnTo>
                  <a:pt x="13084" y="7140"/>
                </a:lnTo>
                <a:lnTo>
                  <a:pt x="13082" y="7138"/>
                </a:lnTo>
                <a:lnTo>
                  <a:pt x="13080" y="7132"/>
                </a:lnTo>
                <a:lnTo>
                  <a:pt x="13082" y="7120"/>
                </a:lnTo>
                <a:lnTo>
                  <a:pt x="13080" y="7116"/>
                </a:lnTo>
                <a:lnTo>
                  <a:pt x="13078" y="7112"/>
                </a:lnTo>
                <a:lnTo>
                  <a:pt x="13072" y="7112"/>
                </a:lnTo>
                <a:lnTo>
                  <a:pt x="13068" y="7110"/>
                </a:lnTo>
                <a:lnTo>
                  <a:pt x="13070" y="7106"/>
                </a:lnTo>
                <a:lnTo>
                  <a:pt x="13074" y="7102"/>
                </a:lnTo>
                <a:lnTo>
                  <a:pt x="13078" y="7100"/>
                </a:lnTo>
                <a:lnTo>
                  <a:pt x="13078" y="7098"/>
                </a:lnTo>
                <a:lnTo>
                  <a:pt x="13078" y="7096"/>
                </a:lnTo>
                <a:lnTo>
                  <a:pt x="13076" y="7094"/>
                </a:lnTo>
                <a:lnTo>
                  <a:pt x="13072" y="7094"/>
                </a:lnTo>
                <a:lnTo>
                  <a:pt x="13066" y="7096"/>
                </a:lnTo>
                <a:lnTo>
                  <a:pt x="13058" y="7100"/>
                </a:lnTo>
                <a:lnTo>
                  <a:pt x="13050" y="7106"/>
                </a:lnTo>
                <a:lnTo>
                  <a:pt x="13046" y="7114"/>
                </a:lnTo>
                <a:lnTo>
                  <a:pt x="13044" y="7120"/>
                </a:lnTo>
                <a:lnTo>
                  <a:pt x="13044" y="7136"/>
                </a:lnTo>
                <a:lnTo>
                  <a:pt x="13044" y="7142"/>
                </a:lnTo>
                <a:lnTo>
                  <a:pt x="13042" y="7150"/>
                </a:lnTo>
                <a:lnTo>
                  <a:pt x="13036" y="7156"/>
                </a:lnTo>
                <a:lnTo>
                  <a:pt x="13028" y="7160"/>
                </a:lnTo>
                <a:lnTo>
                  <a:pt x="13022" y="7164"/>
                </a:lnTo>
                <a:lnTo>
                  <a:pt x="13016" y="7174"/>
                </a:lnTo>
                <a:lnTo>
                  <a:pt x="13006" y="7196"/>
                </a:lnTo>
                <a:lnTo>
                  <a:pt x="12994" y="7220"/>
                </a:lnTo>
                <a:lnTo>
                  <a:pt x="12988" y="7228"/>
                </a:lnTo>
                <a:lnTo>
                  <a:pt x="12982" y="7236"/>
                </a:lnTo>
                <a:lnTo>
                  <a:pt x="12968" y="7246"/>
                </a:lnTo>
                <a:lnTo>
                  <a:pt x="12956" y="7258"/>
                </a:lnTo>
                <a:lnTo>
                  <a:pt x="12946" y="7266"/>
                </a:lnTo>
                <a:lnTo>
                  <a:pt x="12940" y="7270"/>
                </a:lnTo>
                <a:lnTo>
                  <a:pt x="12934" y="7272"/>
                </a:lnTo>
                <a:lnTo>
                  <a:pt x="12930" y="7272"/>
                </a:lnTo>
                <a:lnTo>
                  <a:pt x="12926" y="7276"/>
                </a:lnTo>
                <a:lnTo>
                  <a:pt x="12922" y="7282"/>
                </a:lnTo>
                <a:lnTo>
                  <a:pt x="12916" y="7288"/>
                </a:lnTo>
                <a:lnTo>
                  <a:pt x="12912" y="7288"/>
                </a:lnTo>
                <a:lnTo>
                  <a:pt x="12906" y="7290"/>
                </a:lnTo>
                <a:lnTo>
                  <a:pt x="12900" y="7290"/>
                </a:lnTo>
                <a:lnTo>
                  <a:pt x="12894" y="7294"/>
                </a:lnTo>
                <a:lnTo>
                  <a:pt x="12888" y="7300"/>
                </a:lnTo>
                <a:lnTo>
                  <a:pt x="12882" y="7306"/>
                </a:lnTo>
                <a:lnTo>
                  <a:pt x="12870" y="7322"/>
                </a:lnTo>
                <a:lnTo>
                  <a:pt x="12856" y="7336"/>
                </a:lnTo>
                <a:lnTo>
                  <a:pt x="12844" y="7350"/>
                </a:lnTo>
                <a:lnTo>
                  <a:pt x="12834" y="7362"/>
                </a:lnTo>
                <a:lnTo>
                  <a:pt x="12830" y="7368"/>
                </a:lnTo>
                <a:lnTo>
                  <a:pt x="12828" y="7372"/>
                </a:lnTo>
                <a:lnTo>
                  <a:pt x="12826" y="7378"/>
                </a:lnTo>
                <a:lnTo>
                  <a:pt x="12828" y="7384"/>
                </a:lnTo>
                <a:lnTo>
                  <a:pt x="12830" y="7388"/>
                </a:lnTo>
                <a:lnTo>
                  <a:pt x="12828" y="7392"/>
                </a:lnTo>
                <a:lnTo>
                  <a:pt x="12822" y="7396"/>
                </a:lnTo>
                <a:lnTo>
                  <a:pt x="12816" y="7400"/>
                </a:lnTo>
                <a:lnTo>
                  <a:pt x="12816" y="7402"/>
                </a:lnTo>
                <a:lnTo>
                  <a:pt x="12816" y="7406"/>
                </a:lnTo>
                <a:lnTo>
                  <a:pt x="12824" y="7416"/>
                </a:lnTo>
                <a:lnTo>
                  <a:pt x="12832" y="7422"/>
                </a:lnTo>
                <a:lnTo>
                  <a:pt x="12838" y="7422"/>
                </a:lnTo>
                <a:lnTo>
                  <a:pt x="12844" y="7422"/>
                </a:lnTo>
                <a:lnTo>
                  <a:pt x="12848" y="7420"/>
                </a:lnTo>
                <a:lnTo>
                  <a:pt x="12854" y="7418"/>
                </a:lnTo>
                <a:lnTo>
                  <a:pt x="12860" y="7414"/>
                </a:lnTo>
                <a:lnTo>
                  <a:pt x="12862" y="7414"/>
                </a:lnTo>
                <a:lnTo>
                  <a:pt x="12864" y="7416"/>
                </a:lnTo>
                <a:lnTo>
                  <a:pt x="12866" y="7418"/>
                </a:lnTo>
                <a:lnTo>
                  <a:pt x="12870" y="7424"/>
                </a:lnTo>
                <a:lnTo>
                  <a:pt x="12872" y="7426"/>
                </a:lnTo>
                <a:lnTo>
                  <a:pt x="12878" y="7426"/>
                </a:lnTo>
                <a:lnTo>
                  <a:pt x="12884" y="7426"/>
                </a:lnTo>
                <a:lnTo>
                  <a:pt x="12886" y="7428"/>
                </a:lnTo>
                <a:lnTo>
                  <a:pt x="12888" y="7432"/>
                </a:lnTo>
                <a:lnTo>
                  <a:pt x="12888" y="7436"/>
                </a:lnTo>
                <a:lnTo>
                  <a:pt x="12890" y="7438"/>
                </a:lnTo>
                <a:lnTo>
                  <a:pt x="12896" y="7440"/>
                </a:lnTo>
                <a:lnTo>
                  <a:pt x="12902" y="7442"/>
                </a:lnTo>
                <a:lnTo>
                  <a:pt x="12918" y="7444"/>
                </a:lnTo>
                <a:lnTo>
                  <a:pt x="12926" y="7444"/>
                </a:lnTo>
                <a:lnTo>
                  <a:pt x="12932" y="7444"/>
                </a:lnTo>
                <a:lnTo>
                  <a:pt x="12938" y="7440"/>
                </a:lnTo>
                <a:lnTo>
                  <a:pt x="12946" y="7436"/>
                </a:lnTo>
                <a:lnTo>
                  <a:pt x="12952" y="7430"/>
                </a:lnTo>
                <a:lnTo>
                  <a:pt x="12958" y="7420"/>
                </a:lnTo>
                <a:lnTo>
                  <a:pt x="12966" y="7412"/>
                </a:lnTo>
                <a:lnTo>
                  <a:pt x="12972" y="7406"/>
                </a:lnTo>
                <a:lnTo>
                  <a:pt x="12978" y="7402"/>
                </a:lnTo>
                <a:lnTo>
                  <a:pt x="12984" y="7400"/>
                </a:lnTo>
                <a:lnTo>
                  <a:pt x="12990" y="7396"/>
                </a:lnTo>
                <a:lnTo>
                  <a:pt x="12992" y="7394"/>
                </a:lnTo>
                <a:lnTo>
                  <a:pt x="12990" y="7390"/>
                </a:lnTo>
                <a:lnTo>
                  <a:pt x="12988" y="7386"/>
                </a:lnTo>
                <a:lnTo>
                  <a:pt x="12988" y="7380"/>
                </a:lnTo>
                <a:lnTo>
                  <a:pt x="12996" y="7368"/>
                </a:lnTo>
                <a:lnTo>
                  <a:pt x="13004" y="7350"/>
                </a:lnTo>
                <a:lnTo>
                  <a:pt x="13006" y="7340"/>
                </a:lnTo>
                <a:lnTo>
                  <a:pt x="13008" y="7328"/>
                </a:lnTo>
                <a:lnTo>
                  <a:pt x="13010" y="7316"/>
                </a:lnTo>
                <a:lnTo>
                  <a:pt x="13016" y="7306"/>
                </a:lnTo>
                <a:lnTo>
                  <a:pt x="13024" y="7298"/>
                </a:lnTo>
                <a:lnTo>
                  <a:pt x="13034" y="7292"/>
                </a:lnTo>
                <a:lnTo>
                  <a:pt x="13046" y="7288"/>
                </a:lnTo>
                <a:lnTo>
                  <a:pt x="13056" y="7284"/>
                </a:lnTo>
                <a:lnTo>
                  <a:pt x="13064" y="7284"/>
                </a:lnTo>
                <a:lnTo>
                  <a:pt x="13070" y="7286"/>
                </a:lnTo>
                <a:lnTo>
                  <a:pt x="13076" y="7286"/>
                </a:lnTo>
                <a:lnTo>
                  <a:pt x="13080" y="7286"/>
                </a:lnTo>
                <a:lnTo>
                  <a:pt x="13084" y="7284"/>
                </a:lnTo>
                <a:lnTo>
                  <a:pt x="13086" y="7282"/>
                </a:lnTo>
                <a:lnTo>
                  <a:pt x="13088" y="7278"/>
                </a:lnTo>
                <a:lnTo>
                  <a:pt x="13088" y="7274"/>
                </a:lnTo>
                <a:lnTo>
                  <a:pt x="13086" y="7272"/>
                </a:lnTo>
                <a:lnTo>
                  <a:pt x="13080" y="7270"/>
                </a:lnTo>
                <a:lnTo>
                  <a:pt x="13076" y="7266"/>
                </a:lnTo>
                <a:lnTo>
                  <a:pt x="13072" y="7264"/>
                </a:lnTo>
                <a:lnTo>
                  <a:pt x="13070" y="7258"/>
                </a:lnTo>
                <a:lnTo>
                  <a:pt x="13070" y="7252"/>
                </a:lnTo>
                <a:lnTo>
                  <a:pt x="13070" y="7248"/>
                </a:lnTo>
                <a:lnTo>
                  <a:pt x="13074" y="7244"/>
                </a:lnTo>
                <a:lnTo>
                  <a:pt x="13076" y="7240"/>
                </a:lnTo>
                <a:lnTo>
                  <a:pt x="13082" y="7238"/>
                </a:lnTo>
                <a:lnTo>
                  <a:pt x="13086" y="7236"/>
                </a:lnTo>
                <a:lnTo>
                  <a:pt x="13090" y="7232"/>
                </a:lnTo>
                <a:lnTo>
                  <a:pt x="13100" y="7218"/>
                </a:lnTo>
                <a:lnTo>
                  <a:pt x="13110" y="7200"/>
                </a:lnTo>
                <a:lnTo>
                  <a:pt x="13126" y="7178"/>
                </a:lnTo>
                <a:lnTo>
                  <a:pt x="13132" y="7170"/>
                </a:lnTo>
                <a:lnTo>
                  <a:pt x="13134" y="7164"/>
                </a:lnTo>
                <a:lnTo>
                  <a:pt x="13132" y="7160"/>
                </a:lnTo>
                <a:lnTo>
                  <a:pt x="13130" y="7158"/>
                </a:lnTo>
                <a:lnTo>
                  <a:pt x="13128" y="7156"/>
                </a:lnTo>
                <a:lnTo>
                  <a:pt x="13124" y="7152"/>
                </a:lnTo>
                <a:lnTo>
                  <a:pt x="13124" y="7148"/>
                </a:lnTo>
                <a:lnTo>
                  <a:pt x="13128" y="7142"/>
                </a:lnTo>
                <a:close/>
                <a:moveTo>
                  <a:pt x="13270" y="6944"/>
                </a:moveTo>
                <a:lnTo>
                  <a:pt x="13270" y="6944"/>
                </a:lnTo>
                <a:lnTo>
                  <a:pt x="13266" y="6950"/>
                </a:lnTo>
                <a:lnTo>
                  <a:pt x="13262" y="6954"/>
                </a:lnTo>
                <a:lnTo>
                  <a:pt x="13258" y="6956"/>
                </a:lnTo>
                <a:lnTo>
                  <a:pt x="13250" y="6958"/>
                </a:lnTo>
                <a:lnTo>
                  <a:pt x="13244" y="6956"/>
                </a:lnTo>
                <a:lnTo>
                  <a:pt x="13236" y="6954"/>
                </a:lnTo>
                <a:lnTo>
                  <a:pt x="13218" y="6946"/>
                </a:lnTo>
                <a:lnTo>
                  <a:pt x="13210" y="6940"/>
                </a:lnTo>
                <a:lnTo>
                  <a:pt x="13204" y="6932"/>
                </a:lnTo>
                <a:lnTo>
                  <a:pt x="13200" y="6924"/>
                </a:lnTo>
                <a:lnTo>
                  <a:pt x="13198" y="6914"/>
                </a:lnTo>
                <a:lnTo>
                  <a:pt x="13192" y="6896"/>
                </a:lnTo>
                <a:lnTo>
                  <a:pt x="13190" y="6888"/>
                </a:lnTo>
                <a:lnTo>
                  <a:pt x="13184" y="6880"/>
                </a:lnTo>
                <a:lnTo>
                  <a:pt x="13178" y="6874"/>
                </a:lnTo>
                <a:lnTo>
                  <a:pt x="13176" y="6872"/>
                </a:lnTo>
                <a:lnTo>
                  <a:pt x="13174" y="6874"/>
                </a:lnTo>
                <a:lnTo>
                  <a:pt x="13174" y="6878"/>
                </a:lnTo>
                <a:lnTo>
                  <a:pt x="13176" y="6890"/>
                </a:lnTo>
                <a:lnTo>
                  <a:pt x="13184" y="6908"/>
                </a:lnTo>
                <a:lnTo>
                  <a:pt x="13184" y="6914"/>
                </a:lnTo>
                <a:lnTo>
                  <a:pt x="13182" y="6914"/>
                </a:lnTo>
                <a:lnTo>
                  <a:pt x="13176" y="6912"/>
                </a:lnTo>
                <a:lnTo>
                  <a:pt x="13168" y="6908"/>
                </a:lnTo>
                <a:lnTo>
                  <a:pt x="13162" y="6900"/>
                </a:lnTo>
                <a:lnTo>
                  <a:pt x="13156" y="6892"/>
                </a:lnTo>
                <a:lnTo>
                  <a:pt x="13152" y="6884"/>
                </a:lnTo>
                <a:lnTo>
                  <a:pt x="13152" y="6876"/>
                </a:lnTo>
                <a:lnTo>
                  <a:pt x="13152" y="6870"/>
                </a:lnTo>
                <a:lnTo>
                  <a:pt x="13152" y="6864"/>
                </a:lnTo>
                <a:lnTo>
                  <a:pt x="13148" y="6856"/>
                </a:lnTo>
                <a:lnTo>
                  <a:pt x="13144" y="6850"/>
                </a:lnTo>
                <a:lnTo>
                  <a:pt x="13142" y="6846"/>
                </a:lnTo>
                <a:lnTo>
                  <a:pt x="13142" y="6842"/>
                </a:lnTo>
                <a:lnTo>
                  <a:pt x="13142" y="6832"/>
                </a:lnTo>
                <a:lnTo>
                  <a:pt x="13140" y="6826"/>
                </a:lnTo>
                <a:lnTo>
                  <a:pt x="13138" y="6818"/>
                </a:lnTo>
                <a:lnTo>
                  <a:pt x="13132" y="6810"/>
                </a:lnTo>
                <a:lnTo>
                  <a:pt x="13124" y="6802"/>
                </a:lnTo>
                <a:lnTo>
                  <a:pt x="13118" y="6796"/>
                </a:lnTo>
                <a:lnTo>
                  <a:pt x="13110" y="6794"/>
                </a:lnTo>
                <a:lnTo>
                  <a:pt x="13100" y="6792"/>
                </a:lnTo>
                <a:lnTo>
                  <a:pt x="13096" y="6790"/>
                </a:lnTo>
                <a:lnTo>
                  <a:pt x="13092" y="6786"/>
                </a:lnTo>
                <a:lnTo>
                  <a:pt x="13088" y="6778"/>
                </a:lnTo>
                <a:lnTo>
                  <a:pt x="13082" y="6768"/>
                </a:lnTo>
                <a:lnTo>
                  <a:pt x="13078" y="6766"/>
                </a:lnTo>
                <a:lnTo>
                  <a:pt x="13074" y="6764"/>
                </a:lnTo>
                <a:lnTo>
                  <a:pt x="13064" y="6766"/>
                </a:lnTo>
                <a:lnTo>
                  <a:pt x="13064" y="6768"/>
                </a:lnTo>
                <a:lnTo>
                  <a:pt x="13070" y="6774"/>
                </a:lnTo>
                <a:lnTo>
                  <a:pt x="13080" y="6786"/>
                </a:lnTo>
                <a:lnTo>
                  <a:pt x="13084" y="6794"/>
                </a:lnTo>
                <a:lnTo>
                  <a:pt x="13086" y="6798"/>
                </a:lnTo>
                <a:lnTo>
                  <a:pt x="13086" y="6800"/>
                </a:lnTo>
                <a:lnTo>
                  <a:pt x="13086" y="6802"/>
                </a:lnTo>
                <a:lnTo>
                  <a:pt x="13084" y="6806"/>
                </a:lnTo>
                <a:lnTo>
                  <a:pt x="13090" y="6816"/>
                </a:lnTo>
                <a:lnTo>
                  <a:pt x="13096" y="6824"/>
                </a:lnTo>
                <a:lnTo>
                  <a:pt x="13102" y="6834"/>
                </a:lnTo>
                <a:lnTo>
                  <a:pt x="13110" y="6854"/>
                </a:lnTo>
                <a:lnTo>
                  <a:pt x="13116" y="6862"/>
                </a:lnTo>
                <a:lnTo>
                  <a:pt x="13120" y="6868"/>
                </a:lnTo>
                <a:lnTo>
                  <a:pt x="13122" y="6868"/>
                </a:lnTo>
                <a:lnTo>
                  <a:pt x="13126" y="6864"/>
                </a:lnTo>
                <a:lnTo>
                  <a:pt x="13128" y="6862"/>
                </a:lnTo>
                <a:lnTo>
                  <a:pt x="13130" y="6862"/>
                </a:lnTo>
                <a:lnTo>
                  <a:pt x="13134" y="6870"/>
                </a:lnTo>
                <a:lnTo>
                  <a:pt x="13136" y="6878"/>
                </a:lnTo>
                <a:lnTo>
                  <a:pt x="13136" y="6880"/>
                </a:lnTo>
                <a:lnTo>
                  <a:pt x="13134" y="6880"/>
                </a:lnTo>
                <a:lnTo>
                  <a:pt x="13128" y="6878"/>
                </a:lnTo>
                <a:lnTo>
                  <a:pt x="13130" y="6882"/>
                </a:lnTo>
                <a:lnTo>
                  <a:pt x="13144" y="6918"/>
                </a:lnTo>
                <a:lnTo>
                  <a:pt x="13150" y="6932"/>
                </a:lnTo>
                <a:lnTo>
                  <a:pt x="13152" y="6942"/>
                </a:lnTo>
                <a:lnTo>
                  <a:pt x="13152" y="6950"/>
                </a:lnTo>
                <a:lnTo>
                  <a:pt x="13152" y="6956"/>
                </a:lnTo>
                <a:lnTo>
                  <a:pt x="13148" y="6968"/>
                </a:lnTo>
                <a:lnTo>
                  <a:pt x="13146" y="6976"/>
                </a:lnTo>
                <a:lnTo>
                  <a:pt x="13146" y="6984"/>
                </a:lnTo>
                <a:lnTo>
                  <a:pt x="13146" y="6994"/>
                </a:lnTo>
                <a:lnTo>
                  <a:pt x="13142" y="7002"/>
                </a:lnTo>
                <a:lnTo>
                  <a:pt x="13138" y="7008"/>
                </a:lnTo>
                <a:lnTo>
                  <a:pt x="13130" y="7012"/>
                </a:lnTo>
                <a:lnTo>
                  <a:pt x="13118" y="7020"/>
                </a:lnTo>
                <a:lnTo>
                  <a:pt x="13112" y="7024"/>
                </a:lnTo>
                <a:lnTo>
                  <a:pt x="13110" y="7028"/>
                </a:lnTo>
                <a:lnTo>
                  <a:pt x="13110" y="7034"/>
                </a:lnTo>
                <a:lnTo>
                  <a:pt x="13114" y="7038"/>
                </a:lnTo>
                <a:lnTo>
                  <a:pt x="13126" y="7050"/>
                </a:lnTo>
                <a:lnTo>
                  <a:pt x="13144" y="7058"/>
                </a:lnTo>
                <a:lnTo>
                  <a:pt x="13158" y="7066"/>
                </a:lnTo>
                <a:lnTo>
                  <a:pt x="13164" y="7072"/>
                </a:lnTo>
                <a:lnTo>
                  <a:pt x="13166" y="7078"/>
                </a:lnTo>
                <a:lnTo>
                  <a:pt x="13168" y="7088"/>
                </a:lnTo>
                <a:lnTo>
                  <a:pt x="13166" y="7096"/>
                </a:lnTo>
                <a:lnTo>
                  <a:pt x="13162" y="7114"/>
                </a:lnTo>
                <a:lnTo>
                  <a:pt x="13158" y="7122"/>
                </a:lnTo>
                <a:lnTo>
                  <a:pt x="13154" y="7126"/>
                </a:lnTo>
                <a:lnTo>
                  <a:pt x="13148" y="7132"/>
                </a:lnTo>
                <a:lnTo>
                  <a:pt x="13144" y="7136"/>
                </a:lnTo>
                <a:lnTo>
                  <a:pt x="13144" y="7138"/>
                </a:lnTo>
                <a:lnTo>
                  <a:pt x="13146" y="7140"/>
                </a:lnTo>
                <a:lnTo>
                  <a:pt x="13158" y="7144"/>
                </a:lnTo>
                <a:lnTo>
                  <a:pt x="13162" y="7146"/>
                </a:lnTo>
                <a:lnTo>
                  <a:pt x="13164" y="7150"/>
                </a:lnTo>
                <a:lnTo>
                  <a:pt x="13168" y="7156"/>
                </a:lnTo>
                <a:lnTo>
                  <a:pt x="13170" y="7158"/>
                </a:lnTo>
                <a:lnTo>
                  <a:pt x="13172" y="7160"/>
                </a:lnTo>
                <a:lnTo>
                  <a:pt x="13176" y="7158"/>
                </a:lnTo>
                <a:lnTo>
                  <a:pt x="13182" y="7154"/>
                </a:lnTo>
                <a:lnTo>
                  <a:pt x="13190" y="7146"/>
                </a:lnTo>
                <a:lnTo>
                  <a:pt x="13200" y="7134"/>
                </a:lnTo>
                <a:lnTo>
                  <a:pt x="13222" y="7102"/>
                </a:lnTo>
                <a:lnTo>
                  <a:pt x="13232" y="7084"/>
                </a:lnTo>
                <a:lnTo>
                  <a:pt x="13238" y="7068"/>
                </a:lnTo>
                <a:lnTo>
                  <a:pt x="13242" y="7054"/>
                </a:lnTo>
                <a:lnTo>
                  <a:pt x="13240" y="7050"/>
                </a:lnTo>
                <a:lnTo>
                  <a:pt x="13238" y="7046"/>
                </a:lnTo>
                <a:lnTo>
                  <a:pt x="13238" y="7042"/>
                </a:lnTo>
                <a:lnTo>
                  <a:pt x="13238" y="7036"/>
                </a:lnTo>
                <a:lnTo>
                  <a:pt x="13240" y="7032"/>
                </a:lnTo>
                <a:lnTo>
                  <a:pt x="13244" y="7026"/>
                </a:lnTo>
                <a:lnTo>
                  <a:pt x="13250" y="7022"/>
                </a:lnTo>
                <a:lnTo>
                  <a:pt x="13258" y="7020"/>
                </a:lnTo>
                <a:lnTo>
                  <a:pt x="13264" y="7020"/>
                </a:lnTo>
                <a:lnTo>
                  <a:pt x="13274" y="7024"/>
                </a:lnTo>
                <a:lnTo>
                  <a:pt x="13280" y="7028"/>
                </a:lnTo>
                <a:lnTo>
                  <a:pt x="13282" y="7030"/>
                </a:lnTo>
                <a:lnTo>
                  <a:pt x="13282" y="7028"/>
                </a:lnTo>
                <a:lnTo>
                  <a:pt x="13282" y="7024"/>
                </a:lnTo>
                <a:lnTo>
                  <a:pt x="13280" y="7018"/>
                </a:lnTo>
                <a:lnTo>
                  <a:pt x="13280" y="7010"/>
                </a:lnTo>
                <a:lnTo>
                  <a:pt x="13278" y="7002"/>
                </a:lnTo>
                <a:lnTo>
                  <a:pt x="13280" y="6998"/>
                </a:lnTo>
                <a:lnTo>
                  <a:pt x="13282" y="6996"/>
                </a:lnTo>
                <a:lnTo>
                  <a:pt x="13286" y="6994"/>
                </a:lnTo>
                <a:lnTo>
                  <a:pt x="13290" y="6992"/>
                </a:lnTo>
                <a:lnTo>
                  <a:pt x="13294" y="6986"/>
                </a:lnTo>
                <a:lnTo>
                  <a:pt x="13296" y="6980"/>
                </a:lnTo>
                <a:lnTo>
                  <a:pt x="13296" y="6974"/>
                </a:lnTo>
                <a:lnTo>
                  <a:pt x="13298" y="6958"/>
                </a:lnTo>
                <a:lnTo>
                  <a:pt x="13298" y="6952"/>
                </a:lnTo>
                <a:lnTo>
                  <a:pt x="13300" y="6948"/>
                </a:lnTo>
                <a:lnTo>
                  <a:pt x="13302" y="6942"/>
                </a:lnTo>
                <a:lnTo>
                  <a:pt x="13300" y="6940"/>
                </a:lnTo>
                <a:lnTo>
                  <a:pt x="13296" y="6936"/>
                </a:lnTo>
                <a:lnTo>
                  <a:pt x="13292" y="6934"/>
                </a:lnTo>
                <a:lnTo>
                  <a:pt x="13286" y="6934"/>
                </a:lnTo>
                <a:lnTo>
                  <a:pt x="13280" y="6936"/>
                </a:lnTo>
                <a:lnTo>
                  <a:pt x="13274" y="6938"/>
                </a:lnTo>
                <a:lnTo>
                  <a:pt x="13270" y="6944"/>
                </a:lnTo>
                <a:close/>
                <a:moveTo>
                  <a:pt x="8116" y="5660"/>
                </a:moveTo>
                <a:lnTo>
                  <a:pt x="8116" y="5660"/>
                </a:lnTo>
                <a:lnTo>
                  <a:pt x="8110" y="5654"/>
                </a:lnTo>
                <a:lnTo>
                  <a:pt x="8106" y="5648"/>
                </a:lnTo>
                <a:lnTo>
                  <a:pt x="8102" y="5632"/>
                </a:lnTo>
                <a:lnTo>
                  <a:pt x="8100" y="5626"/>
                </a:lnTo>
                <a:lnTo>
                  <a:pt x="8096" y="5622"/>
                </a:lnTo>
                <a:lnTo>
                  <a:pt x="8094" y="5622"/>
                </a:lnTo>
                <a:lnTo>
                  <a:pt x="8090" y="5628"/>
                </a:lnTo>
                <a:lnTo>
                  <a:pt x="8084" y="5636"/>
                </a:lnTo>
                <a:lnTo>
                  <a:pt x="8082" y="5642"/>
                </a:lnTo>
                <a:lnTo>
                  <a:pt x="8080" y="5662"/>
                </a:lnTo>
                <a:lnTo>
                  <a:pt x="8078" y="5672"/>
                </a:lnTo>
                <a:lnTo>
                  <a:pt x="8076" y="5680"/>
                </a:lnTo>
                <a:lnTo>
                  <a:pt x="8072" y="5688"/>
                </a:lnTo>
                <a:lnTo>
                  <a:pt x="8070" y="5692"/>
                </a:lnTo>
                <a:lnTo>
                  <a:pt x="8062" y="5698"/>
                </a:lnTo>
                <a:lnTo>
                  <a:pt x="8052" y="5700"/>
                </a:lnTo>
                <a:lnTo>
                  <a:pt x="8040" y="5702"/>
                </a:lnTo>
                <a:lnTo>
                  <a:pt x="8036" y="5704"/>
                </a:lnTo>
                <a:lnTo>
                  <a:pt x="8038" y="5710"/>
                </a:lnTo>
                <a:lnTo>
                  <a:pt x="8042" y="5722"/>
                </a:lnTo>
                <a:lnTo>
                  <a:pt x="8042" y="5728"/>
                </a:lnTo>
                <a:lnTo>
                  <a:pt x="8040" y="5732"/>
                </a:lnTo>
                <a:lnTo>
                  <a:pt x="8030" y="5744"/>
                </a:lnTo>
                <a:lnTo>
                  <a:pt x="8010" y="5762"/>
                </a:lnTo>
                <a:lnTo>
                  <a:pt x="8000" y="5774"/>
                </a:lnTo>
                <a:lnTo>
                  <a:pt x="7992" y="5782"/>
                </a:lnTo>
                <a:lnTo>
                  <a:pt x="7982" y="5796"/>
                </a:lnTo>
                <a:lnTo>
                  <a:pt x="7976" y="5802"/>
                </a:lnTo>
                <a:lnTo>
                  <a:pt x="7970" y="5806"/>
                </a:lnTo>
                <a:lnTo>
                  <a:pt x="7958" y="5808"/>
                </a:lnTo>
                <a:lnTo>
                  <a:pt x="7942" y="5810"/>
                </a:lnTo>
                <a:lnTo>
                  <a:pt x="7934" y="5812"/>
                </a:lnTo>
                <a:lnTo>
                  <a:pt x="7930" y="5814"/>
                </a:lnTo>
                <a:lnTo>
                  <a:pt x="7926" y="5820"/>
                </a:lnTo>
                <a:lnTo>
                  <a:pt x="7924" y="5822"/>
                </a:lnTo>
                <a:lnTo>
                  <a:pt x="7922" y="5824"/>
                </a:lnTo>
                <a:lnTo>
                  <a:pt x="7918" y="5826"/>
                </a:lnTo>
                <a:lnTo>
                  <a:pt x="7910" y="5826"/>
                </a:lnTo>
                <a:lnTo>
                  <a:pt x="7904" y="5826"/>
                </a:lnTo>
                <a:lnTo>
                  <a:pt x="7902" y="5826"/>
                </a:lnTo>
                <a:lnTo>
                  <a:pt x="7900" y="5828"/>
                </a:lnTo>
                <a:lnTo>
                  <a:pt x="7900" y="5832"/>
                </a:lnTo>
                <a:lnTo>
                  <a:pt x="7898" y="5844"/>
                </a:lnTo>
                <a:lnTo>
                  <a:pt x="7896" y="5854"/>
                </a:lnTo>
                <a:lnTo>
                  <a:pt x="7890" y="5868"/>
                </a:lnTo>
                <a:lnTo>
                  <a:pt x="7884" y="5880"/>
                </a:lnTo>
                <a:lnTo>
                  <a:pt x="7882" y="5888"/>
                </a:lnTo>
                <a:lnTo>
                  <a:pt x="7882" y="5892"/>
                </a:lnTo>
                <a:lnTo>
                  <a:pt x="7882" y="5898"/>
                </a:lnTo>
                <a:lnTo>
                  <a:pt x="7886" y="5904"/>
                </a:lnTo>
                <a:lnTo>
                  <a:pt x="7886" y="5910"/>
                </a:lnTo>
                <a:lnTo>
                  <a:pt x="7886" y="5918"/>
                </a:lnTo>
                <a:lnTo>
                  <a:pt x="7884" y="5926"/>
                </a:lnTo>
                <a:lnTo>
                  <a:pt x="7886" y="5934"/>
                </a:lnTo>
                <a:lnTo>
                  <a:pt x="7888" y="5944"/>
                </a:lnTo>
                <a:lnTo>
                  <a:pt x="7892" y="5952"/>
                </a:lnTo>
                <a:lnTo>
                  <a:pt x="7892" y="5956"/>
                </a:lnTo>
                <a:lnTo>
                  <a:pt x="7892" y="5962"/>
                </a:lnTo>
                <a:lnTo>
                  <a:pt x="7892" y="5970"/>
                </a:lnTo>
                <a:lnTo>
                  <a:pt x="7894" y="5976"/>
                </a:lnTo>
                <a:lnTo>
                  <a:pt x="7898" y="5986"/>
                </a:lnTo>
                <a:lnTo>
                  <a:pt x="7902" y="6004"/>
                </a:lnTo>
                <a:lnTo>
                  <a:pt x="7902" y="6014"/>
                </a:lnTo>
                <a:lnTo>
                  <a:pt x="7900" y="6024"/>
                </a:lnTo>
                <a:lnTo>
                  <a:pt x="7898" y="6032"/>
                </a:lnTo>
                <a:lnTo>
                  <a:pt x="7894" y="6040"/>
                </a:lnTo>
                <a:lnTo>
                  <a:pt x="7884" y="6054"/>
                </a:lnTo>
                <a:lnTo>
                  <a:pt x="7880" y="6062"/>
                </a:lnTo>
                <a:lnTo>
                  <a:pt x="7878" y="6072"/>
                </a:lnTo>
                <a:lnTo>
                  <a:pt x="7876" y="6080"/>
                </a:lnTo>
                <a:lnTo>
                  <a:pt x="7874" y="6082"/>
                </a:lnTo>
                <a:lnTo>
                  <a:pt x="7872" y="6084"/>
                </a:lnTo>
                <a:lnTo>
                  <a:pt x="7868" y="6084"/>
                </a:lnTo>
                <a:lnTo>
                  <a:pt x="7866" y="6086"/>
                </a:lnTo>
                <a:lnTo>
                  <a:pt x="7862" y="6088"/>
                </a:lnTo>
                <a:lnTo>
                  <a:pt x="7858" y="6096"/>
                </a:lnTo>
                <a:lnTo>
                  <a:pt x="7856" y="6110"/>
                </a:lnTo>
                <a:lnTo>
                  <a:pt x="7852" y="6124"/>
                </a:lnTo>
                <a:lnTo>
                  <a:pt x="7852" y="6136"/>
                </a:lnTo>
                <a:lnTo>
                  <a:pt x="7852" y="6146"/>
                </a:lnTo>
                <a:lnTo>
                  <a:pt x="7854" y="6154"/>
                </a:lnTo>
                <a:lnTo>
                  <a:pt x="7860" y="6166"/>
                </a:lnTo>
                <a:lnTo>
                  <a:pt x="7868" y="6182"/>
                </a:lnTo>
                <a:lnTo>
                  <a:pt x="7870" y="6190"/>
                </a:lnTo>
                <a:lnTo>
                  <a:pt x="7872" y="6196"/>
                </a:lnTo>
                <a:lnTo>
                  <a:pt x="7870" y="6208"/>
                </a:lnTo>
                <a:lnTo>
                  <a:pt x="7868" y="6216"/>
                </a:lnTo>
                <a:lnTo>
                  <a:pt x="7870" y="6226"/>
                </a:lnTo>
                <a:lnTo>
                  <a:pt x="7872" y="6240"/>
                </a:lnTo>
                <a:lnTo>
                  <a:pt x="7878" y="6256"/>
                </a:lnTo>
                <a:lnTo>
                  <a:pt x="7886" y="6268"/>
                </a:lnTo>
                <a:lnTo>
                  <a:pt x="7892" y="6278"/>
                </a:lnTo>
                <a:lnTo>
                  <a:pt x="7898" y="6282"/>
                </a:lnTo>
                <a:lnTo>
                  <a:pt x="7902" y="6286"/>
                </a:lnTo>
                <a:lnTo>
                  <a:pt x="7914" y="6288"/>
                </a:lnTo>
                <a:lnTo>
                  <a:pt x="7920" y="6292"/>
                </a:lnTo>
                <a:lnTo>
                  <a:pt x="7924" y="6296"/>
                </a:lnTo>
                <a:lnTo>
                  <a:pt x="7926" y="6300"/>
                </a:lnTo>
                <a:lnTo>
                  <a:pt x="7930" y="6300"/>
                </a:lnTo>
                <a:lnTo>
                  <a:pt x="7938" y="6302"/>
                </a:lnTo>
                <a:lnTo>
                  <a:pt x="7948" y="6298"/>
                </a:lnTo>
                <a:lnTo>
                  <a:pt x="7958" y="6294"/>
                </a:lnTo>
                <a:lnTo>
                  <a:pt x="7978" y="6284"/>
                </a:lnTo>
                <a:lnTo>
                  <a:pt x="7988" y="6280"/>
                </a:lnTo>
                <a:lnTo>
                  <a:pt x="7998" y="6278"/>
                </a:lnTo>
                <a:lnTo>
                  <a:pt x="8002" y="6276"/>
                </a:lnTo>
                <a:lnTo>
                  <a:pt x="8006" y="6270"/>
                </a:lnTo>
                <a:lnTo>
                  <a:pt x="8014" y="6252"/>
                </a:lnTo>
                <a:lnTo>
                  <a:pt x="8024" y="6224"/>
                </a:lnTo>
                <a:lnTo>
                  <a:pt x="8032" y="6188"/>
                </a:lnTo>
                <a:lnTo>
                  <a:pt x="8052" y="6108"/>
                </a:lnTo>
                <a:lnTo>
                  <a:pt x="8072" y="6024"/>
                </a:lnTo>
                <a:lnTo>
                  <a:pt x="8086" y="5978"/>
                </a:lnTo>
                <a:lnTo>
                  <a:pt x="8098" y="5946"/>
                </a:lnTo>
                <a:lnTo>
                  <a:pt x="8102" y="5934"/>
                </a:lnTo>
                <a:lnTo>
                  <a:pt x="8104" y="5922"/>
                </a:lnTo>
                <a:lnTo>
                  <a:pt x="8104" y="5910"/>
                </a:lnTo>
                <a:lnTo>
                  <a:pt x="8102" y="5898"/>
                </a:lnTo>
                <a:lnTo>
                  <a:pt x="8102" y="5886"/>
                </a:lnTo>
                <a:lnTo>
                  <a:pt x="8102" y="5878"/>
                </a:lnTo>
                <a:lnTo>
                  <a:pt x="8104" y="5872"/>
                </a:lnTo>
                <a:lnTo>
                  <a:pt x="8108" y="5870"/>
                </a:lnTo>
                <a:lnTo>
                  <a:pt x="8114" y="5864"/>
                </a:lnTo>
                <a:lnTo>
                  <a:pt x="8116" y="5862"/>
                </a:lnTo>
                <a:lnTo>
                  <a:pt x="8116" y="5856"/>
                </a:lnTo>
                <a:lnTo>
                  <a:pt x="8114" y="5846"/>
                </a:lnTo>
                <a:lnTo>
                  <a:pt x="8116" y="5838"/>
                </a:lnTo>
                <a:lnTo>
                  <a:pt x="8118" y="5830"/>
                </a:lnTo>
                <a:lnTo>
                  <a:pt x="8116" y="5824"/>
                </a:lnTo>
                <a:lnTo>
                  <a:pt x="8114" y="5818"/>
                </a:lnTo>
                <a:lnTo>
                  <a:pt x="8112" y="5810"/>
                </a:lnTo>
                <a:lnTo>
                  <a:pt x="8110" y="5802"/>
                </a:lnTo>
                <a:lnTo>
                  <a:pt x="8110" y="5796"/>
                </a:lnTo>
                <a:lnTo>
                  <a:pt x="8112" y="5792"/>
                </a:lnTo>
                <a:lnTo>
                  <a:pt x="8114" y="5792"/>
                </a:lnTo>
                <a:lnTo>
                  <a:pt x="8118" y="5794"/>
                </a:lnTo>
                <a:lnTo>
                  <a:pt x="8122" y="5802"/>
                </a:lnTo>
                <a:lnTo>
                  <a:pt x="8126" y="5814"/>
                </a:lnTo>
                <a:lnTo>
                  <a:pt x="8130" y="5818"/>
                </a:lnTo>
                <a:lnTo>
                  <a:pt x="8132" y="5818"/>
                </a:lnTo>
                <a:lnTo>
                  <a:pt x="8136" y="5814"/>
                </a:lnTo>
                <a:lnTo>
                  <a:pt x="8138" y="5808"/>
                </a:lnTo>
                <a:lnTo>
                  <a:pt x="8140" y="5798"/>
                </a:lnTo>
                <a:lnTo>
                  <a:pt x="8142" y="5788"/>
                </a:lnTo>
                <a:lnTo>
                  <a:pt x="8142" y="5778"/>
                </a:lnTo>
                <a:lnTo>
                  <a:pt x="8138" y="5770"/>
                </a:lnTo>
                <a:lnTo>
                  <a:pt x="8136" y="5760"/>
                </a:lnTo>
                <a:lnTo>
                  <a:pt x="8134" y="5746"/>
                </a:lnTo>
                <a:lnTo>
                  <a:pt x="8130" y="5710"/>
                </a:lnTo>
                <a:lnTo>
                  <a:pt x="8124" y="5678"/>
                </a:lnTo>
                <a:lnTo>
                  <a:pt x="8120" y="5666"/>
                </a:lnTo>
                <a:lnTo>
                  <a:pt x="8116" y="5660"/>
                </a:lnTo>
                <a:close/>
                <a:moveTo>
                  <a:pt x="11994" y="2764"/>
                </a:moveTo>
                <a:lnTo>
                  <a:pt x="11994" y="2764"/>
                </a:lnTo>
                <a:lnTo>
                  <a:pt x="11986" y="2776"/>
                </a:lnTo>
                <a:lnTo>
                  <a:pt x="11978" y="2784"/>
                </a:lnTo>
                <a:lnTo>
                  <a:pt x="11972" y="2794"/>
                </a:lnTo>
                <a:lnTo>
                  <a:pt x="11972" y="2798"/>
                </a:lnTo>
                <a:lnTo>
                  <a:pt x="11974" y="2802"/>
                </a:lnTo>
                <a:lnTo>
                  <a:pt x="11976" y="2800"/>
                </a:lnTo>
                <a:lnTo>
                  <a:pt x="11982" y="2792"/>
                </a:lnTo>
                <a:lnTo>
                  <a:pt x="11988" y="2784"/>
                </a:lnTo>
                <a:lnTo>
                  <a:pt x="11994" y="2778"/>
                </a:lnTo>
                <a:lnTo>
                  <a:pt x="12000" y="2772"/>
                </a:lnTo>
                <a:lnTo>
                  <a:pt x="12010" y="2768"/>
                </a:lnTo>
                <a:lnTo>
                  <a:pt x="12014" y="2766"/>
                </a:lnTo>
                <a:lnTo>
                  <a:pt x="12008" y="2762"/>
                </a:lnTo>
                <a:lnTo>
                  <a:pt x="12000" y="2762"/>
                </a:lnTo>
                <a:lnTo>
                  <a:pt x="11996" y="2762"/>
                </a:lnTo>
                <a:lnTo>
                  <a:pt x="11994" y="2764"/>
                </a:lnTo>
                <a:close/>
                <a:moveTo>
                  <a:pt x="12064" y="2720"/>
                </a:moveTo>
                <a:lnTo>
                  <a:pt x="12064" y="2720"/>
                </a:lnTo>
                <a:lnTo>
                  <a:pt x="12054" y="2726"/>
                </a:lnTo>
                <a:lnTo>
                  <a:pt x="12046" y="2734"/>
                </a:lnTo>
                <a:lnTo>
                  <a:pt x="12036" y="2744"/>
                </a:lnTo>
                <a:lnTo>
                  <a:pt x="12030" y="2756"/>
                </a:lnTo>
                <a:lnTo>
                  <a:pt x="12028" y="2760"/>
                </a:lnTo>
                <a:lnTo>
                  <a:pt x="12028" y="2762"/>
                </a:lnTo>
                <a:lnTo>
                  <a:pt x="12030" y="2762"/>
                </a:lnTo>
                <a:lnTo>
                  <a:pt x="12032" y="2762"/>
                </a:lnTo>
                <a:lnTo>
                  <a:pt x="12040" y="2756"/>
                </a:lnTo>
                <a:lnTo>
                  <a:pt x="12050" y="2744"/>
                </a:lnTo>
                <a:lnTo>
                  <a:pt x="12058" y="2736"/>
                </a:lnTo>
                <a:lnTo>
                  <a:pt x="12064" y="2730"/>
                </a:lnTo>
                <a:lnTo>
                  <a:pt x="12072" y="2728"/>
                </a:lnTo>
                <a:lnTo>
                  <a:pt x="12080" y="2722"/>
                </a:lnTo>
                <a:lnTo>
                  <a:pt x="12084" y="2718"/>
                </a:lnTo>
                <a:lnTo>
                  <a:pt x="12090" y="2714"/>
                </a:lnTo>
                <a:lnTo>
                  <a:pt x="12100" y="2712"/>
                </a:lnTo>
                <a:lnTo>
                  <a:pt x="12104" y="2710"/>
                </a:lnTo>
                <a:lnTo>
                  <a:pt x="12106" y="2708"/>
                </a:lnTo>
                <a:lnTo>
                  <a:pt x="12108" y="2706"/>
                </a:lnTo>
                <a:lnTo>
                  <a:pt x="12104" y="2700"/>
                </a:lnTo>
                <a:lnTo>
                  <a:pt x="12102" y="2698"/>
                </a:lnTo>
                <a:lnTo>
                  <a:pt x="12098" y="2700"/>
                </a:lnTo>
                <a:lnTo>
                  <a:pt x="12092" y="2704"/>
                </a:lnTo>
                <a:lnTo>
                  <a:pt x="12084" y="2710"/>
                </a:lnTo>
                <a:lnTo>
                  <a:pt x="12078" y="2710"/>
                </a:lnTo>
                <a:lnTo>
                  <a:pt x="12074" y="2708"/>
                </a:lnTo>
                <a:lnTo>
                  <a:pt x="12070" y="2706"/>
                </a:lnTo>
                <a:lnTo>
                  <a:pt x="12070" y="2710"/>
                </a:lnTo>
                <a:lnTo>
                  <a:pt x="12070" y="2716"/>
                </a:lnTo>
                <a:lnTo>
                  <a:pt x="12068" y="2718"/>
                </a:lnTo>
                <a:lnTo>
                  <a:pt x="12064" y="2720"/>
                </a:lnTo>
                <a:close/>
                <a:moveTo>
                  <a:pt x="12172" y="2660"/>
                </a:moveTo>
                <a:lnTo>
                  <a:pt x="12172" y="2660"/>
                </a:lnTo>
                <a:lnTo>
                  <a:pt x="12170" y="2660"/>
                </a:lnTo>
                <a:lnTo>
                  <a:pt x="12166" y="2660"/>
                </a:lnTo>
                <a:lnTo>
                  <a:pt x="12154" y="2666"/>
                </a:lnTo>
                <a:lnTo>
                  <a:pt x="12142" y="2676"/>
                </a:lnTo>
                <a:lnTo>
                  <a:pt x="12138" y="2682"/>
                </a:lnTo>
                <a:lnTo>
                  <a:pt x="12134" y="2690"/>
                </a:lnTo>
                <a:lnTo>
                  <a:pt x="12132" y="2696"/>
                </a:lnTo>
                <a:lnTo>
                  <a:pt x="12136" y="2696"/>
                </a:lnTo>
                <a:lnTo>
                  <a:pt x="12144" y="2692"/>
                </a:lnTo>
                <a:lnTo>
                  <a:pt x="12152" y="2686"/>
                </a:lnTo>
                <a:lnTo>
                  <a:pt x="12168" y="2670"/>
                </a:lnTo>
                <a:lnTo>
                  <a:pt x="12172" y="2664"/>
                </a:lnTo>
                <a:lnTo>
                  <a:pt x="12172" y="2660"/>
                </a:lnTo>
                <a:close/>
                <a:moveTo>
                  <a:pt x="12350" y="2462"/>
                </a:moveTo>
                <a:lnTo>
                  <a:pt x="12350" y="2462"/>
                </a:lnTo>
                <a:lnTo>
                  <a:pt x="12348" y="2460"/>
                </a:lnTo>
                <a:lnTo>
                  <a:pt x="12344" y="2462"/>
                </a:lnTo>
                <a:lnTo>
                  <a:pt x="12340" y="2470"/>
                </a:lnTo>
                <a:lnTo>
                  <a:pt x="12336" y="2484"/>
                </a:lnTo>
                <a:lnTo>
                  <a:pt x="12336" y="2492"/>
                </a:lnTo>
                <a:lnTo>
                  <a:pt x="12338" y="2492"/>
                </a:lnTo>
                <a:lnTo>
                  <a:pt x="12340" y="2490"/>
                </a:lnTo>
                <a:lnTo>
                  <a:pt x="12346" y="2482"/>
                </a:lnTo>
                <a:lnTo>
                  <a:pt x="12350" y="2470"/>
                </a:lnTo>
                <a:lnTo>
                  <a:pt x="12352" y="2466"/>
                </a:lnTo>
                <a:lnTo>
                  <a:pt x="12350" y="2462"/>
                </a:lnTo>
                <a:close/>
                <a:moveTo>
                  <a:pt x="12316" y="2512"/>
                </a:moveTo>
                <a:lnTo>
                  <a:pt x="12316" y="2512"/>
                </a:lnTo>
                <a:lnTo>
                  <a:pt x="12316" y="2514"/>
                </a:lnTo>
                <a:lnTo>
                  <a:pt x="12316" y="2512"/>
                </a:lnTo>
                <a:lnTo>
                  <a:pt x="12320" y="2510"/>
                </a:lnTo>
                <a:lnTo>
                  <a:pt x="12324" y="2506"/>
                </a:lnTo>
                <a:lnTo>
                  <a:pt x="12326" y="2502"/>
                </a:lnTo>
                <a:lnTo>
                  <a:pt x="12324" y="2502"/>
                </a:lnTo>
                <a:lnTo>
                  <a:pt x="12322" y="2504"/>
                </a:lnTo>
                <a:lnTo>
                  <a:pt x="12316" y="2512"/>
                </a:lnTo>
                <a:close/>
                <a:moveTo>
                  <a:pt x="12280" y="2566"/>
                </a:moveTo>
                <a:lnTo>
                  <a:pt x="12280" y="2566"/>
                </a:lnTo>
                <a:lnTo>
                  <a:pt x="12278" y="2566"/>
                </a:lnTo>
                <a:lnTo>
                  <a:pt x="12276" y="2568"/>
                </a:lnTo>
                <a:lnTo>
                  <a:pt x="12276" y="2572"/>
                </a:lnTo>
                <a:lnTo>
                  <a:pt x="12278" y="2574"/>
                </a:lnTo>
                <a:lnTo>
                  <a:pt x="12280" y="2576"/>
                </a:lnTo>
                <a:lnTo>
                  <a:pt x="12282" y="2574"/>
                </a:lnTo>
                <a:lnTo>
                  <a:pt x="12282" y="2570"/>
                </a:lnTo>
                <a:lnTo>
                  <a:pt x="12280" y="2566"/>
                </a:lnTo>
                <a:close/>
                <a:moveTo>
                  <a:pt x="12258" y="2590"/>
                </a:moveTo>
                <a:lnTo>
                  <a:pt x="12258" y="2590"/>
                </a:lnTo>
                <a:lnTo>
                  <a:pt x="12254" y="2590"/>
                </a:lnTo>
                <a:lnTo>
                  <a:pt x="12252" y="2590"/>
                </a:lnTo>
                <a:lnTo>
                  <a:pt x="12252" y="2594"/>
                </a:lnTo>
                <a:lnTo>
                  <a:pt x="12252" y="2596"/>
                </a:lnTo>
                <a:lnTo>
                  <a:pt x="12256" y="2598"/>
                </a:lnTo>
                <a:lnTo>
                  <a:pt x="12258" y="2596"/>
                </a:lnTo>
                <a:lnTo>
                  <a:pt x="12258" y="2594"/>
                </a:lnTo>
                <a:lnTo>
                  <a:pt x="12258" y="2590"/>
                </a:lnTo>
                <a:close/>
                <a:moveTo>
                  <a:pt x="12416" y="2388"/>
                </a:moveTo>
                <a:lnTo>
                  <a:pt x="12416" y="2388"/>
                </a:lnTo>
                <a:lnTo>
                  <a:pt x="12414" y="2386"/>
                </a:lnTo>
                <a:lnTo>
                  <a:pt x="12408" y="2390"/>
                </a:lnTo>
                <a:lnTo>
                  <a:pt x="12406" y="2394"/>
                </a:lnTo>
                <a:lnTo>
                  <a:pt x="12406" y="2396"/>
                </a:lnTo>
                <a:lnTo>
                  <a:pt x="12408" y="2398"/>
                </a:lnTo>
                <a:lnTo>
                  <a:pt x="12410" y="2400"/>
                </a:lnTo>
                <a:lnTo>
                  <a:pt x="12412" y="2400"/>
                </a:lnTo>
                <a:lnTo>
                  <a:pt x="12416" y="2396"/>
                </a:lnTo>
                <a:lnTo>
                  <a:pt x="12418" y="2392"/>
                </a:lnTo>
                <a:lnTo>
                  <a:pt x="12416" y="2388"/>
                </a:lnTo>
                <a:close/>
                <a:moveTo>
                  <a:pt x="11190" y="3374"/>
                </a:moveTo>
                <a:lnTo>
                  <a:pt x="11190" y="3374"/>
                </a:lnTo>
                <a:lnTo>
                  <a:pt x="11194" y="3376"/>
                </a:lnTo>
                <a:lnTo>
                  <a:pt x="11198" y="3378"/>
                </a:lnTo>
                <a:lnTo>
                  <a:pt x="11210" y="3374"/>
                </a:lnTo>
                <a:lnTo>
                  <a:pt x="11220" y="3368"/>
                </a:lnTo>
                <a:lnTo>
                  <a:pt x="11222" y="3364"/>
                </a:lnTo>
                <a:lnTo>
                  <a:pt x="11222" y="3360"/>
                </a:lnTo>
                <a:lnTo>
                  <a:pt x="11220" y="3358"/>
                </a:lnTo>
                <a:lnTo>
                  <a:pt x="11216" y="3356"/>
                </a:lnTo>
                <a:lnTo>
                  <a:pt x="11210" y="3358"/>
                </a:lnTo>
                <a:lnTo>
                  <a:pt x="11204" y="3360"/>
                </a:lnTo>
                <a:lnTo>
                  <a:pt x="11198" y="3362"/>
                </a:lnTo>
                <a:lnTo>
                  <a:pt x="11192" y="3366"/>
                </a:lnTo>
                <a:lnTo>
                  <a:pt x="11190" y="3370"/>
                </a:lnTo>
                <a:lnTo>
                  <a:pt x="11190" y="3374"/>
                </a:lnTo>
                <a:close/>
                <a:moveTo>
                  <a:pt x="11324" y="3298"/>
                </a:moveTo>
                <a:lnTo>
                  <a:pt x="11324" y="3298"/>
                </a:lnTo>
                <a:lnTo>
                  <a:pt x="11320" y="3302"/>
                </a:lnTo>
                <a:lnTo>
                  <a:pt x="11318" y="3306"/>
                </a:lnTo>
                <a:lnTo>
                  <a:pt x="11318" y="3310"/>
                </a:lnTo>
                <a:lnTo>
                  <a:pt x="11318" y="3314"/>
                </a:lnTo>
                <a:lnTo>
                  <a:pt x="11314" y="3324"/>
                </a:lnTo>
                <a:lnTo>
                  <a:pt x="11314" y="3328"/>
                </a:lnTo>
                <a:lnTo>
                  <a:pt x="11314" y="3330"/>
                </a:lnTo>
                <a:lnTo>
                  <a:pt x="11318" y="3328"/>
                </a:lnTo>
                <a:lnTo>
                  <a:pt x="11318" y="3324"/>
                </a:lnTo>
                <a:lnTo>
                  <a:pt x="11320" y="3318"/>
                </a:lnTo>
                <a:lnTo>
                  <a:pt x="11322" y="3314"/>
                </a:lnTo>
                <a:lnTo>
                  <a:pt x="11324" y="3308"/>
                </a:lnTo>
                <a:lnTo>
                  <a:pt x="11326" y="3304"/>
                </a:lnTo>
                <a:lnTo>
                  <a:pt x="11326" y="3300"/>
                </a:lnTo>
                <a:lnTo>
                  <a:pt x="11324" y="3298"/>
                </a:lnTo>
                <a:close/>
                <a:moveTo>
                  <a:pt x="11190" y="3314"/>
                </a:moveTo>
                <a:lnTo>
                  <a:pt x="11190" y="3314"/>
                </a:lnTo>
                <a:lnTo>
                  <a:pt x="11192" y="3314"/>
                </a:lnTo>
                <a:lnTo>
                  <a:pt x="11196" y="3314"/>
                </a:lnTo>
                <a:lnTo>
                  <a:pt x="11200" y="3312"/>
                </a:lnTo>
                <a:lnTo>
                  <a:pt x="11198" y="3308"/>
                </a:lnTo>
                <a:lnTo>
                  <a:pt x="11194" y="3306"/>
                </a:lnTo>
                <a:lnTo>
                  <a:pt x="11192" y="3308"/>
                </a:lnTo>
                <a:lnTo>
                  <a:pt x="11190" y="3312"/>
                </a:lnTo>
                <a:lnTo>
                  <a:pt x="11190" y="3314"/>
                </a:lnTo>
                <a:close/>
                <a:moveTo>
                  <a:pt x="11180" y="3298"/>
                </a:moveTo>
                <a:lnTo>
                  <a:pt x="11180" y="3298"/>
                </a:lnTo>
                <a:lnTo>
                  <a:pt x="11182" y="3300"/>
                </a:lnTo>
                <a:lnTo>
                  <a:pt x="11184" y="3298"/>
                </a:lnTo>
                <a:lnTo>
                  <a:pt x="11184" y="3294"/>
                </a:lnTo>
                <a:lnTo>
                  <a:pt x="11184" y="3292"/>
                </a:lnTo>
                <a:lnTo>
                  <a:pt x="11182" y="3292"/>
                </a:lnTo>
                <a:lnTo>
                  <a:pt x="11180" y="3294"/>
                </a:lnTo>
                <a:lnTo>
                  <a:pt x="11180" y="3298"/>
                </a:lnTo>
                <a:close/>
                <a:moveTo>
                  <a:pt x="11186" y="3286"/>
                </a:moveTo>
                <a:lnTo>
                  <a:pt x="11186" y="3286"/>
                </a:lnTo>
                <a:lnTo>
                  <a:pt x="11184" y="3288"/>
                </a:lnTo>
                <a:lnTo>
                  <a:pt x="11186" y="3290"/>
                </a:lnTo>
                <a:lnTo>
                  <a:pt x="11190" y="3296"/>
                </a:lnTo>
                <a:lnTo>
                  <a:pt x="11192" y="3296"/>
                </a:lnTo>
                <a:lnTo>
                  <a:pt x="11192" y="3294"/>
                </a:lnTo>
                <a:lnTo>
                  <a:pt x="11190" y="3288"/>
                </a:lnTo>
                <a:lnTo>
                  <a:pt x="11188" y="3286"/>
                </a:lnTo>
                <a:lnTo>
                  <a:pt x="11186" y="3286"/>
                </a:lnTo>
                <a:close/>
                <a:moveTo>
                  <a:pt x="11198" y="3196"/>
                </a:moveTo>
                <a:lnTo>
                  <a:pt x="11198" y="3196"/>
                </a:lnTo>
                <a:lnTo>
                  <a:pt x="11196" y="3198"/>
                </a:lnTo>
                <a:lnTo>
                  <a:pt x="11196" y="3200"/>
                </a:lnTo>
                <a:lnTo>
                  <a:pt x="11198" y="3204"/>
                </a:lnTo>
                <a:lnTo>
                  <a:pt x="11202" y="3206"/>
                </a:lnTo>
                <a:lnTo>
                  <a:pt x="11202" y="3204"/>
                </a:lnTo>
                <a:lnTo>
                  <a:pt x="11202" y="3202"/>
                </a:lnTo>
                <a:lnTo>
                  <a:pt x="11200" y="3198"/>
                </a:lnTo>
                <a:lnTo>
                  <a:pt x="11198" y="3196"/>
                </a:lnTo>
                <a:close/>
                <a:moveTo>
                  <a:pt x="11290" y="3284"/>
                </a:moveTo>
                <a:lnTo>
                  <a:pt x="11290" y="3284"/>
                </a:lnTo>
                <a:lnTo>
                  <a:pt x="11288" y="3288"/>
                </a:lnTo>
                <a:lnTo>
                  <a:pt x="11286" y="3292"/>
                </a:lnTo>
                <a:lnTo>
                  <a:pt x="11288" y="3296"/>
                </a:lnTo>
                <a:lnTo>
                  <a:pt x="11290" y="3296"/>
                </a:lnTo>
                <a:lnTo>
                  <a:pt x="11292" y="3296"/>
                </a:lnTo>
                <a:lnTo>
                  <a:pt x="11294" y="3292"/>
                </a:lnTo>
                <a:lnTo>
                  <a:pt x="11296" y="3286"/>
                </a:lnTo>
                <a:lnTo>
                  <a:pt x="11294" y="3284"/>
                </a:lnTo>
                <a:lnTo>
                  <a:pt x="11292" y="3282"/>
                </a:lnTo>
                <a:lnTo>
                  <a:pt x="11290" y="3284"/>
                </a:lnTo>
                <a:close/>
                <a:moveTo>
                  <a:pt x="11268" y="3290"/>
                </a:moveTo>
                <a:lnTo>
                  <a:pt x="11268" y="3290"/>
                </a:lnTo>
                <a:lnTo>
                  <a:pt x="11266" y="3288"/>
                </a:lnTo>
                <a:lnTo>
                  <a:pt x="11264" y="3286"/>
                </a:lnTo>
                <a:lnTo>
                  <a:pt x="11260" y="3286"/>
                </a:lnTo>
                <a:lnTo>
                  <a:pt x="11258" y="3288"/>
                </a:lnTo>
                <a:lnTo>
                  <a:pt x="11260" y="3290"/>
                </a:lnTo>
                <a:lnTo>
                  <a:pt x="11264" y="3296"/>
                </a:lnTo>
                <a:lnTo>
                  <a:pt x="11266" y="3296"/>
                </a:lnTo>
                <a:lnTo>
                  <a:pt x="11268" y="3294"/>
                </a:lnTo>
                <a:lnTo>
                  <a:pt x="11268" y="3290"/>
                </a:lnTo>
                <a:close/>
                <a:moveTo>
                  <a:pt x="11210" y="3328"/>
                </a:moveTo>
                <a:lnTo>
                  <a:pt x="11210" y="3328"/>
                </a:lnTo>
                <a:lnTo>
                  <a:pt x="11212" y="3326"/>
                </a:lnTo>
                <a:lnTo>
                  <a:pt x="11206" y="3326"/>
                </a:lnTo>
                <a:lnTo>
                  <a:pt x="11206" y="3328"/>
                </a:lnTo>
                <a:lnTo>
                  <a:pt x="11208" y="3330"/>
                </a:lnTo>
                <a:lnTo>
                  <a:pt x="11210" y="3328"/>
                </a:lnTo>
                <a:close/>
                <a:moveTo>
                  <a:pt x="11204" y="3142"/>
                </a:moveTo>
                <a:lnTo>
                  <a:pt x="11204" y="3142"/>
                </a:lnTo>
                <a:lnTo>
                  <a:pt x="11206" y="3140"/>
                </a:lnTo>
                <a:lnTo>
                  <a:pt x="11206" y="3136"/>
                </a:lnTo>
                <a:lnTo>
                  <a:pt x="11204" y="3132"/>
                </a:lnTo>
                <a:lnTo>
                  <a:pt x="11200" y="3130"/>
                </a:lnTo>
                <a:lnTo>
                  <a:pt x="11198" y="3130"/>
                </a:lnTo>
                <a:lnTo>
                  <a:pt x="11198" y="3134"/>
                </a:lnTo>
                <a:lnTo>
                  <a:pt x="11200" y="3138"/>
                </a:lnTo>
                <a:lnTo>
                  <a:pt x="11204" y="3142"/>
                </a:lnTo>
                <a:close/>
                <a:moveTo>
                  <a:pt x="11018" y="4302"/>
                </a:moveTo>
                <a:lnTo>
                  <a:pt x="11018" y="4302"/>
                </a:lnTo>
                <a:lnTo>
                  <a:pt x="11016" y="4304"/>
                </a:lnTo>
                <a:lnTo>
                  <a:pt x="11016" y="4308"/>
                </a:lnTo>
                <a:lnTo>
                  <a:pt x="11020" y="4318"/>
                </a:lnTo>
                <a:lnTo>
                  <a:pt x="11022" y="4324"/>
                </a:lnTo>
                <a:lnTo>
                  <a:pt x="11024" y="4324"/>
                </a:lnTo>
                <a:lnTo>
                  <a:pt x="11026" y="4320"/>
                </a:lnTo>
                <a:lnTo>
                  <a:pt x="11024" y="4314"/>
                </a:lnTo>
                <a:lnTo>
                  <a:pt x="11022" y="4304"/>
                </a:lnTo>
                <a:lnTo>
                  <a:pt x="11020" y="4302"/>
                </a:lnTo>
                <a:lnTo>
                  <a:pt x="11018" y="4302"/>
                </a:lnTo>
                <a:close/>
                <a:moveTo>
                  <a:pt x="11110" y="4376"/>
                </a:moveTo>
                <a:lnTo>
                  <a:pt x="11110" y="4376"/>
                </a:lnTo>
                <a:lnTo>
                  <a:pt x="11112" y="4378"/>
                </a:lnTo>
                <a:lnTo>
                  <a:pt x="11116" y="4376"/>
                </a:lnTo>
                <a:lnTo>
                  <a:pt x="11120" y="4372"/>
                </a:lnTo>
                <a:lnTo>
                  <a:pt x="11122" y="4366"/>
                </a:lnTo>
                <a:lnTo>
                  <a:pt x="11122" y="4362"/>
                </a:lnTo>
                <a:lnTo>
                  <a:pt x="11120" y="4360"/>
                </a:lnTo>
                <a:lnTo>
                  <a:pt x="11118" y="4358"/>
                </a:lnTo>
                <a:lnTo>
                  <a:pt x="11116" y="4356"/>
                </a:lnTo>
                <a:lnTo>
                  <a:pt x="11114" y="4352"/>
                </a:lnTo>
                <a:lnTo>
                  <a:pt x="11112" y="4350"/>
                </a:lnTo>
                <a:lnTo>
                  <a:pt x="11110" y="4352"/>
                </a:lnTo>
                <a:lnTo>
                  <a:pt x="11110" y="4360"/>
                </a:lnTo>
                <a:lnTo>
                  <a:pt x="11110" y="4368"/>
                </a:lnTo>
                <a:lnTo>
                  <a:pt x="11108" y="4370"/>
                </a:lnTo>
                <a:lnTo>
                  <a:pt x="11108" y="4372"/>
                </a:lnTo>
                <a:lnTo>
                  <a:pt x="11110" y="4376"/>
                </a:lnTo>
                <a:close/>
                <a:moveTo>
                  <a:pt x="11116" y="4478"/>
                </a:moveTo>
                <a:lnTo>
                  <a:pt x="11116" y="4478"/>
                </a:lnTo>
                <a:lnTo>
                  <a:pt x="11118" y="4480"/>
                </a:lnTo>
                <a:lnTo>
                  <a:pt x="11120" y="4484"/>
                </a:lnTo>
                <a:lnTo>
                  <a:pt x="11122" y="4490"/>
                </a:lnTo>
                <a:lnTo>
                  <a:pt x="11122" y="4494"/>
                </a:lnTo>
                <a:lnTo>
                  <a:pt x="11122" y="4498"/>
                </a:lnTo>
                <a:lnTo>
                  <a:pt x="11122" y="4500"/>
                </a:lnTo>
                <a:lnTo>
                  <a:pt x="11120" y="4504"/>
                </a:lnTo>
                <a:lnTo>
                  <a:pt x="11120" y="4506"/>
                </a:lnTo>
                <a:lnTo>
                  <a:pt x="11122" y="4508"/>
                </a:lnTo>
                <a:lnTo>
                  <a:pt x="11126" y="4508"/>
                </a:lnTo>
                <a:lnTo>
                  <a:pt x="11128" y="4506"/>
                </a:lnTo>
                <a:lnTo>
                  <a:pt x="11128" y="4504"/>
                </a:lnTo>
                <a:lnTo>
                  <a:pt x="11130" y="4504"/>
                </a:lnTo>
                <a:lnTo>
                  <a:pt x="11134" y="4506"/>
                </a:lnTo>
                <a:lnTo>
                  <a:pt x="11136" y="4514"/>
                </a:lnTo>
                <a:lnTo>
                  <a:pt x="11136" y="4518"/>
                </a:lnTo>
                <a:lnTo>
                  <a:pt x="11136" y="4522"/>
                </a:lnTo>
                <a:lnTo>
                  <a:pt x="11134" y="4528"/>
                </a:lnTo>
                <a:lnTo>
                  <a:pt x="11136" y="4530"/>
                </a:lnTo>
                <a:lnTo>
                  <a:pt x="11136" y="4534"/>
                </a:lnTo>
                <a:lnTo>
                  <a:pt x="11136" y="4538"/>
                </a:lnTo>
                <a:lnTo>
                  <a:pt x="11134" y="4542"/>
                </a:lnTo>
                <a:lnTo>
                  <a:pt x="11136" y="4544"/>
                </a:lnTo>
                <a:lnTo>
                  <a:pt x="11144" y="4548"/>
                </a:lnTo>
                <a:lnTo>
                  <a:pt x="11146" y="4550"/>
                </a:lnTo>
                <a:lnTo>
                  <a:pt x="11146" y="4548"/>
                </a:lnTo>
                <a:lnTo>
                  <a:pt x="11146" y="4544"/>
                </a:lnTo>
                <a:lnTo>
                  <a:pt x="11144" y="4538"/>
                </a:lnTo>
                <a:lnTo>
                  <a:pt x="11144" y="4534"/>
                </a:lnTo>
                <a:lnTo>
                  <a:pt x="11146" y="4534"/>
                </a:lnTo>
                <a:lnTo>
                  <a:pt x="11148" y="4536"/>
                </a:lnTo>
                <a:lnTo>
                  <a:pt x="11148" y="4542"/>
                </a:lnTo>
                <a:lnTo>
                  <a:pt x="11152" y="4548"/>
                </a:lnTo>
                <a:lnTo>
                  <a:pt x="11154" y="4552"/>
                </a:lnTo>
                <a:lnTo>
                  <a:pt x="11158" y="4554"/>
                </a:lnTo>
                <a:lnTo>
                  <a:pt x="11158" y="4552"/>
                </a:lnTo>
                <a:lnTo>
                  <a:pt x="11154" y="4544"/>
                </a:lnTo>
                <a:lnTo>
                  <a:pt x="11154" y="4542"/>
                </a:lnTo>
                <a:lnTo>
                  <a:pt x="11154" y="4540"/>
                </a:lnTo>
                <a:lnTo>
                  <a:pt x="11156" y="4538"/>
                </a:lnTo>
                <a:lnTo>
                  <a:pt x="11158" y="4536"/>
                </a:lnTo>
                <a:lnTo>
                  <a:pt x="11156" y="4532"/>
                </a:lnTo>
                <a:lnTo>
                  <a:pt x="11154" y="4528"/>
                </a:lnTo>
                <a:lnTo>
                  <a:pt x="11154" y="4524"/>
                </a:lnTo>
                <a:lnTo>
                  <a:pt x="11152" y="4522"/>
                </a:lnTo>
                <a:lnTo>
                  <a:pt x="11150" y="4518"/>
                </a:lnTo>
                <a:lnTo>
                  <a:pt x="11148" y="4516"/>
                </a:lnTo>
                <a:lnTo>
                  <a:pt x="11148" y="4512"/>
                </a:lnTo>
                <a:lnTo>
                  <a:pt x="11148" y="4504"/>
                </a:lnTo>
                <a:lnTo>
                  <a:pt x="11148" y="4496"/>
                </a:lnTo>
                <a:lnTo>
                  <a:pt x="11146" y="4492"/>
                </a:lnTo>
                <a:lnTo>
                  <a:pt x="11144" y="4490"/>
                </a:lnTo>
                <a:lnTo>
                  <a:pt x="11144" y="4488"/>
                </a:lnTo>
                <a:lnTo>
                  <a:pt x="11144" y="4486"/>
                </a:lnTo>
                <a:lnTo>
                  <a:pt x="11144" y="4484"/>
                </a:lnTo>
                <a:lnTo>
                  <a:pt x="11140" y="4482"/>
                </a:lnTo>
                <a:lnTo>
                  <a:pt x="11136" y="4484"/>
                </a:lnTo>
                <a:lnTo>
                  <a:pt x="11134" y="4486"/>
                </a:lnTo>
                <a:lnTo>
                  <a:pt x="11132" y="4488"/>
                </a:lnTo>
                <a:lnTo>
                  <a:pt x="11128" y="4486"/>
                </a:lnTo>
                <a:lnTo>
                  <a:pt x="11122" y="4480"/>
                </a:lnTo>
                <a:lnTo>
                  <a:pt x="11120" y="4476"/>
                </a:lnTo>
                <a:lnTo>
                  <a:pt x="11116" y="4478"/>
                </a:lnTo>
                <a:close/>
                <a:moveTo>
                  <a:pt x="11048" y="4532"/>
                </a:moveTo>
                <a:lnTo>
                  <a:pt x="11048" y="4532"/>
                </a:lnTo>
                <a:lnTo>
                  <a:pt x="11050" y="4530"/>
                </a:lnTo>
                <a:lnTo>
                  <a:pt x="11054" y="4526"/>
                </a:lnTo>
                <a:lnTo>
                  <a:pt x="11056" y="4522"/>
                </a:lnTo>
                <a:lnTo>
                  <a:pt x="11054" y="4518"/>
                </a:lnTo>
                <a:lnTo>
                  <a:pt x="11052" y="4516"/>
                </a:lnTo>
                <a:lnTo>
                  <a:pt x="11050" y="4518"/>
                </a:lnTo>
                <a:lnTo>
                  <a:pt x="11048" y="4522"/>
                </a:lnTo>
                <a:lnTo>
                  <a:pt x="11048" y="4524"/>
                </a:lnTo>
                <a:lnTo>
                  <a:pt x="11048" y="4526"/>
                </a:lnTo>
                <a:lnTo>
                  <a:pt x="11046" y="4528"/>
                </a:lnTo>
                <a:lnTo>
                  <a:pt x="11046" y="4530"/>
                </a:lnTo>
                <a:lnTo>
                  <a:pt x="11048" y="4532"/>
                </a:lnTo>
                <a:close/>
                <a:moveTo>
                  <a:pt x="11128" y="4478"/>
                </a:moveTo>
                <a:lnTo>
                  <a:pt x="11128" y="4478"/>
                </a:lnTo>
                <a:lnTo>
                  <a:pt x="11130" y="4478"/>
                </a:lnTo>
                <a:lnTo>
                  <a:pt x="11130" y="4474"/>
                </a:lnTo>
                <a:lnTo>
                  <a:pt x="11128" y="4470"/>
                </a:lnTo>
                <a:lnTo>
                  <a:pt x="11124" y="4468"/>
                </a:lnTo>
                <a:lnTo>
                  <a:pt x="11122" y="4470"/>
                </a:lnTo>
                <a:lnTo>
                  <a:pt x="11122" y="4474"/>
                </a:lnTo>
                <a:lnTo>
                  <a:pt x="11124" y="4476"/>
                </a:lnTo>
                <a:lnTo>
                  <a:pt x="11128" y="4478"/>
                </a:lnTo>
                <a:close/>
                <a:moveTo>
                  <a:pt x="11174" y="4512"/>
                </a:moveTo>
                <a:lnTo>
                  <a:pt x="11174" y="4512"/>
                </a:lnTo>
                <a:lnTo>
                  <a:pt x="11172" y="4514"/>
                </a:lnTo>
                <a:lnTo>
                  <a:pt x="11174" y="4516"/>
                </a:lnTo>
                <a:lnTo>
                  <a:pt x="11176" y="4518"/>
                </a:lnTo>
                <a:lnTo>
                  <a:pt x="11178" y="4518"/>
                </a:lnTo>
                <a:lnTo>
                  <a:pt x="11180" y="4516"/>
                </a:lnTo>
                <a:lnTo>
                  <a:pt x="11178" y="4514"/>
                </a:lnTo>
                <a:lnTo>
                  <a:pt x="11176" y="4512"/>
                </a:lnTo>
                <a:lnTo>
                  <a:pt x="11174" y="4512"/>
                </a:lnTo>
                <a:close/>
                <a:moveTo>
                  <a:pt x="11094" y="4488"/>
                </a:moveTo>
                <a:lnTo>
                  <a:pt x="11094" y="4488"/>
                </a:lnTo>
                <a:lnTo>
                  <a:pt x="11092" y="4490"/>
                </a:lnTo>
                <a:lnTo>
                  <a:pt x="11092" y="4492"/>
                </a:lnTo>
                <a:lnTo>
                  <a:pt x="11094" y="4494"/>
                </a:lnTo>
                <a:lnTo>
                  <a:pt x="11096" y="4496"/>
                </a:lnTo>
                <a:lnTo>
                  <a:pt x="11096" y="4494"/>
                </a:lnTo>
                <a:lnTo>
                  <a:pt x="11096" y="4490"/>
                </a:lnTo>
                <a:lnTo>
                  <a:pt x="11096" y="4488"/>
                </a:lnTo>
                <a:lnTo>
                  <a:pt x="11094" y="4488"/>
                </a:lnTo>
                <a:close/>
                <a:moveTo>
                  <a:pt x="11036" y="4720"/>
                </a:moveTo>
                <a:lnTo>
                  <a:pt x="11036" y="4720"/>
                </a:lnTo>
                <a:lnTo>
                  <a:pt x="11034" y="4716"/>
                </a:lnTo>
                <a:lnTo>
                  <a:pt x="11026" y="4712"/>
                </a:lnTo>
                <a:lnTo>
                  <a:pt x="11024" y="4712"/>
                </a:lnTo>
                <a:lnTo>
                  <a:pt x="11020" y="4712"/>
                </a:lnTo>
                <a:lnTo>
                  <a:pt x="11018" y="4714"/>
                </a:lnTo>
                <a:lnTo>
                  <a:pt x="11018" y="4718"/>
                </a:lnTo>
                <a:lnTo>
                  <a:pt x="11020" y="4724"/>
                </a:lnTo>
                <a:lnTo>
                  <a:pt x="11022" y="4726"/>
                </a:lnTo>
                <a:lnTo>
                  <a:pt x="11024" y="4726"/>
                </a:lnTo>
                <a:lnTo>
                  <a:pt x="11028" y="4726"/>
                </a:lnTo>
                <a:lnTo>
                  <a:pt x="11034" y="4724"/>
                </a:lnTo>
                <a:lnTo>
                  <a:pt x="11036" y="4720"/>
                </a:lnTo>
                <a:close/>
                <a:moveTo>
                  <a:pt x="10980" y="4746"/>
                </a:moveTo>
                <a:lnTo>
                  <a:pt x="10980" y="4746"/>
                </a:lnTo>
                <a:lnTo>
                  <a:pt x="10978" y="4750"/>
                </a:lnTo>
                <a:lnTo>
                  <a:pt x="10980" y="4752"/>
                </a:lnTo>
                <a:lnTo>
                  <a:pt x="10982" y="4752"/>
                </a:lnTo>
                <a:lnTo>
                  <a:pt x="10988" y="4752"/>
                </a:lnTo>
                <a:lnTo>
                  <a:pt x="10992" y="4752"/>
                </a:lnTo>
                <a:lnTo>
                  <a:pt x="10996" y="4752"/>
                </a:lnTo>
                <a:lnTo>
                  <a:pt x="11000" y="4750"/>
                </a:lnTo>
                <a:lnTo>
                  <a:pt x="11000" y="4748"/>
                </a:lnTo>
                <a:lnTo>
                  <a:pt x="10998" y="4746"/>
                </a:lnTo>
                <a:lnTo>
                  <a:pt x="10994" y="4744"/>
                </a:lnTo>
                <a:lnTo>
                  <a:pt x="10992" y="4740"/>
                </a:lnTo>
                <a:lnTo>
                  <a:pt x="10988" y="4740"/>
                </a:lnTo>
                <a:lnTo>
                  <a:pt x="10986" y="4740"/>
                </a:lnTo>
                <a:lnTo>
                  <a:pt x="10984" y="4742"/>
                </a:lnTo>
                <a:lnTo>
                  <a:pt x="10980" y="4746"/>
                </a:lnTo>
                <a:close/>
                <a:moveTo>
                  <a:pt x="11090" y="4588"/>
                </a:moveTo>
                <a:lnTo>
                  <a:pt x="11090" y="4588"/>
                </a:lnTo>
                <a:lnTo>
                  <a:pt x="11088" y="4590"/>
                </a:lnTo>
                <a:lnTo>
                  <a:pt x="11084" y="4590"/>
                </a:lnTo>
                <a:lnTo>
                  <a:pt x="11084" y="4592"/>
                </a:lnTo>
                <a:lnTo>
                  <a:pt x="11086" y="4594"/>
                </a:lnTo>
                <a:lnTo>
                  <a:pt x="11090" y="4596"/>
                </a:lnTo>
                <a:lnTo>
                  <a:pt x="11092" y="4596"/>
                </a:lnTo>
                <a:lnTo>
                  <a:pt x="11094" y="4592"/>
                </a:lnTo>
                <a:lnTo>
                  <a:pt x="11094" y="4590"/>
                </a:lnTo>
                <a:lnTo>
                  <a:pt x="11092" y="4588"/>
                </a:lnTo>
                <a:lnTo>
                  <a:pt x="11090" y="4588"/>
                </a:lnTo>
                <a:close/>
                <a:moveTo>
                  <a:pt x="11132" y="4588"/>
                </a:moveTo>
                <a:lnTo>
                  <a:pt x="11132" y="4588"/>
                </a:lnTo>
                <a:lnTo>
                  <a:pt x="11130" y="4592"/>
                </a:lnTo>
                <a:lnTo>
                  <a:pt x="11132" y="4594"/>
                </a:lnTo>
                <a:lnTo>
                  <a:pt x="11134" y="4596"/>
                </a:lnTo>
                <a:lnTo>
                  <a:pt x="11138" y="4596"/>
                </a:lnTo>
                <a:lnTo>
                  <a:pt x="11140" y="4594"/>
                </a:lnTo>
                <a:lnTo>
                  <a:pt x="11138" y="4590"/>
                </a:lnTo>
                <a:lnTo>
                  <a:pt x="11134" y="4588"/>
                </a:lnTo>
                <a:lnTo>
                  <a:pt x="11132" y="4588"/>
                </a:lnTo>
                <a:close/>
                <a:moveTo>
                  <a:pt x="11030" y="4434"/>
                </a:moveTo>
                <a:lnTo>
                  <a:pt x="11030" y="4434"/>
                </a:lnTo>
                <a:lnTo>
                  <a:pt x="11032" y="4424"/>
                </a:lnTo>
                <a:lnTo>
                  <a:pt x="11030" y="4422"/>
                </a:lnTo>
                <a:lnTo>
                  <a:pt x="11026" y="4422"/>
                </a:lnTo>
                <a:lnTo>
                  <a:pt x="11024" y="4424"/>
                </a:lnTo>
                <a:lnTo>
                  <a:pt x="11024" y="4426"/>
                </a:lnTo>
                <a:lnTo>
                  <a:pt x="11026" y="4430"/>
                </a:lnTo>
                <a:lnTo>
                  <a:pt x="11022" y="4436"/>
                </a:lnTo>
                <a:lnTo>
                  <a:pt x="11022" y="4440"/>
                </a:lnTo>
                <a:lnTo>
                  <a:pt x="11024" y="4442"/>
                </a:lnTo>
                <a:lnTo>
                  <a:pt x="11028" y="4440"/>
                </a:lnTo>
                <a:lnTo>
                  <a:pt x="11030" y="4434"/>
                </a:lnTo>
                <a:close/>
                <a:moveTo>
                  <a:pt x="11026" y="4392"/>
                </a:moveTo>
                <a:lnTo>
                  <a:pt x="11026" y="4392"/>
                </a:lnTo>
                <a:lnTo>
                  <a:pt x="11028" y="4390"/>
                </a:lnTo>
                <a:lnTo>
                  <a:pt x="11030" y="4384"/>
                </a:lnTo>
                <a:lnTo>
                  <a:pt x="11028" y="4380"/>
                </a:lnTo>
                <a:lnTo>
                  <a:pt x="11026" y="4378"/>
                </a:lnTo>
                <a:lnTo>
                  <a:pt x="11024" y="4378"/>
                </a:lnTo>
                <a:lnTo>
                  <a:pt x="11020" y="4376"/>
                </a:lnTo>
                <a:lnTo>
                  <a:pt x="11018" y="4378"/>
                </a:lnTo>
                <a:lnTo>
                  <a:pt x="11018" y="4384"/>
                </a:lnTo>
                <a:lnTo>
                  <a:pt x="11018" y="4388"/>
                </a:lnTo>
                <a:lnTo>
                  <a:pt x="11020" y="4392"/>
                </a:lnTo>
                <a:lnTo>
                  <a:pt x="11024" y="4392"/>
                </a:lnTo>
                <a:lnTo>
                  <a:pt x="11026" y="4392"/>
                </a:lnTo>
                <a:close/>
                <a:moveTo>
                  <a:pt x="11052" y="4436"/>
                </a:moveTo>
                <a:lnTo>
                  <a:pt x="11052" y="4436"/>
                </a:lnTo>
                <a:lnTo>
                  <a:pt x="11052" y="4432"/>
                </a:lnTo>
                <a:lnTo>
                  <a:pt x="11050" y="4428"/>
                </a:lnTo>
                <a:lnTo>
                  <a:pt x="11046" y="4428"/>
                </a:lnTo>
                <a:lnTo>
                  <a:pt x="11042" y="4430"/>
                </a:lnTo>
                <a:lnTo>
                  <a:pt x="11042" y="4432"/>
                </a:lnTo>
                <a:lnTo>
                  <a:pt x="11042" y="4434"/>
                </a:lnTo>
                <a:lnTo>
                  <a:pt x="11044" y="4436"/>
                </a:lnTo>
                <a:lnTo>
                  <a:pt x="11048" y="4440"/>
                </a:lnTo>
                <a:lnTo>
                  <a:pt x="11050" y="4440"/>
                </a:lnTo>
                <a:lnTo>
                  <a:pt x="11052" y="4436"/>
                </a:lnTo>
                <a:close/>
                <a:moveTo>
                  <a:pt x="11074" y="4410"/>
                </a:moveTo>
                <a:lnTo>
                  <a:pt x="11074" y="4410"/>
                </a:lnTo>
                <a:lnTo>
                  <a:pt x="11072" y="4406"/>
                </a:lnTo>
                <a:lnTo>
                  <a:pt x="11070" y="4402"/>
                </a:lnTo>
                <a:lnTo>
                  <a:pt x="11066" y="4398"/>
                </a:lnTo>
                <a:lnTo>
                  <a:pt x="11064" y="4398"/>
                </a:lnTo>
                <a:lnTo>
                  <a:pt x="11062" y="4400"/>
                </a:lnTo>
                <a:lnTo>
                  <a:pt x="11062" y="4402"/>
                </a:lnTo>
                <a:lnTo>
                  <a:pt x="11066" y="4406"/>
                </a:lnTo>
                <a:lnTo>
                  <a:pt x="11068" y="4410"/>
                </a:lnTo>
                <a:lnTo>
                  <a:pt x="11072" y="4414"/>
                </a:lnTo>
                <a:lnTo>
                  <a:pt x="11078" y="4420"/>
                </a:lnTo>
                <a:lnTo>
                  <a:pt x="11080" y="4420"/>
                </a:lnTo>
                <a:lnTo>
                  <a:pt x="11080" y="4418"/>
                </a:lnTo>
                <a:lnTo>
                  <a:pt x="11078" y="4416"/>
                </a:lnTo>
                <a:lnTo>
                  <a:pt x="11076" y="4412"/>
                </a:lnTo>
                <a:lnTo>
                  <a:pt x="11074" y="4410"/>
                </a:lnTo>
                <a:close/>
                <a:moveTo>
                  <a:pt x="11098" y="4436"/>
                </a:moveTo>
                <a:lnTo>
                  <a:pt x="11098" y="4436"/>
                </a:lnTo>
                <a:lnTo>
                  <a:pt x="11098" y="4434"/>
                </a:lnTo>
                <a:lnTo>
                  <a:pt x="11096" y="4428"/>
                </a:lnTo>
                <a:lnTo>
                  <a:pt x="11092" y="4422"/>
                </a:lnTo>
                <a:lnTo>
                  <a:pt x="11090" y="4420"/>
                </a:lnTo>
                <a:lnTo>
                  <a:pt x="11088" y="4422"/>
                </a:lnTo>
                <a:lnTo>
                  <a:pt x="11090" y="4424"/>
                </a:lnTo>
                <a:lnTo>
                  <a:pt x="11092" y="4430"/>
                </a:lnTo>
                <a:lnTo>
                  <a:pt x="11098" y="4436"/>
                </a:lnTo>
                <a:close/>
                <a:moveTo>
                  <a:pt x="10946" y="4524"/>
                </a:moveTo>
                <a:lnTo>
                  <a:pt x="10946" y="4524"/>
                </a:lnTo>
                <a:lnTo>
                  <a:pt x="10946" y="4522"/>
                </a:lnTo>
                <a:lnTo>
                  <a:pt x="10944" y="4520"/>
                </a:lnTo>
                <a:lnTo>
                  <a:pt x="10940" y="4520"/>
                </a:lnTo>
                <a:lnTo>
                  <a:pt x="10936" y="4526"/>
                </a:lnTo>
                <a:lnTo>
                  <a:pt x="10936" y="4530"/>
                </a:lnTo>
                <a:lnTo>
                  <a:pt x="10940" y="4528"/>
                </a:lnTo>
                <a:lnTo>
                  <a:pt x="10946" y="4524"/>
                </a:lnTo>
                <a:close/>
                <a:moveTo>
                  <a:pt x="11172" y="4532"/>
                </a:moveTo>
                <a:lnTo>
                  <a:pt x="11172" y="4532"/>
                </a:lnTo>
                <a:lnTo>
                  <a:pt x="11172" y="4530"/>
                </a:lnTo>
                <a:lnTo>
                  <a:pt x="11170" y="4528"/>
                </a:lnTo>
                <a:lnTo>
                  <a:pt x="11168" y="4534"/>
                </a:lnTo>
                <a:lnTo>
                  <a:pt x="11166" y="4544"/>
                </a:lnTo>
                <a:lnTo>
                  <a:pt x="11168" y="4550"/>
                </a:lnTo>
                <a:lnTo>
                  <a:pt x="11170" y="4554"/>
                </a:lnTo>
                <a:lnTo>
                  <a:pt x="11174" y="4556"/>
                </a:lnTo>
                <a:lnTo>
                  <a:pt x="11174" y="4558"/>
                </a:lnTo>
                <a:lnTo>
                  <a:pt x="11176" y="4552"/>
                </a:lnTo>
                <a:lnTo>
                  <a:pt x="11172" y="4532"/>
                </a:lnTo>
                <a:close/>
                <a:moveTo>
                  <a:pt x="11186" y="4554"/>
                </a:moveTo>
                <a:lnTo>
                  <a:pt x="11186" y="4554"/>
                </a:lnTo>
                <a:lnTo>
                  <a:pt x="11184" y="4558"/>
                </a:lnTo>
                <a:lnTo>
                  <a:pt x="11184" y="4560"/>
                </a:lnTo>
                <a:lnTo>
                  <a:pt x="11186" y="4562"/>
                </a:lnTo>
                <a:lnTo>
                  <a:pt x="11188" y="4562"/>
                </a:lnTo>
                <a:lnTo>
                  <a:pt x="11192" y="4562"/>
                </a:lnTo>
                <a:lnTo>
                  <a:pt x="11192" y="4558"/>
                </a:lnTo>
                <a:lnTo>
                  <a:pt x="11192" y="4556"/>
                </a:lnTo>
                <a:lnTo>
                  <a:pt x="11188" y="4548"/>
                </a:lnTo>
                <a:lnTo>
                  <a:pt x="11186" y="4554"/>
                </a:lnTo>
                <a:close/>
                <a:moveTo>
                  <a:pt x="11082" y="4530"/>
                </a:moveTo>
                <a:lnTo>
                  <a:pt x="11082" y="4530"/>
                </a:lnTo>
                <a:lnTo>
                  <a:pt x="11086" y="4520"/>
                </a:lnTo>
                <a:lnTo>
                  <a:pt x="11086" y="4512"/>
                </a:lnTo>
                <a:lnTo>
                  <a:pt x="11086" y="4506"/>
                </a:lnTo>
                <a:lnTo>
                  <a:pt x="11084" y="4504"/>
                </a:lnTo>
                <a:lnTo>
                  <a:pt x="11082" y="4504"/>
                </a:lnTo>
                <a:lnTo>
                  <a:pt x="11078" y="4504"/>
                </a:lnTo>
                <a:lnTo>
                  <a:pt x="11076" y="4504"/>
                </a:lnTo>
                <a:lnTo>
                  <a:pt x="11072" y="4504"/>
                </a:lnTo>
                <a:lnTo>
                  <a:pt x="11068" y="4506"/>
                </a:lnTo>
                <a:lnTo>
                  <a:pt x="11064" y="4508"/>
                </a:lnTo>
                <a:lnTo>
                  <a:pt x="11064" y="4510"/>
                </a:lnTo>
                <a:lnTo>
                  <a:pt x="11064" y="4516"/>
                </a:lnTo>
                <a:lnTo>
                  <a:pt x="11064" y="4520"/>
                </a:lnTo>
                <a:lnTo>
                  <a:pt x="11062" y="4522"/>
                </a:lnTo>
                <a:lnTo>
                  <a:pt x="11060" y="4524"/>
                </a:lnTo>
                <a:lnTo>
                  <a:pt x="11058" y="4526"/>
                </a:lnTo>
                <a:lnTo>
                  <a:pt x="11058" y="4528"/>
                </a:lnTo>
                <a:lnTo>
                  <a:pt x="11060" y="4536"/>
                </a:lnTo>
                <a:lnTo>
                  <a:pt x="11062" y="4544"/>
                </a:lnTo>
                <a:lnTo>
                  <a:pt x="11060" y="4548"/>
                </a:lnTo>
                <a:lnTo>
                  <a:pt x="11056" y="4550"/>
                </a:lnTo>
                <a:lnTo>
                  <a:pt x="11052" y="4552"/>
                </a:lnTo>
                <a:lnTo>
                  <a:pt x="11050" y="4552"/>
                </a:lnTo>
                <a:lnTo>
                  <a:pt x="11046" y="4552"/>
                </a:lnTo>
                <a:lnTo>
                  <a:pt x="11044" y="4552"/>
                </a:lnTo>
                <a:lnTo>
                  <a:pt x="11040" y="4558"/>
                </a:lnTo>
                <a:lnTo>
                  <a:pt x="11040" y="4562"/>
                </a:lnTo>
                <a:lnTo>
                  <a:pt x="11044" y="4570"/>
                </a:lnTo>
                <a:lnTo>
                  <a:pt x="11050" y="4578"/>
                </a:lnTo>
                <a:lnTo>
                  <a:pt x="11054" y="4582"/>
                </a:lnTo>
                <a:lnTo>
                  <a:pt x="11058" y="4584"/>
                </a:lnTo>
                <a:lnTo>
                  <a:pt x="11062" y="4590"/>
                </a:lnTo>
                <a:lnTo>
                  <a:pt x="11064" y="4598"/>
                </a:lnTo>
                <a:lnTo>
                  <a:pt x="11066" y="4598"/>
                </a:lnTo>
                <a:lnTo>
                  <a:pt x="11068" y="4598"/>
                </a:lnTo>
                <a:lnTo>
                  <a:pt x="11072" y="4596"/>
                </a:lnTo>
                <a:lnTo>
                  <a:pt x="11076" y="4590"/>
                </a:lnTo>
                <a:lnTo>
                  <a:pt x="11078" y="4588"/>
                </a:lnTo>
                <a:lnTo>
                  <a:pt x="11078" y="4584"/>
                </a:lnTo>
                <a:lnTo>
                  <a:pt x="11074" y="4574"/>
                </a:lnTo>
                <a:lnTo>
                  <a:pt x="11072" y="4564"/>
                </a:lnTo>
                <a:lnTo>
                  <a:pt x="11072" y="4560"/>
                </a:lnTo>
                <a:lnTo>
                  <a:pt x="11074" y="4554"/>
                </a:lnTo>
                <a:lnTo>
                  <a:pt x="11076" y="4548"/>
                </a:lnTo>
                <a:lnTo>
                  <a:pt x="11076" y="4542"/>
                </a:lnTo>
                <a:lnTo>
                  <a:pt x="11078" y="4538"/>
                </a:lnTo>
                <a:lnTo>
                  <a:pt x="11082" y="4530"/>
                </a:lnTo>
                <a:close/>
                <a:moveTo>
                  <a:pt x="11084" y="4428"/>
                </a:moveTo>
                <a:lnTo>
                  <a:pt x="11084" y="4428"/>
                </a:lnTo>
                <a:lnTo>
                  <a:pt x="11082" y="4428"/>
                </a:lnTo>
                <a:lnTo>
                  <a:pt x="11078" y="4428"/>
                </a:lnTo>
                <a:lnTo>
                  <a:pt x="11076" y="4428"/>
                </a:lnTo>
                <a:lnTo>
                  <a:pt x="11076" y="4430"/>
                </a:lnTo>
                <a:lnTo>
                  <a:pt x="11076" y="4436"/>
                </a:lnTo>
                <a:lnTo>
                  <a:pt x="11076" y="4442"/>
                </a:lnTo>
                <a:lnTo>
                  <a:pt x="11070" y="4456"/>
                </a:lnTo>
                <a:lnTo>
                  <a:pt x="11070" y="4458"/>
                </a:lnTo>
                <a:lnTo>
                  <a:pt x="11072" y="4456"/>
                </a:lnTo>
                <a:lnTo>
                  <a:pt x="11076" y="4454"/>
                </a:lnTo>
                <a:lnTo>
                  <a:pt x="11084" y="4444"/>
                </a:lnTo>
                <a:lnTo>
                  <a:pt x="11086" y="4444"/>
                </a:lnTo>
                <a:lnTo>
                  <a:pt x="11088" y="4444"/>
                </a:lnTo>
                <a:lnTo>
                  <a:pt x="11090" y="4450"/>
                </a:lnTo>
                <a:lnTo>
                  <a:pt x="11094" y="4456"/>
                </a:lnTo>
                <a:lnTo>
                  <a:pt x="11094" y="4458"/>
                </a:lnTo>
                <a:lnTo>
                  <a:pt x="11096" y="4458"/>
                </a:lnTo>
                <a:lnTo>
                  <a:pt x="11102" y="4462"/>
                </a:lnTo>
                <a:lnTo>
                  <a:pt x="11106" y="4464"/>
                </a:lnTo>
                <a:lnTo>
                  <a:pt x="11110" y="4468"/>
                </a:lnTo>
                <a:lnTo>
                  <a:pt x="11108" y="4464"/>
                </a:lnTo>
                <a:lnTo>
                  <a:pt x="11106" y="4458"/>
                </a:lnTo>
                <a:lnTo>
                  <a:pt x="11104" y="4450"/>
                </a:lnTo>
                <a:lnTo>
                  <a:pt x="11102" y="4446"/>
                </a:lnTo>
                <a:lnTo>
                  <a:pt x="11098" y="4442"/>
                </a:lnTo>
                <a:lnTo>
                  <a:pt x="11094" y="4438"/>
                </a:lnTo>
                <a:lnTo>
                  <a:pt x="11090" y="4434"/>
                </a:lnTo>
                <a:lnTo>
                  <a:pt x="11086" y="4430"/>
                </a:lnTo>
                <a:lnTo>
                  <a:pt x="11084" y="4428"/>
                </a:lnTo>
                <a:close/>
                <a:moveTo>
                  <a:pt x="11108" y="4522"/>
                </a:moveTo>
                <a:lnTo>
                  <a:pt x="11108" y="4522"/>
                </a:lnTo>
                <a:lnTo>
                  <a:pt x="11108" y="4518"/>
                </a:lnTo>
                <a:lnTo>
                  <a:pt x="11108" y="4512"/>
                </a:lnTo>
                <a:lnTo>
                  <a:pt x="11110" y="4510"/>
                </a:lnTo>
                <a:lnTo>
                  <a:pt x="11110" y="4506"/>
                </a:lnTo>
                <a:lnTo>
                  <a:pt x="11108" y="4500"/>
                </a:lnTo>
                <a:lnTo>
                  <a:pt x="11108" y="4492"/>
                </a:lnTo>
                <a:lnTo>
                  <a:pt x="11108" y="4490"/>
                </a:lnTo>
                <a:lnTo>
                  <a:pt x="11106" y="4488"/>
                </a:lnTo>
                <a:lnTo>
                  <a:pt x="11104" y="4498"/>
                </a:lnTo>
                <a:lnTo>
                  <a:pt x="11098" y="4512"/>
                </a:lnTo>
                <a:lnTo>
                  <a:pt x="11096" y="4516"/>
                </a:lnTo>
                <a:lnTo>
                  <a:pt x="11094" y="4524"/>
                </a:lnTo>
                <a:lnTo>
                  <a:pt x="11092" y="4534"/>
                </a:lnTo>
                <a:lnTo>
                  <a:pt x="11088" y="4542"/>
                </a:lnTo>
                <a:lnTo>
                  <a:pt x="11084" y="4548"/>
                </a:lnTo>
                <a:lnTo>
                  <a:pt x="11082" y="4552"/>
                </a:lnTo>
                <a:lnTo>
                  <a:pt x="11080" y="4562"/>
                </a:lnTo>
                <a:lnTo>
                  <a:pt x="11078" y="4574"/>
                </a:lnTo>
                <a:lnTo>
                  <a:pt x="11080" y="4578"/>
                </a:lnTo>
                <a:lnTo>
                  <a:pt x="11080" y="4580"/>
                </a:lnTo>
                <a:lnTo>
                  <a:pt x="11080" y="4578"/>
                </a:lnTo>
                <a:lnTo>
                  <a:pt x="11084" y="4574"/>
                </a:lnTo>
                <a:lnTo>
                  <a:pt x="11086" y="4568"/>
                </a:lnTo>
                <a:lnTo>
                  <a:pt x="11088" y="4562"/>
                </a:lnTo>
                <a:lnTo>
                  <a:pt x="11090" y="4558"/>
                </a:lnTo>
                <a:lnTo>
                  <a:pt x="11092" y="4556"/>
                </a:lnTo>
                <a:lnTo>
                  <a:pt x="11092" y="4550"/>
                </a:lnTo>
                <a:lnTo>
                  <a:pt x="11092" y="4548"/>
                </a:lnTo>
                <a:lnTo>
                  <a:pt x="11094" y="4544"/>
                </a:lnTo>
                <a:lnTo>
                  <a:pt x="11100" y="4538"/>
                </a:lnTo>
                <a:lnTo>
                  <a:pt x="11106" y="4532"/>
                </a:lnTo>
                <a:lnTo>
                  <a:pt x="11108" y="4528"/>
                </a:lnTo>
                <a:lnTo>
                  <a:pt x="11108" y="4522"/>
                </a:lnTo>
                <a:close/>
                <a:moveTo>
                  <a:pt x="11114" y="4542"/>
                </a:moveTo>
                <a:lnTo>
                  <a:pt x="11114" y="4542"/>
                </a:lnTo>
                <a:lnTo>
                  <a:pt x="11110" y="4548"/>
                </a:lnTo>
                <a:lnTo>
                  <a:pt x="11104" y="4554"/>
                </a:lnTo>
                <a:lnTo>
                  <a:pt x="11102" y="4556"/>
                </a:lnTo>
                <a:lnTo>
                  <a:pt x="11100" y="4558"/>
                </a:lnTo>
                <a:lnTo>
                  <a:pt x="11098" y="4562"/>
                </a:lnTo>
                <a:lnTo>
                  <a:pt x="11100" y="4568"/>
                </a:lnTo>
                <a:lnTo>
                  <a:pt x="11102" y="4570"/>
                </a:lnTo>
                <a:lnTo>
                  <a:pt x="11106" y="4572"/>
                </a:lnTo>
                <a:lnTo>
                  <a:pt x="11112" y="4572"/>
                </a:lnTo>
                <a:lnTo>
                  <a:pt x="11118" y="4570"/>
                </a:lnTo>
                <a:lnTo>
                  <a:pt x="11122" y="4568"/>
                </a:lnTo>
                <a:lnTo>
                  <a:pt x="11126" y="4566"/>
                </a:lnTo>
                <a:lnTo>
                  <a:pt x="11128" y="4564"/>
                </a:lnTo>
                <a:lnTo>
                  <a:pt x="11130" y="4564"/>
                </a:lnTo>
                <a:lnTo>
                  <a:pt x="11128" y="4560"/>
                </a:lnTo>
                <a:lnTo>
                  <a:pt x="11128" y="4556"/>
                </a:lnTo>
                <a:lnTo>
                  <a:pt x="11130" y="4550"/>
                </a:lnTo>
                <a:lnTo>
                  <a:pt x="11130" y="4546"/>
                </a:lnTo>
                <a:lnTo>
                  <a:pt x="11130" y="4544"/>
                </a:lnTo>
                <a:lnTo>
                  <a:pt x="11128" y="4544"/>
                </a:lnTo>
                <a:lnTo>
                  <a:pt x="11128" y="4546"/>
                </a:lnTo>
                <a:lnTo>
                  <a:pt x="11126" y="4546"/>
                </a:lnTo>
                <a:lnTo>
                  <a:pt x="11122" y="4546"/>
                </a:lnTo>
                <a:lnTo>
                  <a:pt x="11120" y="4544"/>
                </a:lnTo>
                <a:lnTo>
                  <a:pt x="11118" y="4542"/>
                </a:lnTo>
                <a:lnTo>
                  <a:pt x="11116" y="4540"/>
                </a:lnTo>
                <a:lnTo>
                  <a:pt x="11114" y="4542"/>
                </a:lnTo>
                <a:close/>
                <a:moveTo>
                  <a:pt x="11168" y="4562"/>
                </a:moveTo>
                <a:lnTo>
                  <a:pt x="11168" y="4562"/>
                </a:lnTo>
                <a:lnTo>
                  <a:pt x="11164" y="4560"/>
                </a:lnTo>
                <a:lnTo>
                  <a:pt x="11162" y="4560"/>
                </a:lnTo>
                <a:lnTo>
                  <a:pt x="11162" y="4562"/>
                </a:lnTo>
                <a:lnTo>
                  <a:pt x="11166" y="4582"/>
                </a:lnTo>
                <a:lnTo>
                  <a:pt x="11166" y="4596"/>
                </a:lnTo>
                <a:lnTo>
                  <a:pt x="11166" y="4600"/>
                </a:lnTo>
                <a:lnTo>
                  <a:pt x="11164" y="4602"/>
                </a:lnTo>
                <a:lnTo>
                  <a:pt x="11160" y="4600"/>
                </a:lnTo>
                <a:lnTo>
                  <a:pt x="11156" y="4598"/>
                </a:lnTo>
                <a:lnTo>
                  <a:pt x="11154" y="4598"/>
                </a:lnTo>
                <a:lnTo>
                  <a:pt x="11152" y="4598"/>
                </a:lnTo>
                <a:lnTo>
                  <a:pt x="11152" y="4604"/>
                </a:lnTo>
                <a:lnTo>
                  <a:pt x="11150" y="4608"/>
                </a:lnTo>
                <a:lnTo>
                  <a:pt x="11148" y="4608"/>
                </a:lnTo>
                <a:lnTo>
                  <a:pt x="11146" y="4604"/>
                </a:lnTo>
                <a:lnTo>
                  <a:pt x="11142" y="4600"/>
                </a:lnTo>
                <a:lnTo>
                  <a:pt x="11140" y="4600"/>
                </a:lnTo>
                <a:lnTo>
                  <a:pt x="11138" y="4600"/>
                </a:lnTo>
                <a:lnTo>
                  <a:pt x="11138" y="4604"/>
                </a:lnTo>
                <a:lnTo>
                  <a:pt x="11136" y="4622"/>
                </a:lnTo>
                <a:lnTo>
                  <a:pt x="11136" y="4626"/>
                </a:lnTo>
                <a:lnTo>
                  <a:pt x="11134" y="4626"/>
                </a:lnTo>
                <a:lnTo>
                  <a:pt x="11128" y="4622"/>
                </a:lnTo>
                <a:lnTo>
                  <a:pt x="11126" y="4620"/>
                </a:lnTo>
                <a:lnTo>
                  <a:pt x="11122" y="4620"/>
                </a:lnTo>
                <a:lnTo>
                  <a:pt x="11120" y="4622"/>
                </a:lnTo>
                <a:lnTo>
                  <a:pt x="11118" y="4628"/>
                </a:lnTo>
                <a:lnTo>
                  <a:pt x="11114" y="4636"/>
                </a:lnTo>
                <a:lnTo>
                  <a:pt x="11112" y="4640"/>
                </a:lnTo>
                <a:lnTo>
                  <a:pt x="11110" y="4640"/>
                </a:lnTo>
                <a:lnTo>
                  <a:pt x="11104" y="4644"/>
                </a:lnTo>
                <a:lnTo>
                  <a:pt x="11098" y="4646"/>
                </a:lnTo>
                <a:lnTo>
                  <a:pt x="11098" y="4644"/>
                </a:lnTo>
                <a:lnTo>
                  <a:pt x="11100" y="4640"/>
                </a:lnTo>
                <a:lnTo>
                  <a:pt x="11100" y="4632"/>
                </a:lnTo>
                <a:lnTo>
                  <a:pt x="11098" y="4624"/>
                </a:lnTo>
                <a:lnTo>
                  <a:pt x="11096" y="4620"/>
                </a:lnTo>
                <a:lnTo>
                  <a:pt x="11092" y="4618"/>
                </a:lnTo>
                <a:lnTo>
                  <a:pt x="11088" y="4618"/>
                </a:lnTo>
                <a:lnTo>
                  <a:pt x="11086" y="4618"/>
                </a:lnTo>
                <a:lnTo>
                  <a:pt x="11086" y="4616"/>
                </a:lnTo>
                <a:lnTo>
                  <a:pt x="11086" y="4614"/>
                </a:lnTo>
                <a:lnTo>
                  <a:pt x="11084" y="4614"/>
                </a:lnTo>
                <a:lnTo>
                  <a:pt x="11082" y="4614"/>
                </a:lnTo>
                <a:lnTo>
                  <a:pt x="11080" y="4618"/>
                </a:lnTo>
                <a:lnTo>
                  <a:pt x="11078" y="4622"/>
                </a:lnTo>
                <a:lnTo>
                  <a:pt x="11074" y="4622"/>
                </a:lnTo>
                <a:lnTo>
                  <a:pt x="11070" y="4624"/>
                </a:lnTo>
                <a:lnTo>
                  <a:pt x="11066" y="4628"/>
                </a:lnTo>
                <a:lnTo>
                  <a:pt x="11064" y="4632"/>
                </a:lnTo>
                <a:lnTo>
                  <a:pt x="11066" y="4636"/>
                </a:lnTo>
                <a:lnTo>
                  <a:pt x="11066" y="4640"/>
                </a:lnTo>
                <a:lnTo>
                  <a:pt x="11064" y="4642"/>
                </a:lnTo>
                <a:lnTo>
                  <a:pt x="11058" y="4642"/>
                </a:lnTo>
                <a:lnTo>
                  <a:pt x="11054" y="4642"/>
                </a:lnTo>
                <a:lnTo>
                  <a:pt x="11052" y="4640"/>
                </a:lnTo>
                <a:lnTo>
                  <a:pt x="11050" y="4642"/>
                </a:lnTo>
                <a:lnTo>
                  <a:pt x="11048" y="4644"/>
                </a:lnTo>
                <a:lnTo>
                  <a:pt x="11044" y="4646"/>
                </a:lnTo>
                <a:lnTo>
                  <a:pt x="11038" y="4648"/>
                </a:lnTo>
                <a:lnTo>
                  <a:pt x="11034" y="4652"/>
                </a:lnTo>
                <a:lnTo>
                  <a:pt x="11030" y="4658"/>
                </a:lnTo>
                <a:lnTo>
                  <a:pt x="11030" y="4662"/>
                </a:lnTo>
                <a:lnTo>
                  <a:pt x="11028" y="4672"/>
                </a:lnTo>
                <a:lnTo>
                  <a:pt x="11026" y="4678"/>
                </a:lnTo>
                <a:lnTo>
                  <a:pt x="11022" y="4686"/>
                </a:lnTo>
                <a:lnTo>
                  <a:pt x="11022" y="4692"/>
                </a:lnTo>
                <a:lnTo>
                  <a:pt x="11022" y="4694"/>
                </a:lnTo>
                <a:lnTo>
                  <a:pt x="11024" y="4700"/>
                </a:lnTo>
                <a:lnTo>
                  <a:pt x="11028" y="4702"/>
                </a:lnTo>
                <a:lnTo>
                  <a:pt x="11030" y="4704"/>
                </a:lnTo>
                <a:lnTo>
                  <a:pt x="11032" y="4700"/>
                </a:lnTo>
                <a:lnTo>
                  <a:pt x="11036" y="4686"/>
                </a:lnTo>
                <a:lnTo>
                  <a:pt x="11040" y="4680"/>
                </a:lnTo>
                <a:lnTo>
                  <a:pt x="11040" y="4676"/>
                </a:lnTo>
                <a:lnTo>
                  <a:pt x="11040" y="4674"/>
                </a:lnTo>
                <a:lnTo>
                  <a:pt x="11042" y="4674"/>
                </a:lnTo>
                <a:lnTo>
                  <a:pt x="11044" y="4672"/>
                </a:lnTo>
                <a:lnTo>
                  <a:pt x="11046" y="4668"/>
                </a:lnTo>
                <a:lnTo>
                  <a:pt x="11046" y="4666"/>
                </a:lnTo>
                <a:lnTo>
                  <a:pt x="11048" y="4662"/>
                </a:lnTo>
                <a:lnTo>
                  <a:pt x="11052" y="4658"/>
                </a:lnTo>
                <a:lnTo>
                  <a:pt x="11056" y="4660"/>
                </a:lnTo>
                <a:lnTo>
                  <a:pt x="11058" y="4666"/>
                </a:lnTo>
                <a:lnTo>
                  <a:pt x="11056" y="4670"/>
                </a:lnTo>
                <a:lnTo>
                  <a:pt x="11058" y="4674"/>
                </a:lnTo>
                <a:lnTo>
                  <a:pt x="11060" y="4674"/>
                </a:lnTo>
                <a:lnTo>
                  <a:pt x="11066" y="4670"/>
                </a:lnTo>
                <a:lnTo>
                  <a:pt x="11070" y="4664"/>
                </a:lnTo>
                <a:lnTo>
                  <a:pt x="11072" y="4662"/>
                </a:lnTo>
                <a:lnTo>
                  <a:pt x="11072" y="4666"/>
                </a:lnTo>
                <a:lnTo>
                  <a:pt x="11072" y="4672"/>
                </a:lnTo>
                <a:lnTo>
                  <a:pt x="11072" y="4674"/>
                </a:lnTo>
                <a:lnTo>
                  <a:pt x="11074" y="4674"/>
                </a:lnTo>
                <a:lnTo>
                  <a:pt x="11080" y="4678"/>
                </a:lnTo>
                <a:lnTo>
                  <a:pt x="11084" y="4678"/>
                </a:lnTo>
                <a:lnTo>
                  <a:pt x="11082" y="4674"/>
                </a:lnTo>
                <a:lnTo>
                  <a:pt x="11082" y="4670"/>
                </a:lnTo>
                <a:lnTo>
                  <a:pt x="11084" y="4666"/>
                </a:lnTo>
                <a:lnTo>
                  <a:pt x="11086" y="4664"/>
                </a:lnTo>
                <a:lnTo>
                  <a:pt x="11084" y="4662"/>
                </a:lnTo>
                <a:lnTo>
                  <a:pt x="11082" y="4658"/>
                </a:lnTo>
                <a:lnTo>
                  <a:pt x="11084" y="4656"/>
                </a:lnTo>
                <a:lnTo>
                  <a:pt x="11088" y="4656"/>
                </a:lnTo>
                <a:lnTo>
                  <a:pt x="11094" y="4660"/>
                </a:lnTo>
                <a:lnTo>
                  <a:pt x="11098" y="4662"/>
                </a:lnTo>
                <a:lnTo>
                  <a:pt x="11104" y="4664"/>
                </a:lnTo>
                <a:lnTo>
                  <a:pt x="11108" y="4666"/>
                </a:lnTo>
                <a:lnTo>
                  <a:pt x="11110" y="4672"/>
                </a:lnTo>
                <a:lnTo>
                  <a:pt x="11112" y="4676"/>
                </a:lnTo>
                <a:lnTo>
                  <a:pt x="11112" y="4678"/>
                </a:lnTo>
                <a:lnTo>
                  <a:pt x="11114" y="4678"/>
                </a:lnTo>
                <a:lnTo>
                  <a:pt x="11114" y="4680"/>
                </a:lnTo>
                <a:lnTo>
                  <a:pt x="11112" y="4686"/>
                </a:lnTo>
                <a:lnTo>
                  <a:pt x="11108" y="4692"/>
                </a:lnTo>
                <a:lnTo>
                  <a:pt x="11104" y="4698"/>
                </a:lnTo>
                <a:lnTo>
                  <a:pt x="11104" y="4702"/>
                </a:lnTo>
                <a:lnTo>
                  <a:pt x="11104" y="4706"/>
                </a:lnTo>
                <a:lnTo>
                  <a:pt x="11106" y="4718"/>
                </a:lnTo>
                <a:lnTo>
                  <a:pt x="11108" y="4726"/>
                </a:lnTo>
                <a:lnTo>
                  <a:pt x="11110" y="4730"/>
                </a:lnTo>
                <a:lnTo>
                  <a:pt x="11112" y="4734"/>
                </a:lnTo>
                <a:lnTo>
                  <a:pt x="11114" y="4736"/>
                </a:lnTo>
                <a:lnTo>
                  <a:pt x="11116" y="4738"/>
                </a:lnTo>
                <a:lnTo>
                  <a:pt x="11122" y="4742"/>
                </a:lnTo>
                <a:lnTo>
                  <a:pt x="11140" y="4752"/>
                </a:lnTo>
                <a:lnTo>
                  <a:pt x="11146" y="4752"/>
                </a:lnTo>
                <a:lnTo>
                  <a:pt x="11150" y="4748"/>
                </a:lnTo>
                <a:lnTo>
                  <a:pt x="11152" y="4742"/>
                </a:lnTo>
                <a:lnTo>
                  <a:pt x="11154" y="4742"/>
                </a:lnTo>
                <a:lnTo>
                  <a:pt x="11156" y="4744"/>
                </a:lnTo>
                <a:lnTo>
                  <a:pt x="11156" y="4748"/>
                </a:lnTo>
                <a:lnTo>
                  <a:pt x="11154" y="4756"/>
                </a:lnTo>
                <a:lnTo>
                  <a:pt x="11156" y="4764"/>
                </a:lnTo>
                <a:lnTo>
                  <a:pt x="11158" y="4766"/>
                </a:lnTo>
                <a:lnTo>
                  <a:pt x="11160" y="4768"/>
                </a:lnTo>
                <a:lnTo>
                  <a:pt x="11162" y="4766"/>
                </a:lnTo>
                <a:lnTo>
                  <a:pt x="11166" y="4762"/>
                </a:lnTo>
                <a:lnTo>
                  <a:pt x="11170" y="4754"/>
                </a:lnTo>
                <a:lnTo>
                  <a:pt x="11174" y="4746"/>
                </a:lnTo>
                <a:lnTo>
                  <a:pt x="11174" y="4738"/>
                </a:lnTo>
                <a:lnTo>
                  <a:pt x="11172" y="4732"/>
                </a:lnTo>
                <a:lnTo>
                  <a:pt x="11170" y="4722"/>
                </a:lnTo>
                <a:lnTo>
                  <a:pt x="11166" y="4718"/>
                </a:lnTo>
                <a:lnTo>
                  <a:pt x="11164" y="4716"/>
                </a:lnTo>
                <a:lnTo>
                  <a:pt x="11162" y="4716"/>
                </a:lnTo>
                <a:lnTo>
                  <a:pt x="11162" y="4714"/>
                </a:lnTo>
                <a:lnTo>
                  <a:pt x="11162" y="4706"/>
                </a:lnTo>
                <a:lnTo>
                  <a:pt x="11164" y="4700"/>
                </a:lnTo>
                <a:lnTo>
                  <a:pt x="11168" y="4696"/>
                </a:lnTo>
                <a:lnTo>
                  <a:pt x="11172" y="4694"/>
                </a:lnTo>
                <a:lnTo>
                  <a:pt x="11172" y="4690"/>
                </a:lnTo>
                <a:lnTo>
                  <a:pt x="11172" y="4686"/>
                </a:lnTo>
                <a:lnTo>
                  <a:pt x="11176" y="4682"/>
                </a:lnTo>
                <a:lnTo>
                  <a:pt x="11180" y="4682"/>
                </a:lnTo>
                <a:lnTo>
                  <a:pt x="11182" y="4688"/>
                </a:lnTo>
                <a:lnTo>
                  <a:pt x="11184" y="4696"/>
                </a:lnTo>
                <a:lnTo>
                  <a:pt x="11184" y="4700"/>
                </a:lnTo>
                <a:lnTo>
                  <a:pt x="11188" y="4706"/>
                </a:lnTo>
                <a:lnTo>
                  <a:pt x="11190" y="4708"/>
                </a:lnTo>
                <a:lnTo>
                  <a:pt x="11188" y="4712"/>
                </a:lnTo>
                <a:lnTo>
                  <a:pt x="11188" y="4718"/>
                </a:lnTo>
                <a:lnTo>
                  <a:pt x="11192" y="4728"/>
                </a:lnTo>
                <a:lnTo>
                  <a:pt x="11192" y="4730"/>
                </a:lnTo>
                <a:lnTo>
                  <a:pt x="11194" y="4730"/>
                </a:lnTo>
                <a:lnTo>
                  <a:pt x="11196" y="4726"/>
                </a:lnTo>
                <a:lnTo>
                  <a:pt x="11196" y="4716"/>
                </a:lnTo>
                <a:lnTo>
                  <a:pt x="11194" y="4706"/>
                </a:lnTo>
                <a:lnTo>
                  <a:pt x="11194" y="4702"/>
                </a:lnTo>
                <a:lnTo>
                  <a:pt x="11196" y="4702"/>
                </a:lnTo>
                <a:lnTo>
                  <a:pt x="11198" y="4704"/>
                </a:lnTo>
                <a:lnTo>
                  <a:pt x="11200" y="4704"/>
                </a:lnTo>
                <a:lnTo>
                  <a:pt x="11200" y="4702"/>
                </a:lnTo>
                <a:lnTo>
                  <a:pt x="11198" y="4698"/>
                </a:lnTo>
                <a:lnTo>
                  <a:pt x="11200" y="4698"/>
                </a:lnTo>
                <a:lnTo>
                  <a:pt x="11204" y="4698"/>
                </a:lnTo>
                <a:lnTo>
                  <a:pt x="11208" y="4692"/>
                </a:lnTo>
                <a:lnTo>
                  <a:pt x="11210" y="4686"/>
                </a:lnTo>
                <a:lnTo>
                  <a:pt x="11210" y="4682"/>
                </a:lnTo>
                <a:lnTo>
                  <a:pt x="11210" y="4668"/>
                </a:lnTo>
                <a:lnTo>
                  <a:pt x="11208" y="4662"/>
                </a:lnTo>
                <a:lnTo>
                  <a:pt x="11206" y="4660"/>
                </a:lnTo>
                <a:lnTo>
                  <a:pt x="11204" y="4660"/>
                </a:lnTo>
                <a:lnTo>
                  <a:pt x="11202" y="4656"/>
                </a:lnTo>
                <a:lnTo>
                  <a:pt x="11202" y="4652"/>
                </a:lnTo>
                <a:lnTo>
                  <a:pt x="11204" y="4646"/>
                </a:lnTo>
                <a:lnTo>
                  <a:pt x="11206" y="4640"/>
                </a:lnTo>
                <a:lnTo>
                  <a:pt x="11204" y="4636"/>
                </a:lnTo>
                <a:lnTo>
                  <a:pt x="11202" y="4632"/>
                </a:lnTo>
                <a:lnTo>
                  <a:pt x="11202" y="4628"/>
                </a:lnTo>
                <a:lnTo>
                  <a:pt x="11200" y="4624"/>
                </a:lnTo>
                <a:lnTo>
                  <a:pt x="11200" y="4622"/>
                </a:lnTo>
                <a:lnTo>
                  <a:pt x="11196" y="4622"/>
                </a:lnTo>
                <a:lnTo>
                  <a:pt x="11192" y="4622"/>
                </a:lnTo>
                <a:lnTo>
                  <a:pt x="11190" y="4620"/>
                </a:lnTo>
                <a:lnTo>
                  <a:pt x="11190" y="4618"/>
                </a:lnTo>
                <a:lnTo>
                  <a:pt x="11192" y="4618"/>
                </a:lnTo>
                <a:lnTo>
                  <a:pt x="11196" y="4614"/>
                </a:lnTo>
                <a:lnTo>
                  <a:pt x="11198" y="4610"/>
                </a:lnTo>
                <a:lnTo>
                  <a:pt x="11200" y="4606"/>
                </a:lnTo>
                <a:lnTo>
                  <a:pt x="11198" y="4600"/>
                </a:lnTo>
                <a:lnTo>
                  <a:pt x="11194" y="4594"/>
                </a:lnTo>
                <a:lnTo>
                  <a:pt x="11194" y="4588"/>
                </a:lnTo>
                <a:lnTo>
                  <a:pt x="11194" y="4586"/>
                </a:lnTo>
                <a:lnTo>
                  <a:pt x="11192" y="4586"/>
                </a:lnTo>
                <a:lnTo>
                  <a:pt x="11188" y="4588"/>
                </a:lnTo>
                <a:lnTo>
                  <a:pt x="11186" y="4584"/>
                </a:lnTo>
                <a:lnTo>
                  <a:pt x="11184" y="4578"/>
                </a:lnTo>
                <a:lnTo>
                  <a:pt x="11182" y="4576"/>
                </a:lnTo>
                <a:lnTo>
                  <a:pt x="11178" y="4574"/>
                </a:lnTo>
                <a:lnTo>
                  <a:pt x="11172" y="4570"/>
                </a:lnTo>
                <a:lnTo>
                  <a:pt x="11170" y="4568"/>
                </a:lnTo>
                <a:lnTo>
                  <a:pt x="11170" y="4566"/>
                </a:lnTo>
                <a:lnTo>
                  <a:pt x="11168" y="4562"/>
                </a:lnTo>
                <a:close/>
                <a:moveTo>
                  <a:pt x="11152" y="4426"/>
                </a:moveTo>
                <a:lnTo>
                  <a:pt x="11152" y="4426"/>
                </a:lnTo>
                <a:lnTo>
                  <a:pt x="11146" y="4424"/>
                </a:lnTo>
                <a:lnTo>
                  <a:pt x="11138" y="4426"/>
                </a:lnTo>
                <a:lnTo>
                  <a:pt x="11130" y="4428"/>
                </a:lnTo>
                <a:lnTo>
                  <a:pt x="11122" y="4426"/>
                </a:lnTo>
                <a:lnTo>
                  <a:pt x="11118" y="4426"/>
                </a:lnTo>
                <a:lnTo>
                  <a:pt x="11116" y="4426"/>
                </a:lnTo>
                <a:lnTo>
                  <a:pt x="11118" y="4434"/>
                </a:lnTo>
                <a:lnTo>
                  <a:pt x="11122" y="4444"/>
                </a:lnTo>
                <a:lnTo>
                  <a:pt x="11130" y="4452"/>
                </a:lnTo>
                <a:lnTo>
                  <a:pt x="11134" y="4456"/>
                </a:lnTo>
                <a:lnTo>
                  <a:pt x="11136" y="4460"/>
                </a:lnTo>
                <a:lnTo>
                  <a:pt x="11138" y="4462"/>
                </a:lnTo>
                <a:lnTo>
                  <a:pt x="11142" y="4464"/>
                </a:lnTo>
                <a:lnTo>
                  <a:pt x="11146" y="4466"/>
                </a:lnTo>
                <a:lnTo>
                  <a:pt x="11148" y="4468"/>
                </a:lnTo>
                <a:lnTo>
                  <a:pt x="11146" y="4472"/>
                </a:lnTo>
                <a:lnTo>
                  <a:pt x="11142" y="4474"/>
                </a:lnTo>
                <a:lnTo>
                  <a:pt x="11142" y="4476"/>
                </a:lnTo>
                <a:lnTo>
                  <a:pt x="11142" y="4478"/>
                </a:lnTo>
                <a:lnTo>
                  <a:pt x="11144" y="4480"/>
                </a:lnTo>
                <a:lnTo>
                  <a:pt x="11150" y="4486"/>
                </a:lnTo>
                <a:lnTo>
                  <a:pt x="11152" y="4496"/>
                </a:lnTo>
                <a:lnTo>
                  <a:pt x="11154" y="4498"/>
                </a:lnTo>
                <a:lnTo>
                  <a:pt x="11156" y="4498"/>
                </a:lnTo>
                <a:lnTo>
                  <a:pt x="11160" y="4498"/>
                </a:lnTo>
                <a:lnTo>
                  <a:pt x="11164" y="4498"/>
                </a:lnTo>
                <a:lnTo>
                  <a:pt x="11168" y="4498"/>
                </a:lnTo>
                <a:lnTo>
                  <a:pt x="11170" y="4500"/>
                </a:lnTo>
                <a:lnTo>
                  <a:pt x="11174" y="4502"/>
                </a:lnTo>
                <a:lnTo>
                  <a:pt x="11176" y="4500"/>
                </a:lnTo>
                <a:lnTo>
                  <a:pt x="11174" y="4494"/>
                </a:lnTo>
                <a:lnTo>
                  <a:pt x="11172" y="4492"/>
                </a:lnTo>
                <a:lnTo>
                  <a:pt x="11170" y="4488"/>
                </a:lnTo>
                <a:lnTo>
                  <a:pt x="11170" y="4486"/>
                </a:lnTo>
                <a:lnTo>
                  <a:pt x="11170" y="4484"/>
                </a:lnTo>
                <a:lnTo>
                  <a:pt x="11166" y="4480"/>
                </a:lnTo>
                <a:lnTo>
                  <a:pt x="11164" y="4476"/>
                </a:lnTo>
                <a:lnTo>
                  <a:pt x="11164" y="4472"/>
                </a:lnTo>
                <a:lnTo>
                  <a:pt x="11164" y="4458"/>
                </a:lnTo>
                <a:lnTo>
                  <a:pt x="11166" y="4446"/>
                </a:lnTo>
                <a:lnTo>
                  <a:pt x="11164" y="4442"/>
                </a:lnTo>
                <a:lnTo>
                  <a:pt x="11162" y="4440"/>
                </a:lnTo>
                <a:lnTo>
                  <a:pt x="11158" y="4436"/>
                </a:lnTo>
                <a:lnTo>
                  <a:pt x="11158" y="4432"/>
                </a:lnTo>
                <a:lnTo>
                  <a:pt x="11156" y="4428"/>
                </a:lnTo>
                <a:lnTo>
                  <a:pt x="11152" y="4426"/>
                </a:lnTo>
                <a:close/>
                <a:moveTo>
                  <a:pt x="11024" y="4468"/>
                </a:moveTo>
                <a:lnTo>
                  <a:pt x="11024" y="4468"/>
                </a:lnTo>
                <a:lnTo>
                  <a:pt x="11026" y="4470"/>
                </a:lnTo>
                <a:lnTo>
                  <a:pt x="11028" y="4472"/>
                </a:lnTo>
                <a:lnTo>
                  <a:pt x="11028" y="4478"/>
                </a:lnTo>
                <a:lnTo>
                  <a:pt x="11026" y="4486"/>
                </a:lnTo>
                <a:lnTo>
                  <a:pt x="11028" y="4494"/>
                </a:lnTo>
                <a:lnTo>
                  <a:pt x="11028" y="4502"/>
                </a:lnTo>
                <a:lnTo>
                  <a:pt x="11026" y="4506"/>
                </a:lnTo>
                <a:lnTo>
                  <a:pt x="11022" y="4510"/>
                </a:lnTo>
                <a:lnTo>
                  <a:pt x="11022" y="4522"/>
                </a:lnTo>
                <a:lnTo>
                  <a:pt x="11022" y="4528"/>
                </a:lnTo>
                <a:lnTo>
                  <a:pt x="11024" y="4530"/>
                </a:lnTo>
                <a:lnTo>
                  <a:pt x="11026" y="4530"/>
                </a:lnTo>
                <a:lnTo>
                  <a:pt x="11028" y="4528"/>
                </a:lnTo>
                <a:lnTo>
                  <a:pt x="11034" y="4522"/>
                </a:lnTo>
                <a:lnTo>
                  <a:pt x="11036" y="4520"/>
                </a:lnTo>
                <a:lnTo>
                  <a:pt x="11040" y="4520"/>
                </a:lnTo>
                <a:lnTo>
                  <a:pt x="11046" y="4516"/>
                </a:lnTo>
                <a:lnTo>
                  <a:pt x="11054" y="4512"/>
                </a:lnTo>
                <a:lnTo>
                  <a:pt x="11066" y="4498"/>
                </a:lnTo>
                <a:lnTo>
                  <a:pt x="11070" y="4494"/>
                </a:lnTo>
                <a:lnTo>
                  <a:pt x="11072" y="4490"/>
                </a:lnTo>
                <a:lnTo>
                  <a:pt x="11072" y="4482"/>
                </a:lnTo>
                <a:lnTo>
                  <a:pt x="11070" y="4476"/>
                </a:lnTo>
                <a:lnTo>
                  <a:pt x="11068" y="4476"/>
                </a:lnTo>
                <a:lnTo>
                  <a:pt x="11066" y="4478"/>
                </a:lnTo>
                <a:lnTo>
                  <a:pt x="11064" y="4478"/>
                </a:lnTo>
                <a:lnTo>
                  <a:pt x="11060" y="4474"/>
                </a:lnTo>
                <a:lnTo>
                  <a:pt x="11056" y="4472"/>
                </a:lnTo>
                <a:lnTo>
                  <a:pt x="11054" y="4474"/>
                </a:lnTo>
                <a:lnTo>
                  <a:pt x="11050" y="4474"/>
                </a:lnTo>
                <a:lnTo>
                  <a:pt x="11048" y="4474"/>
                </a:lnTo>
                <a:lnTo>
                  <a:pt x="11042" y="4470"/>
                </a:lnTo>
                <a:lnTo>
                  <a:pt x="11036" y="4464"/>
                </a:lnTo>
                <a:lnTo>
                  <a:pt x="11028" y="4458"/>
                </a:lnTo>
                <a:lnTo>
                  <a:pt x="11020" y="4458"/>
                </a:lnTo>
                <a:lnTo>
                  <a:pt x="11018" y="4460"/>
                </a:lnTo>
                <a:lnTo>
                  <a:pt x="11018" y="4464"/>
                </a:lnTo>
                <a:lnTo>
                  <a:pt x="11024" y="4468"/>
                </a:lnTo>
                <a:close/>
                <a:moveTo>
                  <a:pt x="10976" y="4378"/>
                </a:moveTo>
                <a:lnTo>
                  <a:pt x="10976" y="4378"/>
                </a:lnTo>
                <a:lnTo>
                  <a:pt x="10964" y="4378"/>
                </a:lnTo>
                <a:lnTo>
                  <a:pt x="10958" y="4380"/>
                </a:lnTo>
                <a:lnTo>
                  <a:pt x="10956" y="4382"/>
                </a:lnTo>
                <a:lnTo>
                  <a:pt x="10960" y="4384"/>
                </a:lnTo>
                <a:lnTo>
                  <a:pt x="10964" y="4386"/>
                </a:lnTo>
                <a:lnTo>
                  <a:pt x="10966" y="4390"/>
                </a:lnTo>
                <a:lnTo>
                  <a:pt x="10966" y="4392"/>
                </a:lnTo>
                <a:lnTo>
                  <a:pt x="10970" y="4396"/>
                </a:lnTo>
                <a:lnTo>
                  <a:pt x="10974" y="4400"/>
                </a:lnTo>
                <a:lnTo>
                  <a:pt x="10976" y="4410"/>
                </a:lnTo>
                <a:lnTo>
                  <a:pt x="10980" y="4424"/>
                </a:lnTo>
                <a:lnTo>
                  <a:pt x="10986" y="4436"/>
                </a:lnTo>
                <a:lnTo>
                  <a:pt x="10990" y="4442"/>
                </a:lnTo>
                <a:lnTo>
                  <a:pt x="10992" y="4444"/>
                </a:lnTo>
                <a:lnTo>
                  <a:pt x="10996" y="4444"/>
                </a:lnTo>
                <a:lnTo>
                  <a:pt x="11000" y="4440"/>
                </a:lnTo>
                <a:lnTo>
                  <a:pt x="11004" y="4430"/>
                </a:lnTo>
                <a:lnTo>
                  <a:pt x="11006" y="4424"/>
                </a:lnTo>
                <a:lnTo>
                  <a:pt x="11006" y="4420"/>
                </a:lnTo>
                <a:lnTo>
                  <a:pt x="11004" y="4416"/>
                </a:lnTo>
                <a:lnTo>
                  <a:pt x="11006" y="4408"/>
                </a:lnTo>
                <a:lnTo>
                  <a:pt x="11006" y="4402"/>
                </a:lnTo>
                <a:lnTo>
                  <a:pt x="11004" y="4398"/>
                </a:lnTo>
                <a:lnTo>
                  <a:pt x="11002" y="4394"/>
                </a:lnTo>
                <a:lnTo>
                  <a:pt x="11000" y="4388"/>
                </a:lnTo>
                <a:lnTo>
                  <a:pt x="10988" y="4382"/>
                </a:lnTo>
                <a:lnTo>
                  <a:pt x="10976" y="4378"/>
                </a:lnTo>
                <a:close/>
                <a:moveTo>
                  <a:pt x="10900" y="4536"/>
                </a:moveTo>
                <a:lnTo>
                  <a:pt x="10900" y="4536"/>
                </a:lnTo>
                <a:lnTo>
                  <a:pt x="10884" y="4562"/>
                </a:lnTo>
                <a:lnTo>
                  <a:pt x="10866" y="4584"/>
                </a:lnTo>
                <a:lnTo>
                  <a:pt x="10848" y="4600"/>
                </a:lnTo>
                <a:lnTo>
                  <a:pt x="10840" y="4612"/>
                </a:lnTo>
                <a:lnTo>
                  <a:pt x="10836" y="4618"/>
                </a:lnTo>
                <a:lnTo>
                  <a:pt x="10834" y="4628"/>
                </a:lnTo>
                <a:lnTo>
                  <a:pt x="10832" y="4630"/>
                </a:lnTo>
                <a:lnTo>
                  <a:pt x="10834" y="4632"/>
                </a:lnTo>
                <a:lnTo>
                  <a:pt x="10836" y="4632"/>
                </a:lnTo>
                <a:lnTo>
                  <a:pt x="10838" y="4632"/>
                </a:lnTo>
                <a:lnTo>
                  <a:pt x="10844" y="4626"/>
                </a:lnTo>
                <a:lnTo>
                  <a:pt x="10848" y="4620"/>
                </a:lnTo>
                <a:lnTo>
                  <a:pt x="10858" y="4610"/>
                </a:lnTo>
                <a:lnTo>
                  <a:pt x="10882" y="4586"/>
                </a:lnTo>
                <a:lnTo>
                  <a:pt x="10890" y="4578"/>
                </a:lnTo>
                <a:lnTo>
                  <a:pt x="10894" y="4572"/>
                </a:lnTo>
                <a:lnTo>
                  <a:pt x="10896" y="4566"/>
                </a:lnTo>
                <a:lnTo>
                  <a:pt x="10898" y="4562"/>
                </a:lnTo>
                <a:lnTo>
                  <a:pt x="10898" y="4558"/>
                </a:lnTo>
                <a:lnTo>
                  <a:pt x="10900" y="4556"/>
                </a:lnTo>
                <a:lnTo>
                  <a:pt x="10904" y="4554"/>
                </a:lnTo>
                <a:lnTo>
                  <a:pt x="10910" y="4552"/>
                </a:lnTo>
                <a:lnTo>
                  <a:pt x="10914" y="4550"/>
                </a:lnTo>
                <a:lnTo>
                  <a:pt x="10916" y="4544"/>
                </a:lnTo>
                <a:lnTo>
                  <a:pt x="10918" y="4538"/>
                </a:lnTo>
                <a:lnTo>
                  <a:pt x="10920" y="4536"/>
                </a:lnTo>
                <a:lnTo>
                  <a:pt x="10922" y="4534"/>
                </a:lnTo>
                <a:lnTo>
                  <a:pt x="10928" y="4534"/>
                </a:lnTo>
                <a:lnTo>
                  <a:pt x="10930" y="4530"/>
                </a:lnTo>
                <a:lnTo>
                  <a:pt x="10932" y="4524"/>
                </a:lnTo>
                <a:lnTo>
                  <a:pt x="10930" y="4516"/>
                </a:lnTo>
                <a:lnTo>
                  <a:pt x="10928" y="4510"/>
                </a:lnTo>
                <a:lnTo>
                  <a:pt x="10928" y="4506"/>
                </a:lnTo>
                <a:lnTo>
                  <a:pt x="10928" y="4496"/>
                </a:lnTo>
                <a:lnTo>
                  <a:pt x="10928" y="4488"/>
                </a:lnTo>
                <a:lnTo>
                  <a:pt x="10928" y="4484"/>
                </a:lnTo>
                <a:lnTo>
                  <a:pt x="10924" y="4484"/>
                </a:lnTo>
                <a:lnTo>
                  <a:pt x="10922" y="4484"/>
                </a:lnTo>
                <a:lnTo>
                  <a:pt x="10920" y="4486"/>
                </a:lnTo>
                <a:lnTo>
                  <a:pt x="10920" y="4492"/>
                </a:lnTo>
                <a:lnTo>
                  <a:pt x="10918" y="4500"/>
                </a:lnTo>
                <a:lnTo>
                  <a:pt x="10918" y="4504"/>
                </a:lnTo>
                <a:lnTo>
                  <a:pt x="10914" y="4506"/>
                </a:lnTo>
                <a:lnTo>
                  <a:pt x="10912" y="4506"/>
                </a:lnTo>
                <a:lnTo>
                  <a:pt x="10912" y="4508"/>
                </a:lnTo>
                <a:lnTo>
                  <a:pt x="10914" y="4512"/>
                </a:lnTo>
                <a:lnTo>
                  <a:pt x="10916" y="4518"/>
                </a:lnTo>
                <a:lnTo>
                  <a:pt x="10916" y="4522"/>
                </a:lnTo>
                <a:lnTo>
                  <a:pt x="10914" y="4526"/>
                </a:lnTo>
                <a:lnTo>
                  <a:pt x="10912" y="4528"/>
                </a:lnTo>
                <a:lnTo>
                  <a:pt x="10908" y="4528"/>
                </a:lnTo>
                <a:lnTo>
                  <a:pt x="10906" y="4528"/>
                </a:lnTo>
                <a:lnTo>
                  <a:pt x="10900" y="4536"/>
                </a:lnTo>
                <a:close/>
                <a:moveTo>
                  <a:pt x="10936" y="4240"/>
                </a:moveTo>
                <a:lnTo>
                  <a:pt x="10936" y="4240"/>
                </a:lnTo>
                <a:lnTo>
                  <a:pt x="10934" y="4240"/>
                </a:lnTo>
                <a:lnTo>
                  <a:pt x="10932" y="4242"/>
                </a:lnTo>
                <a:lnTo>
                  <a:pt x="10930" y="4248"/>
                </a:lnTo>
                <a:lnTo>
                  <a:pt x="10932" y="4256"/>
                </a:lnTo>
                <a:lnTo>
                  <a:pt x="10934" y="4260"/>
                </a:lnTo>
                <a:lnTo>
                  <a:pt x="10938" y="4264"/>
                </a:lnTo>
                <a:lnTo>
                  <a:pt x="10938" y="4268"/>
                </a:lnTo>
                <a:lnTo>
                  <a:pt x="10940" y="4298"/>
                </a:lnTo>
                <a:lnTo>
                  <a:pt x="10942" y="4316"/>
                </a:lnTo>
                <a:lnTo>
                  <a:pt x="10944" y="4318"/>
                </a:lnTo>
                <a:lnTo>
                  <a:pt x="10946" y="4320"/>
                </a:lnTo>
                <a:lnTo>
                  <a:pt x="10950" y="4320"/>
                </a:lnTo>
                <a:lnTo>
                  <a:pt x="10952" y="4320"/>
                </a:lnTo>
                <a:lnTo>
                  <a:pt x="10954" y="4326"/>
                </a:lnTo>
                <a:lnTo>
                  <a:pt x="10958" y="4334"/>
                </a:lnTo>
                <a:lnTo>
                  <a:pt x="10962" y="4336"/>
                </a:lnTo>
                <a:lnTo>
                  <a:pt x="10964" y="4334"/>
                </a:lnTo>
                <a:lnTo>
                  <a:pt x="10966" y="4326"/>
                </a:lnTo>
                <a:lnTo>
                  <a:pt x="10966" y="4320"/>
                </a:lnTo>
                <a:lnTo>
                  <a:pt x="10966" y="4318"/>
                </a:lnTo>
                <a:lnTo>
                  <a:pt x="10970" y="4318"/>
                </a:lnTo>
                <a:lnTo>
                  <a:pt x="10974" y="4322"/>
                </a:lnTo>
                <a:lnTo>
                  <a:pt x="10980" y="4326"/>
                </a:lnTo>
                <a:lnTo>
                  <a:pt x="10980" y="4330"/>
                </a:lnTo>
                <a:lnTo>
                  <a:pt x="10978" y="4334"/>
                </a:lnTo>
                <a:lnTo>
                  <a:pt x="10974" y="4338"/>
                </a:lnTo>
                <a:lnTo>
                  <a:pt x="10968" y="4346"/>
                </a:lnTo>
                <a:lnTo>
                  <a:pt x="10966" y="4356"/>
                </a:lnTo>
                <a:lnTo>
                  <a:pt x="10966" y="4364"/>
                </a:lnTo>
                <a:lnTo>
                  <a:pt x="10968" y="4366"/>
                </a:lnTo>
                <a:lnTo>
                  <a:pt x="10970" y="4364"/>
                </a:lnTo>
                <a:lnTo>
                  <a:pt x="10974" y="4364"/>
                </a:lnTo>
                <a:lnTo>
                  <a:pt x="10976" y="4364"/>
                </a:lnTo>
                <a:lnTo>
                  <a:pt x="10980" y="4368"/>
                </a:lnTo>
                <a:lnTo>
                  <a:pt x="10984" y="4374"/>
                </a:lnTo>
                <a:lnTo>
                  <a:pt x="10988" y="4376"/>
                </a:lnTo>
                <a:lnTo>
                  <a:pt x="10992" y="4376"/>
                </a:lnTo>
                <a:lnTo>
                  <a:pt x="11000" y="4376"/>
                </a:lnTo>
                <a:lnTo>
                  <a:pt x="11000" y="4372"/>
                </a:lnTo>
                <a:lnTo>
                  <a:pt x="11000" y="4368"/>
                </a:lnTo>
                <a:lnTo>
                  <a:pt x="11002" y="4366"/>
                </a:lnTo>
                <a:lnTo>
                  <a:pt x="11004" y="4362"/>
                </a:lnTo>
                <a:lnTo>
                  <a:pt x="11008" y="4360"/>
                </a:lnTo>
                <a:lnTo>
                  <a:pt x="11012" y="4360"/>
                </a:lnTo>
                <a:lnTo>
                  <a:pt x="11028" y="4370"/>
                </a:lnTo>
                <a:lnTo>
                  <a:pt x="11032" y="4376"/>
                </a:lnTo>
                <a:lnTo>
                  <a:pt x="11036" y="4380"/>
                </a:lnTo>
                <a:lnTo>
                  <a:pt x="11040" y="4388"/>
                </a:lnTo>
                <a:lnTo>
                  <a:pt x="11042" y="4394"/>
                </a:lnTo>
                <a:lnTo>
                  <a:pt x="11044" y="4396"/>
                </a:lnTo>
                <a:lnTo>
                  <a:pt x="11048" y="4398"/>
                </a:lnTo>
                <a:lnTo>
                  <a:pt x="11050" y="4396"/>
                </a:lnTo>
                <a:lnTo>
                  <a:pt x="11050" y="4394"/>
                </a:lnTo>
                <a:lnTo>
                  <a:pt x="11050" y="4388"/>
                </a:lnTo>
                <a:lnTo>
                  <a:pt x="11042" y="4368"/>
                </a:lnTo>
                <a:lnTo>
                  <a:pt x="11042" y="4366"/>
                </a:lnTo>
                <a:lnTo>
                  <a:pt x="11044" y="4364"/>
                </a:lnTo>
                <a:lnTo>
                  <a:pt x="11048" y="4364"/>
                </a:lnTo>
                <a:lnTo>
                  <a:pt x="11054" y="4368"/>
                </a:lnTo>
                <a:lnTo>
                  <a:pt x="11056" y="4374"/>
                </a:lnTo>
                <a:lnTo>
                  <a:pt x="11060" y="4378"/>
                </a:lnTo>
                <a:lnTo>
                  <a:pt x="11064" y="4382"/>
                </a:lnTo>
                <a:lnTo>
                  <a:pt x="11068" y="4386"/>
                </a:lnTo>
                <a:lnTo>
                  <a:pt x="11072" y="4390"/>
                </a:lnTo>
                <a:lnTo>
                  <a:pt x="11074" y="4396"/>
                </a:lnTo>
                <a:lnTo>
                  <a:pt x="11074" y="4400"/>
                </a:lnTo>
                <a:lnTo>
                  <a:pt x="11078" y="4404"/>
                </a:lnTo>
                <a:lnTo>
                  <a:pt x="11086" y="4410"/>
                </a:lnTo>
                <a:lnTo>
                  <a:pt x="11094" y="4414"/>
                </a:lnTo>
                <a:lnTo>
                  <a:pt x="11098" y="4418"/>
                </a:lnTo>
                <a:lnTo>
                  <a:pt x="11100" y="4422"/>
                </a:lnTo>
                <a:lnTo>
                  <a:pt x="11102" y="4428"/>
                </a:lnTo>
                <a:lnTo>
                  <a:pt x="11104" y="4430"/>
                </a:lnTo>
                <a:lnTo>
                  <a:pt x="11106" y="4428"/>
                </a:lnTo>
                <a:lnTo>
                  <a:pt x="11108" y="4422"/>
                </a:lnTo>
                <a:lnTo>
                  <a:pt x="11110" y="4414"/>
                </a:lnTo>
                <a:lnTo>
                  <a:pt x="11110" y="4408"/>
                </a:lnTo>
                <a:lnTo>
                  <a:pt x="11110" y="4404"/>
                </a:lnTo>
                <a:lnTo>
                  <a:pt x="11106" y="4400"/>
                </a:lnTo>
                <a:lnTo>
                  <a:pt x="11098" y="4400"/>
                </a:lnTo>
                <a:lnTo>
                  <a:pt x="11094" y="4398"/>
                </a:lnTo>
                <a:lnTo>
                  <a:pt x="11094" y="4396"/>
                </a:lnTo>
                <a:lnTo>
                  <a:pt x="11094" y="4394"/>
                </a:lnTo>
                <a:lnTo>
                  <a:pt x="11094" y="4390"/>
                </a:lnTo>
                <a:lnTo>
                  <a:pt x="11092" y="4386"/>
                </a:lnTo>
                <a:lnTo>
                  <a:pt x="11088" y="4380"/>
                </a:lnTo>
                <a:lnTo>
                  <a:pt x="11084" y="4376"/>
                </a:lnTo>
                <a:lnTo>
                  <a:pt x="11082" y="4374"/>
                </a:lnTo>
                <a:lnTo>
                  <a:pt x="11084" y="4374"/>
                </a:lnTo>
                <a:lnTo>
                  <a:pt x="11088" y="4372"/>
                </a:lnTo>
                <a:lnTo>
                  <a:pt x="11096" y="4372"/>
                </a:lnTo>
                <a:lnTo>
                  <a:pt x="11098" y="4372"/>
                </a:lnTo>
                <a:lnTo>
                  <a:pt x="11100" y="4370"/>
                </a:lnTo>
                <a:lnTo>
                  <a:pt x="11102" y="4366"/>
                </a:lnTo>
                <a:lnTo>
                  <a:pt x="11098" y="4364"/>
                </a:lnTo>
                <a:lnTo>
                  <a:pt x="11082" y="4356"/>
                </a:lnTo>
                <a:lnTo>
                  <a:pt x="11078" y="4354"/>
                </a:lnTo>
                <a:lnTo>
                  <a:pt x="11076" y="4354"/>
                </a:lnTo>
                <a:lnTo>
                  <a:pt x="11074" y="4358"/>
                </a:lnTo>
                <a:lnTo>
                  <a:pt x="11074" y="4362"/>
                </a:lnTo>
                <a:lnTo>
                  <a:pt x="11072" y="4368"/>
                </a:lnTo>
                <a:lnTo>
                  <a:pt x="11070" y="4370"/>
                </a:lnTo>
                <a:lnTo>
                  <a:pt x="11068" y="4370"/>
                </a:lnTo>
                <a:lnTo>
                  <a:pt x="11066" y="4368"/>
                </a:lnTo>
                <a:lnTo>
                  <a:pt x="11064" y="4364"/>
                </a:lnTo>
                <a:lnTo>
                  <a:pt x="11064" y="4358"/>
                </a:lnTo>
                <a:lnTo>
                  <a:pt x="11064" y="4354"/>
                </a:lnTo>
                <a:lnTo>
                  <a:pt x="11062" y="4350"/>
                </a:lnTo>
                <a:lnTo>
                  <a:pt x="11058" y="4346"/>
                </a:lnTo>
                <a:lnTo>
                  <a:pt x="11052" y="4342"/>
                </a:lnTo>
                <a:lnTo>
                  <a:pt x="11046" y="4340"/>
                </a:lnTo>
                <a:lnTo>
                  <a:pt x="11042" y="4338"/>
                </a:lnTo>
                <a:lnTo>
                  <a:pt x="11040" y="4340"/>
                </a:lnTo>
                <a:lnTo>
                  <a:pt x="11038" y="4342"/>
                </a:lnTo>
                <a:lnTo>
                  <a:pt x="11038" y="4344"/>
                </a:lnTo>
                <a:lnTo>
                  <a:pt x="11036" y="4346"/>
                </a:lnTo>
                <a:lnTo>
                  <a:pt x="11032" y="4346"/>
                </a:lnTo>
                <a:lnTo>
                  <a:pt x="11030" y="4346"/>
                </a:lnTo>
                <a:lnTo>
                  <a:pt x="11030" y="4352"/>
                </a:lnTo>
                <a:lnTo>
                  <a:pt x="11030" y="4356"/>
                </a:lnTo>
                <a:lnTo>
                  <a:pt x="11028" y="4358"/>
                </a:lnTo>
                <a:lnTo>
                  <a:pt x="11024" y="4358"/>
                </a:lnTo>
                <a:lnTo>
                  <a:pt x="11020" y="4356"/>
                </a:lnTo>
                <a:lnTo>
                  <a:pt x="11016" y="4352"/>
                </a:lnTo>
                <a:lnTo>
                  <a:pt x="11010" y="4342"/>
                </a:lnTo>
                <a:lnTo>
                  <a:pt x="11008" y="4330"/>
                </a:lnTo>
                <a:lnTo>
                  <a:pt x="11008" y="4322"/>
                </a:lnTo>
                <a:lnTo>
                  <a:pt x="11008" y="4320"/>
                </a:lnTo>
                <a:lnTo>
                  <a:pt x="11008" y="4314"/>
                </a:lnTo>
                <a:lnTo>
                  <a:pt x="11004" y="4304"/>
                </a:lnTo>
                <a:lnTo>
                  <a:pt x="11000" y="4292"/>
                </a:lnTo>
                <a:lnTo>
                  <a:pt x="11002" y="4286"/>
                </a:lnTo>
                <a:lnTo>
                  <a:pt x="11004" y="4280"/>
                </a:lnTo>
                <a:lnTo>
                  <a:pt x="11008" y="4272"/>
                </a:lnTo>
                <a:lnTo>
                  <a:pt x="11008" y="4266"/>
                </a:lnTo>
                <a:lnTo>
                  <a:pt x="11008" y="4260"/>
                </a:lnTo>
                <a:lnTo>
                  <a:pt x="11014" y="4254"/>
                </a:lnTo>
                <a:lnTo>
                  <a:pt x="11016" y="4250"/>
                </a:lnTo>
                <a:lnTo>
                  <a:pt x="11018" y="4250"/>
                </a:lnTo>
                <a:lnTo>
                  <a:pt x="11020" y="4250"/>
                </a:lnTo>
                <a:lnTo>
                  <a:pt x="11022" y="4252"/>
                </a:lnTo>
                <a:lnTo>
                  <a:pt x="11024" y="4256"/>
                </a:lnTo>
                <a:lnTo>
                  <a:pt x="11026" y="4254"/>
                </a:lnTo>
                <a:lnTo>
                  <a:pt x="11032" y="4246"/>
                </a:lnTo>
                <a:lnTo>
                  <a:pt x="11036" y="4232"/>
                </a:lnTo>
                <a:lnTo>
                  <a:pt x="11042" y="4208"/>
                </a:lnTo>
                <a:lnTo>
                  <a:pt x="11042" y="4204"/>
                </a:lnTo>
                <a:lnTo>
                  <a:pt x="11040" y="4200"/>
                </a:lnTo>
                <a:lnTo>
                  <a:pt x="11034" y="4190"/>
                </a:lnTo>
                <a:lnTo>
                  <a:pt x="11032" y="4184"/>
                </a:lnTo>
                <a:lnTo>
                  <a:pt x="11030" y="4178"/>
                </a:lnTo>
                <a:lnTo>
                  <a:pt x="11030" y="4168"/>
                </a:lnTo>
                <a:lnTo>
                  <a:pt x="11032" y="4158"/>
                </a:lnTo>
                <a:lnTo>
                  <a:pt x="11036" y="4144"/>
                </a:lnTo>
                <a:lnTo>
                  <a:pt x="11036" y="4136"/>
                </a:lnTo>
                <a:lnTo>
                  <a:pt x="11034" y="4134"/>
                </a:lnTo>
                <a:lnTo>
                  <a:pt x="11032" y="4134"/>
                </a:lnTo>
                <a:lnTo>
                  <a:pt x="11028" y="4136"/>
                </a:lnTo>
                <a:lnTo>
                  <a:pt x="11024" y="4140"/>
                </a:lnTo>
                <a:lnTo>
                  <a:pt x="11020" y="4144"/>
                </a:lnTo>
                <a:lnTo>
                  <a:pt x="11016" y="4144"/>
                </a:lnTo>
                <a:lnTo>
                  <a:pt x="11010" y="4142"/>
                </a:lnTo>
                <a:lnTo>
                  <a:pt x="11004" y="4138"/>
                </a:lnTo>
                <a:lnTo>
                  <a:pt x="10988" y="4128"/>
                </a:lnTo>
                <a:lnTo>
                  <a:pt x="10982" y="4126"/>
                </a:lnTo>
                <a:lnTo>
                  <a:pt x="10974" y="4128"/>
                </a:lnTo>
                <a:lnTo>
                  <a:pt x="10966" y="4132"/>
                </a:lnTo>
                <a:lnTo>
                  <a:pt x="10964" y="4134"/>
                </a:lnTo>
                <a:lnTo>
                  <a:pt x="10964" y="4138"/>
                </a:lnTo>
                <a:lnTo>
                  <a:pt x="10964" y="4146"/>
                </a:lnTo>
                <a:lnTo>
                  <a:pt x="10962" y="4150"/>
                </a:lnTo>
                <a:lnTo>
                  <a:pt x="10960" y="4158"/>
                </a:lnTo>
                <a:lnTo>
                  <a:pt x="10958" y="4166"/>
                </a:lnTo>
                <a:lnTo>
                  <a:pt x="10956" y="4172"/>
                </a:lnTo>
                <a:lnTo>
                  <a:pt x="10958" y="4186"/>
                </a:lnTo>
                <a:lnTo>
                  <a:pt x="10958" y="4200"/>
                </a:lnTo>
                <a:lnTo>
                  <a:pt x="10958" y="4208"/>
                </a:lnTo>
                <a:lnTo>
                  <a:pt x="10954" y="4218"/>
                </a:lnTo>
                <a:lnTo>
                  <a:pt x="10952" y="4226"/>
                </a:lnTo>
                <a:lnTo>
                  <a:pt x="10950" y="4232"/>
                </a:lnTo>
                <a:lnTo>
                  <a:pt x="10952" y="4236"/>
                </a:lnTo>
                <a:lnTo>
                  <a:pt x="10954" y="4240"/>
                </a:lnTo>
                <a:lnTo>
                  <a:pt x="10958" y="4246"/>
                </a:lnTo>
                <a:lnTo>
                  <a:pt x="10958" y="4248"/>
                </a:lnTo>
                <a:lnTo>
                  <a:pt x="10956" y="4254"/>
                </a:lnTo>
                <a:lnTo>
                  <a:pt x="10954" y="4258"/>
                </a:lnTo>
                <a:lnTo>
                  <a:pt x="10952" y="4258"/>
                </a:lnTo>
                <a:lnTo>
                  <a:pt x="10948" y="4256"/>
                </a:lnTo>
                <a:lnTo>
                  <a:pt x="10946" y="4252"/>
                </a:lnTo>
                <a:lnTo>
                  <a:pt x="10942" y="4244"/>
                </a:lnTo>
                <a:lnTo>
                  <a:pt x="10938" y="4240"/>
                </a:lnTo>
                <a:lnTo>
                  <a:pt x="10936" y="4240"/>
                </a:lnTo>
                <a:close/>
                <a:moveTo>
                  <a:pt x="9396" y="4654"/>
                </a:moveTo>
                <a:lnTo>
                  <a:pt x="9396" y="4654"/>
                </a:lnTo>
                <a:lnTo>
                  <a:pt x="9392" y="4644"/>
                </a:lnTo>
                <a:lnTo>
                  <a:pt x="9386" y="4630"/>
                </a:lnTo>
                <a:lnTo>
                  <a:pt x="9380" y="4616"/>
                </a:lnTo>
                <a:lnTo>
                  <a:pt x="9372" y="4604"/>
                </a:lnTo>
                <a:lnTo>
                  <a:pt x="9366" y="4596"/>
                </a:lnTo>
                <a:lnTo>
                  <a:pt x="9364" y="4588"/>
                </a:lnTo>
                <a:lnTo>
                  <a:pt x="9360" y="4580"/>
                </a:lnTo>
                <a:lnTo>
                  <a:pt x="9352" y="4570"/>
                </a:lnTo>
                <a:lnTo>
                  <a:pt x="9344" y="4562"/>
                </a:lnTo>
                <a:lnTo>
                  <a:pt x="9336" y="4560"/>
                </a:lnTo>
                <a:lnTo>
                  <a:pt x="9330" y="4560"/>
                </a:lnTo>
                <a:lnTo>
                  <a:pt x="9326" y="4562"/>
                </a:lnTo>
                <a:lnTo>
                  <a:pt x="9326" y="4564"/>
                </a:lnTo>
                <a:lnTo>
                  <a:pt x="9330" y="4566"/>
                </a:lnTo>
                <a:lnTo>
                  <a:pt x="9332" y="4572"/>
                </a:lnTo>
                <a:lnTo>
                  <a:pt x="9334" y="4580"/>
                </a:lnTo>
                <a:lnTo>
                  <a:pt x="9334" y="4590"/>
                </a:lnTo>
                <a:lnTo>
                  <a:pt x="9332" y="4598"/>
                </a:lnTo>
                <a:lnTo>
                  <a:pt x="9328" y="4604"/>
                </a:lnTo>
                <a:lnTo>
                  <a:pt x="9328" y="4610"/>
                </a:lnTo>
                <a:lnTo>
                  <a:pt x="9328" y="4618"/>
                </a:lnTo>
                <a:lnTo>
                  <a:pt x="9326" y="4630"/>
                </a:lnTo>
                <a:lnTo>
                  <a:pt x="9324" y="4636"/>
                </a:lnTo>
                <a:lnTo>
                  <a:pt x="9324" y="4638"/>
                </a:lnTo>
                <a:lnTo>
                  <a:pt x="9324" y="4636"/>
                </a:lnTo>
                <a:lnTo>
                  <a:pt x="9322" y="4630"/>
                </a:lnTo>
                <a:lnTo>
                  <a:pt x="9320" y="4630"/>
                </a:lnTo>
                <a:lnTo>
                  <a:pt x="9320" y="4632"/>
                </a:lnTo>
                <a:lnTo>
                  <a:pt x="9318" y="4640"/>
                </a:lnTo>
                <a:lnTo>
                  <a:pt x="9320" y="4654"/>
                </a:lnTo>
                <a:lnTo>
                  <a:pt x="9322" y="4676"/>
                </a:lnTo>
                <a:lnTo>
                  <a:pt x="9322" y="4700"/>
                </a:lnTo>
                <a:lnTo>
                  <a:pt x="9324" y="4712"/>
                </a:lnTo>
                <a:lnTo>
                  <a:pt x="9326" y="4722"/>
                </a:lnTo>
                <a:lnTo>
                  <a:pt x="9332" y="4734"/>
                </a:lnTo>
                <a:lnTo>
                  <a:pt x="9338" y="4742"/>
                </a:lnTo>
                <a:lnTo>
                  <a:pt x="9346" y="4748"/>
                </a:lnTo>
                <a:lnTo>
                  <a:pt x="9352" y="4750"/>
                </a:lnTo>
                <a:lnTo>
                  <a:pt x="9358" y="4750"/>
                </a:lnTo>
                <a:lnTo>
                  <a:pt x="9364" y="4748"/>
                </a:lnTo>
                <a:lnTo>
                  <a:pt x="9376" y="4740"/>
                </a:lnTo>
                <a:lnTo>
                  <a:pt x="9390" y="4732"/>
                </a:lnTo>
                <a:lnTo>
                  <a:pt x="9396" y="4726"/>
                </a:lnTo>
                <a:lnTo>
                  <a:pt x="9402" y="4718"/>
                </a:lnTo>
                <a:lnTo>
                  <a:pt x="9404" y="4710"/>
                </a:lnTo>
                <a:lnTo>
                  <a:pt x="9406" y="4700"/>
                </a:lnTo>
                <a:lnTo>
                  <a:pt x="9406" y="4682"/>
                </a:lnTo>
                <a:lnTo>
                  <a:pt x="9406" y="4676"/>
                </a:lnTo>
                <a:lnTo>
                  <a:pt x="9404" y="4672"/>
                </a:lnTo>
                <a:lnTo>
                  <a:pt x="9400" y="4666"/>
                </a:lnTo>
                <a:lnTo>
                  <a:pt x="9400" y="4662"/>
                </a:lnTo>
                <a:lnTo>
                  <a:pt x="9400" y="4658"/>
                </a:lnTo>
                <a:lnTo>
                  <a:pt x="9396" y="4654"/>
                </a:lnTo>
                <a:close/>
                <a:moveTo>
                  <a:pt x="9854" y="4376"/>
                </a:moveTo>
                <a:lnTo>
                  <a:pt x="9854" y="4376"/>
                </a:lnTo>
                <a:lnTo>
                  <a:pt x="9854" y="4374"/>
                </a:lnTo>
                <a:lnTo>
                  <a:pt x="9852" y="4376"/>
                </a:lnTo>
                <a:lnTo>
                  <a:pt x="9848" y="4384"/>
                </a:lnTo>
                <a:lnTo>
                  <a:pt x="9846" y="4400"/>
                </a:lnTo>
                <a:lnTo>
                  <a:pt x="9844" y="4422"/>
                </a:lnTo>
                <a:lnTo>
                  <a:pt x="9842" y="4442"/>
                </a:lnTo>
                <a:lnTo>
                  <a:pt x="9840" y="4452"/>
                </a:lnTo>
                <a:lnTo>
                  <a:pt x="9838" y="4460"/>
                </a:lnTo>
                <a:lnTo>
                  <a:pt x="9840" y="4472"/>
                </a:lnTo>
                <a:lnTo>
                  <a:pt x="9842" y="4478"/>
                </a:lnTo>
                <a:lnTo>
                  <a:pt x="9844" y="4480"/>
                </a:lnTo>
                <a:lnTo>
                  <a:pt x="9846" y="4474"/>
                </a:lnTo>
                <a:lnTo>
                  <a:pt x="9850" y="4448"/>
                </a:lnTo>
                <a:lnTo>
                  <a:pt x="9850" y="4440"/>
                </a:lnTo>
                <a:lnTo>
                  <a:pt x="9850" y="4436"/>
                </a:lnTo>
                <a:lnTo>
                  <a:pt x="9850" y="4434"/>
                </a:lnTo>
                <a:lnTo>
                  <a:pt x="9852" y="4430"/>
                </a:lnTo>
                <a:lnTo>
                  <a:pt x="9854" y="4428"/>
                </a:lnTo>
                <a:lnTo>
                  <a:pt x="9854" y="4424"/>
                </a:lnTo>
                <a:lnTo>
                  <a:pt x="9852" y="4416"/>
                </a:lnTo>
                <a:lnTo>
                  <a:pt x="9852" y="4410"/>
                </a:lnTo>
                <a:lnTo>
                  <a:pt x="9852" y="4406"/>
                </a:lnTo>
                <a:lnTo>
                  <a:pt x="9854" y="4404"/>
                </a:lnTo>
                <a:lnTo>
                  <a:pt x="9856" y="4398"/>
                </a:lnTo>
                <a:lnTo>
                  <a:pt x="9858" y="4390"/>
                </a:lnTo>
                <a:lnTo>
                  <a:pt x="9858" y="4382"/>
                </a:lnTo>
                <a:lnTo>
                  <a:pt x="9854" y="4376"/>
                </a:lnTo>
                <a:close/>
                <a:moveTo>
                  <a:pt x="9834" y="4508"/>
                </a:moveTo>
                <a:lnTo>
                  <a:pt x="9834" y="4508"/>
                </a:lnTo>
                <a:lnTo>
                  <a:pt x="9832" y="4510"/>
                </a:lnTo>
                <a:lnTo>
                  <a:pt x="9828" y="4516"/>
                </a:lnTo>
                <a:lnTo>
                  <a:pt x="9828" y="4522"/>
                </a:lnTo>
                <a:lnTo>
                  <a:pt x="9830" y="4526"/>
                </a:lnTo>
                <a:lnTo>
                  <a:pt x="9832" y="4526"/>
                </a:lnTo>
                <a:lnTo>
                  <a:pt x="9834" y="4526"/>
                </a:lnTo>
                <a:lnTo>
                  <a:pt x="9838" y="4520"/>
                </a:lnTo>
                <a:lnTo>
                  <a:pt x="9838" y="4512"/>
                </a:lnTo>
                <a:lnTo>
                  <a:pt x="9836" y="4510"/>
                </a:lnTo>
                <a:lnTo>
                  <a:pt x="9834" y="4508"/>
                </a:lnTo>
                <a:close/>
                <a:moveTo>
                  <a:pt x="9884" y="4688"/>
                </a:moveTo>
                <a:lnTo>
                  <a:pt x="9884" y="4688"/>
                </a:lnTo>
                <a:lnTo>
                  <a:pt x="9882" y="4690"/>
                </a:lnTo>
                <a:lnTo>
                  <a:pt x="9882" y="4694"/>
                </a:lnTo>
                <a:lnTo>
                  <a:pt x="9882" y="4702"/>
                </a:lnTo>
                <a:lnTo>
                  <a:pt x="9886" y="4708"/>
                </a:lnTo>
                <a:lnTo>
                  <a:pt x="9888" y="4710"/>
                </a:lnTo>
                <a:lnTo>
                  <a:pt x="9890" y="4708"/>
                </a:lnTo>
                <a:lnTo>
                  <a:pt x="9892" y="4704"/>
                </a:lnTo>
                <a:lnTo>
                  <a:pt x="9892" y="4700"/>
                </a:lnTo>
                <a:lnTo>
                  <a:pt x="9892" y="4692"/>
                </a:lnTo>
                <a:lnTo>
                  <a:pt x="9888" y="4688"/>
                </a:lnTo>
                <a:lnTo>
                  <a:pt x="9886" y="4686"/>
                </a:lnTo>
                <a:lnTo>
                  <a:pt x="9884" y="4688"/>
                </a:lnTo>
                <a:close/>
                <a:moveTo>
                  <a:pt x="9842" y="4586"/>
                </a:moveTo>
                <a:lnTo>
                  <a:pt x="9842" y="4586"/>
                </a:lnTo>
                <a:lnTo>
                  <a:pt x="9840" y="4590"/>
                </a:lnTo>
                <a:lnTo>
                  <a:pt x="9840" y="4592"/>
                </a:lnTo>
                <a:lnTo>
                  <a:pt x="9844" y="4594"/>
                </a:lnTo>
                <a:lnTo>
                  <a:pt x="9846" y="4596"/>
                </a:lnTo>
                <a:lnTo>
                  <a:pt x="9848" y="4592"/>
                </a:lnTo>
                <a:lnTo>
                  <a:pt x="9848" y="4590"/>
                </a:lnTo>
                <a:lnTo>
                  <a:pt x="9846" y="4586"/>
                </a:lnTo>
                <a:lnTo>
                  <a:pt x="9844" y="4586"/>
                </a:lnTo>
                <a:lnTo>
                  <a:pt x="9842" y="4586"/>
                </a:lnTo>
                <a:close/>
                <a:moveTo>
                  <a:pt x="9868" y="4654"/>
                </a:moveTo>
                <a:lnTo>
                  <a:pt x="9868" y="4654"/>
                </a:lnTo>
                <a:lnTo>
                  <a:pt x="9872" y="4654"/>
                </a:lnTo>
                <a:lnTo>
                  <a:pt x="9870" y="4648"/>
                </a:lnTo>
                <a:lnTo>
                  <a:pt x="9868" y="4646"/>
                </a:lnTo>
                <a:lnTo>
                  <a:pt x="9868" y="4648"/>
                </a:lnTo>
                <a:lnTo>
                  <a:pt x="9866" y="4650"/>
                </a:lnTo>
                <a:lnTo>
                  <a:pt x="9868" y="4654"/>
                </a:lnTo>
                <a:close/>
                <a:moveTo>
                  <a:pt x="7488" y="3256"/>
                </a:moveTo>
                <a:lnTo>
                  <a:pt x="7488" y="3256"/>
                </a:lnTo>
                <a:lnTo>
                  <a:pt x="7494" y="3250"/>
                </a:lnTo>
                <a:lnTo>
                  <a:pt x="7496" y="3246"/>
                </a:lnTo>
                <a:lnTo>
                  <a:pt x="7496" y="3244"/>
                </a:lnTo>
                <a:lnTo>
                  <a:pt x="7492" y="3246"/>
                </a:lnTo>
                <a:lnTo>
                  <a:pt x="7486" y="3252"/>
                </a:lnTo>
                <a:lnTo>
                  <a:pt x="7474" y="3258"/>
                </a:lnTo>
                <a:lnTo>
                  <a:pt x="7460" y="3262"/>
                </a:lnTo>
                <a:lnTo>
                  <a:pt x="7454" y="3262"/>
                </a:lnTo>
                <a:lnTo>
                  <a:pt x="7446" y="3262"/>
                </a:lnTo>
                <a:lnTo>
                  <a:pt x="7438" y="3260"/>
                </a:lnTo>
                <a:lnTo>
                  <a:pt x="7436" y="3262"/>
                </a:lnTo>
                <a:lnTo>
                  <a:pt x="7434" y="3264"/>
                </a:lnTo>
                <a:lnTo>
                  <a:pt x="7432" y="3266"/>
                </a:lnTo>
                <a:lnTo>
                  <a:pt x="7432" y="3270"/>
                </a:lnTo>
                <a:lnTo>
                  <a:pt x="7430" y="3272"/>
                </a:lnTo>
                <a:lnTo>
                  <a:pt x="7428" y="3272"/>
                </a:lnTo>
                <a:lnTo>
                  <a:pt x="7420" y="3272"/>
                </a:lnTo>
                <a:lnTo>
                  <a:pt x="7416" y="3274"/>
                </a:lnTo>
                <a:lnTo>
                  <a:pt x="7414" y="3278"/>
                </a:lnTo>
                <a:lnTo>
                  <a:pt x="7410" y="3278"/>
                </a:lnTo>
                <a:lnTo>
                  <a:pt x="7406" y="3278"/>
                </a:lnTo>
                <a:lnTo>
                  <a:pt x="7406" y="3280"/>
                </a:lnTo>
                <a:lnTo>
                  <a:pt x="7410" y="3292"/>
                </a:lnTo>
                <a:lnTo>
                  <a:pt x="7412" y="3296"/>
                </a:lnTo>
                <a:lnTo>
                  <a:pt x="7416" y="3298"/>
                </a:lnTo>
                <a:lnTo>
                  <a:pt x="7422" y="3300"/>
                </a:lnTo>
                <a:lnTo>
                  <a:pt x="7426" y="3300"/>
                </a:lnTo>
                <a:lnTo>
                  <a:pt x="7432" y="3300"/>
                </a:lnTo>
                <a:lnTo>
                  <a:pt x="7436" y="3302"/>
                </a:lnTo>
                <a:lnTo>
                  <a:pt x="7438" y="3302"/>
                </a:lnTo>
                <a:lnTo>
                  <a:pt x="7438" y="3300"/>
                </a:lnTo>
                <a:lnTo>
                  <a:pt x="7440" y="3298"/>
                </a:lnTo>
                <a:lnTo>
                  <a:pt x="7442" y="3298"/>
                </a:lnTo>
                <a:lnTo>
                  <a:pt x="7448" y="3296"/>
                </a:lnTo>
                <a:lnTo>
                  <a:pt x="7456" y="3294"/>
                </a:lnTo>
                <a:lnTo>
                  <a:pt x="7458" y="3290"/>
                </a:lnTo>
                <a:lnTo>
                  <a:pt x="7462" y="3286"/>
                </a:lnTo>
                <a:lnTo>
                  <a:pt x="7464" y="3284"/>
                </a:lnTo>
                <a:lnTo>
                  <a:pt x="7468" y="3282"/>
                </a:lnTo>
                <a:lnTo>
                  <a:pt x="7474" y="3282"/>
                </a:lnTo>
                <a:lnTo>
                  <a:pt x="7480" y="3280"/>
                </a:lnTo>
                <a:lnTo>
                  <a:pt x="7478" y="3276"/>
                </a:lnTo>
                <a:lnTo>
                  <a:pt x="7474" y="3270"/>
                </a:lnTo>
                <a:lnTo>
                  <a:pt x="7474" y="3266"/>
                </a:lnTo>
                <a:lnTo>
                  <a:pt x="7480" y="3262"/>
                </a:lnTo>
                <a:lnTo>
                  <a:pt x="7488" y="3256"/>
                </a:lnTo>
                <a:close/>
                <a:moveTo>
                  <a:pt x="6684" y="3228"/>
                </a:moveTo>
                <a:lnTo>
                  <a:pt x="6684" y="3228"/>
                </a:lnTo>
                <a:lnTo>
                  <a:pt x="6684" y="3230"/>
                </a:lnTo>
                <a:lnTo>
                  <a:pt x="6686" y="3234"/>
                </a:lnTo>
                <a:lnTo>
                  <a:pt x="6688" y="3238"/>
                </a:lnTo>
                <a:lnTo>
                  <a:pt x="6692" y="3238"/>
                </a:lnTo>
                <a:lnTo>
                  <a:pt x="6692" y="3234"/>
                </a:lnTo>
                <a:lnTo>
                  <a:pt x="6690" y="3230"/>
                </a:lnTo>
                <a:lnTo>
                  <a:pt x="6688" y="3228"/>
                </a:lnTo>
                <a:lnTo>
                  <a:pt x="6684" y="3228"/>
                </a:lnTo>
                <a:close/>
                <a:moveTo>
                  <a:pt x="6456" y="4860"/>
                </a:moveTo>
                <a:lnTo>
                  <a:pt x="6456" y="4860"/>
                </a:lnTo>
                <a:lnTo>
                  <a:pt x="6448" y="4872"/>
                </a:lnTo>
                <a:lnTo>
                  <a:pt x="6446" y="4874"/>
                </a:lnTo>
                <a:lnTo>
                  <a:pt x="6448" y="4878"/>
                </a:lnTo>
                <a:lnTo>
                  <a:pt x="6448" y="4880"/>
                </a:lnTo>
                <a:lnTo>
                  <a:pt x="6452" y="4882"/>
                </a:lnTo>
                <a:lnTo>
                  <a:pt x="6456" y="4884"/>
                </a:lnTo>
                <a:lnTo>
                  <a:pt x="6456" y="4882"/>
                </a:lnTo>
                <a:lnTo>
                  <a:pt x="6464" y="4870"/>
                </a:lnTo>
                <a:lnTo>
                  <a:pt x="6466" y="4864"/>
                </a:lnTo>
                <a:lnTo>
                  <a:pt x="6466" y="4860"/>
                </a:lnTo>
                <a:lnTo>
                  <a:pt x="6466" y="4858"/>
                </a:lnTo>
                <a:lnTo>
                  <a:pt x="6464" y="4856"/>
                </a:lnTo>
                <a:lnTo>
                  <a:pt x="6460" y="4856"/>
                </a:lnTo>
                <a:lnTo>
                  <a:pt x="6456" y="4860"/>
                </a:lnTo>
                <a:close/>
                <a:moveTo>
                  <a:pt x="6376" y="5018"/>
                </a:moveTo>
                <a:lnTo>
                  <a:pt x="6376" y="5018"/>
                </a:lnTo>
                <a:lnTo>
                  <a:pt x="6372" y="5018"/>
                </a:lnTo>
                <a:lnTo>
                  <a:pt x="6370" y="5020"/>
                </a:lnTo>
                <a:lnTo>
                  <a:pt x="6368" y="5026"/>
                </a:lnTo>
                <a:lnTo>
                  <a:pt x="6366" y="5032"/>
                </a:lnTo>
                <a:lnTo>
                  <a:pt x="6368" y="5038"/>
                </a:lnTo>
                <a:lnTo>
                  <a:pt x="6370" y="5038"/>
                </a:lnTo>
                <a:lnTo>
                  <a:pt x="6372" y="5036"/>
                </a:lnTo>
                <a:lnTo>
                  <a:pt x="6376" y="5030"/>
                </a:lnTo>
                <a:lnTo>
                  <a:pt x="6378" y="5024"/>
                </a:lnTo>
                <a:lnTo>
                  <a:pt x="6378" y="5020"/>
                </a:lnTo>
                <a:lnTo>
                  <a:pt x="6376" y="5018"/>
                </a:lnTo>
                <a:close/>
                <a:moveTo>
                  <a:pt x="5466" y="4460"/>
                </a:moveTo>
                <a:lnTo>
                  <a:pt x="5466" y="4460"/>
                </a:lnTo>
                <a:lnTo>
                  <a:pt x="5466" y="4458"/>
                </a:lnTo>
                <a:lnTo>
                  <a:pt x="5464" y="4458"/>
                </a:lnTo>
                <a:lnTo>
                  <a:pt x="5462" y="4458"/>
                </a:lnTo>
                <a:lnTo>
                  <a:pt x="5458" y="4460"/>
                </a:lnTo>
                <a:lnTo>
                  <a:pt x="5458" y="4462"/>
                </a:lnTo>
                <a:lnTo>
                  <a:pt x="5462" y="4464"/>
                </a:lnTo>
                <a:lnTo>
                  <a:pt x="5466" y="4460"/>
                </a:lnTo>
                <a:close/>
                <a:moveTo>
                  <a:pt x="5468" y="4472"/>
                </a:moveTo>
                <a:lnTo>
                  <a:pt x="5468" y="4472"/>
                </a:lnTo>
                <a:lnTo>
                  <a:pt x="5466" y="4472"/>
                </a:lnTo>
                <a:lnTo>
                  <a:pt x="5464" y="4474"/>
                </a:lnTo>
                <a:lnTo>
                  <a:pt x="5462" y="4476"/>
                </a:lnTo>
                <a:lnTo>
                  <a:pt x="5462" y="4478"/>
                </a:lnTo>
                <a:lnTo>
                  <a:pt x="5466" y="4478"/>
                </a:lnTo>
                <a:lnTo>
                  <a:pt x="5468" y="4476"/>
                </a:lnTo>
                <a:lnTo>
                  <a:pt x="5468" y="4472"/>
                </a:lnTo>
                <a:close/>
                <a:moveTo>
                  <a:pt x="5454" y="4498"/>
                </a:moveTo>
                <a:lnTo>
                  <a:pt x="5454" y="4498"/>
                </a:lnTo>
                <a:lnTo>
                  <a:pt x="5456" y="4500"/>
                </a:lnTo>
                <a:lnTo>
                  <a:pt x="5458" y="4500"/>
                </a:lnTo>
                <a:lnTo>
                  <a:pt x="5460" y="4500"/>
                </a:lnTo>
                <a:lnTo>
                  <a:pt x="5462" y="4496"/>
                </a:lnTo>
                <a:lnTo>
                  <a:pt x="5460" y="4492"/>
                </a:lnTo>
                <a:lnTo>
                  <a:pt x="5458" y="4492"/>
                </a:lnTo>
                <a:lnTo>
                  <a:pt x="5456" y="4494"/>
                </a:lnTo>
                <a:lnTo>
                  <a:pt x="5454" y="4498"/>
                </a:lnTo>
                <a:close/>
                <a:moveTo>
                  <a:pt x="5466" y="4492"/>
                </a:moveTo>
                <a:lnTo>
                  <a:pt x="5466" y="4492"/>
                </a:lnTo>
                <a:lnTo>
                  <a:pt x="5464" y="4492"/>
                </a:lnTo>
                <a:lnTo>
                  <a:pt x="5464" y="4496"/>
                </a:lnTo>
                <a:lnTo>
                  <a:pt x="5466" y="4498"/>
                </a:lnTo>
                <a:lnTo>
                  <a:pt x="5468" y="4498"/>
                </a:lnTo>
                <a:lnTo>
                  <a:pt x="5470" y="4496"/>
                </a:lnTo>
                <a:lnTo>
                  <a:pt x="5468" y="4494"/>
                </a:lnTo>
                <a:lnTo>
                  <a:pt x="5466" y="4492"/>
                </a:lnTo>
                <a:close/>
                <a:moveTo>
                  <a:pt x="5474" y="4492"/>
                </a:moveTo>
                <a:lnTo>
                  <a:pt x="5474" y="4492"/>
                </a:lnTo>
                <a:lnTo>
                  <a:pt x="5476" y="4492"/>
                </a:lnTo>
                <a:lnTo>
                  <a:pt x="5478" y="4490"/>
                </a:lnTo>
                <a:lnTo>
                  <a:pt x="5478" y="4488"/>
                </a:lnTo>
                <a:lnTo>
                  <a:pt x="5478" y="4486"/>
                </a:lnTo>
                <a:lnTo>
                  <a:pt x="5476" y="4486"/>
                </a:lnTo>
                <a:lnTo>
                  <a:pt x="5474" y="4488"/>
                </a:lnTo>
                <a:lnTo>
                  <a:pt x="5474" y="4492"/>
                </a:lnTo>
                <a:close/>
                <a:moveTo>
                  <a:pt x="5456" y="4486"/>
                </a:moveTo>
                <a:lnTo>
                  <a:pt x="5456" y="4486"/>
                </a:lnTo>
                <a:lnTo>
                  <a:pt x="5454" y="4486"/>
                </a:lnTo>
                <a:lnTo>
                  <a:pt x="5454" y="4488"/>
                </a:lnTo>
                <a:lnTo>
                  <a:pt x="5454" y="4490"/>
                </a:lnTo>
                <a:lnTo>
                  <a:pt x="5456" y="4490"/>
                </a:lnTo>
                <a:lnTo>
                  <a:pt x="5458" y="4488"/>
                </a:lnTo>
                <a:lnTo>
                  <a:pt x="5456" y="4486"/>
                </a:lnTo>
                <a:close/>
                <a:moveTo>
                  <a:pt x="5448" y="4476"/>
                </a:moveTo>
                <a:lnTo>
                  <a:pt x="5448" y="4476"/>
                </a:lnTo>
                <a:lnTo>
                  <a:pt x="5450" y="4476"/>
                </a:lnTo>
                <a:lnTo>
                  <a:pt x="5454" y="4474"/>
                </a:lnTo>
                <a:lnTo>
                  <a:pt x="5454" y="4472"/>
                </a:lnTo>
                <a:lnTo>
                  <a:pt x="5450" y="4472"/>
                </a:lnTo>
                <a:lnTo>
                  <a:pt x="5448" y="4474"/>
                </a:lnTo>
                <a:lnTo>
                  <a:pt x="5448" y="4476"/>
                </a:lnTo>
                <a:close/>
                <a:moveTo>
                  <a:pt x="5480" y="4474"/>
                </a:moveTo>
                <a:lnTo>
                  <a:pt x="5480" y="4474"/>
                </a:lnTo>
                <a:lnTo>
                  <a:pt x="5484" y="4474"/>
                </a:lnTo>
                <a:lnTo>
                  <a:pt x="5484" y="4472"/>
                </a:lnTo>
                <a:lnTo>
                  <a:pt x="5482" y="4470"/>
                </a:lnTo>
                <a:lnTo>
                  <a:pt x="5480" y="4472"/>
                </a:lnTo>
                <a:lnTo>
                  <a:pt x="5480" y="4474"/>
                </a:lnTo>
                <a:close/>
                <a:moveTo>
                  <a:pt x="6488" y="2842"/>
                </a:moveTo>
                <a:lnTo>
                  <a:pt x="6488" y="2842"/>
                </a:lnTo>
                <a:lnTo>
                  <a:pt x="6484" y="2842"/>
                </a:lnTo>
                <a:lnTo>
                  <a:pt x="6484" y="2844"/>
                </a:lnTo>
                <a:lnTo>
                  <a:pt x="6484" y="2852"/>
                </a:lnTo>
                <a:lnTo>
                  <a:pt x="6482" y="2858"/>
                </a:lnTo>
                <a:lnTo>
                  <a:pt x="6482" y="2860"/>
                </a:lnTo>
                <a:lnTo>
                  <a:pt x="6480" y="2860"/>
                </a:lnTo>
                <a:lnTo>
                  <a:pt x="6476" y="2858"/>
                </a:lnTo>
                <a:lnTo>
                  <a:pt x="6472" y="2860"/>
                </a:lnTo>
                <a:lnTo>
                  <a:pt x="6468" y="2862"/>
                </a:lnTo>
                <a:lnTo>
                  <a:pt x="6464" y="2866"/>
                </a:lnTo>
                <a:lnTo>
                  <a:pt x="6460" y="2868"/>
                </a:lnTo>
                <a:lnTo>
                  <a:pt x="6458" y="2868"/>
                </a:lnTo>
                <a:lnTo>
                  <a:pt x="6456" y="2872"/>
                </a:lnTo>
                <a:lnTo>
                  <a:pt x="6454" y="2884"/>
                </a:lnTo>
                <a:lnTo>
                  <a:pt x="6454" y="2898"/>
                </a:lnTo>
                <a:lnTo>
                  <a:pt x="6454" y="2902"/>
                </a:lnTo>
                <a:lnTo>
                  <a:pt x="6456" y="2904"/>
                </a:lnTo>
                <a:lnTo>
                  <a:pt x="6460" y="2904"/>
                </a:lnTo>
                <a:lnTo>
                  <a:pt x="6460" y="2906"/>
                </a:lnTo>
                <a:lnTo>
                  <a:pt x="6458" y="2910"/>
                </a:lnTo>
                <a:lnTo>
                  <a:pt x="6456" y="2912"/>
                </a:lnTo>
                <a:lnTo>
                  <a:pt x="6462" y="2914"/>
                </a:lnTo>
                <a:lnTo>
                  <a:pt x="6464" y="2916"/>
                </a:lnTo>
                <a:lnTo>
                  <a:pt x="6462" y="2918"/>
                </a:lnTo>
                <a:lnTo>
                  <a:pt x="6460" y="2922"/>
                </a:lnTo>
                <a:lnTo>
                  <a:pt x="6460" y="2924"/>
                </a:lnTo>
                <a:lnTo>
                  <a:pt x="6464" y="2924"/>
                </a:lnTo>
                <a:lnTo>
                  <a:pt x="6470" y="2930"/>
                </a:lnTo>
                <a:lnTo>
                  <a:pt x="6474" y="2932"/>
                </a:lnTo>
                <a:lnTo>
                  <a:pt x="6474" y="2934"/>
                </a:lnTo>
                <a:lnTo>
                  <a:pt x="6476" y="2934"/>
                </a:lnTo>
                <a:lnTo>
                  <a:pt x="6480" y="2932"/>
                </a:lnTo>
                <a:lnTo>
                  <a:pt x="6480" y="2930"/>
                </a:lnTo>
                <a:lnTo>
                  <a:pt x="6480" y="2926"/>
                </a:lnTo>
                <a:lnTo>
                  <a:pt x="6480" y="2924"/>
                </a:lnTo>
                <a:lnTo>
                  <a:pt x="6484" y="2922"/>
                </a:lnTo>
                <a:lnTo>
                  <a:pt x="6486" y="2918"/>
                </a:lnTo>
                <a:lnTo>
                  <a:pt x="6486" y="2904"/>
                </a:lnTo>
                <a:lnTo>
                  <a:pt x="6488" y="2900"/>
                </a:lnTo>
                <a:lnTo>
                  <a:pt x="6490" y="2896"/>
                </a:lnTo>
                <a:lnTo>
                  <a:pt x="6492" y="2890"/>
                </a:lnTo>
                <a:lnTo>
                  <a:pt x="6492" y="2880"/>
                </a:lnTo>
                <a:lnTo>
                  <a:pt x="6490" y="2870"/>
                </a:lnTo>
                <a:lnTo>
                  <a:pt x="6490" y="2864"/>
                </a:lnTo>
                <a:lnTo>
                  <a:pt x="6488" y="2860"/>
                </a:lnTo>
                <a:lnTo>
                  <a:pt x="6488" y="2858"/>
                </a:lnTo>
                <a:lnTo>
                  <a:pt x="6490" y="2848"/>
                </a:lnTo>
                <a:lnTo>
                  <a:pt x="6488" y="2844"/>
                </a:lnTo>
                <a:lnTo>
                  <a:pt x="6488" y="2842"/>
                </a:lnTo>
                <a:close/>
                <a:moveTo>
                  <a:pt x="6706" y="3110"/>
                </a:moveTo>
                <a:lnTo>
                  <a:pt x="6706" y="3110"/>
                </a:lnTo>
                <a:lnTo>
                  <a:pt x="6702" y="3110"/>
                </a:lnTo>
                <a:lnTo>
                  <a:pt x="6696" y="3112"/>
                </a:lnTo>
                <a:lnTo>
                  <a:pt x="6682" y="3118"/>
                </a:lnTo>
                <a:lnTo>
                  <a:pt x="6674" y="3120"/>
                </a:lnTo>
                <a:lnTo>
                  <a:pt x="6666" y="3120"/>
                </a:lnTo>
                <a:lnTo>
                  <a:pt x="6658" y="3118"/>
                </a:lnTo>
                <a:lnTo>
                  <a:pt x="6652" y="3114"/>
                </a:lnTo>
                <a:lnTo>
                  <a:pt x="6644" y="3108"/>
                </a:lnTo>
                <a:lnTo>
                  <a:pt x="6638" y="3108"/>
                </a:lnTo>
                <a:lnTo>
                  <a:pt x="6634" y="3108"/>
                </a:lnTo>
                <a:lnTo>
                  <a:pt x="6632" y="3112"/>
                </a:lnTo>
                <a:lnTo>
                  <a:pt x="6628" y="3116"/>
                </a:lnTo>
                <a:lnTo>
                  <a:pt x="6626" y="3116"/>
                </a:lnTo>
                <a:lnTo>
                  <a:pt x="6622" y="3112"/>
                </a:lnTo>
                <a:lnTo>
                  <a:pt x="6622" y="3110"/>
                </a:lnTo>
                <a:lnTo>
                  <a:pt x="6620" y="3110"/>
                </a:lnTo>
                <a:lnTo>
                  <a:pt x="6614" y="3112"/>
                </a:lnTo>
                <a:lnTo>
                  <a:pt x="6610" y="3120"/>
                </a:lnTo>
                <a:lnTo>
                  <a:pt x="6610" y="3132"/>
                </a:lnTo>
                <a:lnTo>
                  <a:pt x="6610" y="3136"/>
                </a:lnTo>
                <a:lnTo>
                  <a:pt x="6614" y="3140"/>
                </a:lnTo>
                <a:lnTo>
                  <a:pt x="6628" y="3144"/>
                </a:lnTo>
                <a:lnTo>
                  <a:pt x="6640" y="3150"/>
                </a:lnTo>
                <a:lnTo>
                  <a:pt x="6650" y="3158"/>
                </a:lnTo>
                <a:lnTo>
                  <a:pt x="6660" y="3164"/>
                </a:lnTo>
                <a:lnTo>
                  <a:pt x="6666" y="3166"/>
                </a:lnTo>
                <a:lnTo>
                  <a:pt x="6670" y="3168"/>
                </a:lnTo>
                <a:lnTo>
                  <a:pt x="6678" y="3170"/>
                </a:lnTo>
                <a:lnTo>
                  <a:pt x="6684" y="3176"/>
                </a:lnTo>
                <a:lnTo>
                  <a:pt x="6692" y="3182"/>
                </a:lnTo>
                <a:lnTo>
                  <a:pt x="6702" y="3186"/>
                </a:lnTo>
                <a:lnTo>
                  <a:pt x="6714" y="3192"/>
                </a:lnTo>
                <a:lnTo>
                  <a:pt x="6716" y="3190"/>
                </a:lnTo>
                <a:lnTo>
                  <a:pt x="6716" y="3186"/>
                </a:lnTo>
                <a:lnTo>
                  <a:pt x="6718" y="3178"/>
                </a:lnTo>
                <a:lnTo>
                  <a:pt x="6720" y="3170"/>
                </a:lnTo>
                <a:lnTo>
                  <a:pt x="6720" y="3162"/>
                </a:lnTo>
                <a:lnTo>
                  <a:pt x="6720" y="3158"/>
                </a:lnTo>
                <a:lnTo>
                  <a:pt x="6716" y="3154"/>
                </a:lnTo>
                <a:lnTo>
                  <a:pt x="6714" y="3152"/>
                </a:lnTo>
                <a:lnTo>
                  <a:pt x="6716" y="3146"/>
                </a:lnTo>
                <a:lnTo>
                  <a:pt x="6720" y="3130"/>
                </a:lnTo>
                <a:lnTo>
                  <a:pt x="6736" y="3104"/>
                </a:lnTo>
                <a:lnTo>
                  <a:pt x="6736" y="3102"/>
                </a:lnTo>
                <a:lnTo>
                  <a:pt x="6734" y="3102"/>
                </a:lnTo>
                <a:lnTo>
                  <a:pt x="6728" y="3106"/>
                </a:lnTo>
                <a:lnTo>
                  <a:pt x="6716" y="3110"/>
                </a:lnTo>
                <a:lnTo>
                  <a:pt x="6712" y="3110"/>
                </a:lnTo>
                <a:lnTo>
                  <a:pt x="6706" y="3110"/>
                </a:lnTo>
                <a:close/>
                <a:moveTo>
                  <a:pt x="6434" y="2968"/>
                </a:moveTo>
                <a:lnTo>
                  <a:pt x="6434" y="2968"/>
                </a:lnTo>
                <a:lnTo>
                  <a:pt x="6436" y="2972"/>
                </a:lnTo>
                <a:lnTo>
                  <a:pt x="6438" y="2976"/>
                </a:lnTo>
                <a:lnTo>
                  <a:pt x="6442" y="2982"/>
                </a:lnTo>
                <a:lnTo>
                  <a:pt x="6446" y="2990"/>
                </a:lnTo>
                <a:lnTo>
                  <a:pt x="6446" y="2996"/>
                </a:lnTo>
                <a:lnTo>
                  <a:pt x="6446" y="3004"/>
                </a:lnTo>
                <a:lnTo>
                  <a:pt x="6446" y="3012"/>
                </a:lnTo>
                <a:lnTo>
                  <a:pt x="6448" y="3016"/>
                </a:lnTo>
                <a:lnTo>
                  <a:pt x="6448" y="3020"/>
                </a:lnTo>
                <a:lnTo>
                  <a:pt x="6446" y="3030"/>
                </a:lnTo>
                <a:lnTo>
                  <a:pt x="6446" y="3046"/>
                </a:lnTo>
                <a:lnTo>
                  <a:pt x="6448" y="3058"/>
                </a:lnTo>
                <a:lnTo>
                  <a:pt x="6450" y="3064"/>
                </a:lnTo>
                <a:lnTo>
                  <a:pt x="6454" y="3068"/>
                </a:lnTo>
                <a:lnTo>
                  <a:pt x="6458" y="3070"/>
                </a:lnTo>
                <a:lnTo>
                  <a:pt x="6462" y="3070"/>
                </a:lnTo>
                <a:lnTo>
                  <a:pt x="6466" y="3068"/>
                </a:lnTo>
                <a:lnTo>
                  <a:pt x="6468" y="3066"/>
                </a:lnTo>
                <a:lnTo>
                  <a:pt x="6472" y="3060"/>
                </a:lnTo>
                <a:lnTo>
                  <a:pt x="6474" y="3054"/>
                </a:lnTo>
                <a:lnTo>
                  <a:pt x="6476" y="3054"/>
                </a:lnTo>
                <a:lnTo>
                  <a:pt x="6480" y="3056"/>
                </a:lnTo>
                <a:lnTo>
                  <a:pt x="6488" y="3058"/>
                </a:lnTo>
                <a:lnTo>
                  <a:pt x="6490" y="3056"/>
                </a:lnTo>
                <a:lnTo>
                  <a:pt x="6492" y="3054"/>
                </a:lnTo>
                <a:lnTo>
                  <a:pt x="6496" y="3044"/>
                </a:lnTo>
                <a:lnTo>
                  <a:pt x="6498" y="3024"/>
                </a:lnTo>
                <a:lnTo>
                  <a:pt x="6500" y="3016"/>
                </a:lnTo>
                <a:lnTo>
                  <a:pt x="6500" y="3008"/>
                </a:lnTo>
                <a:lnTo>
                  <a:pt x="6496" y="3000"/>
                </a:lnTo>
                <a:lnTo>
                  <a:pt x="6496" y="2996"/>
                </a:lnTo>
                <a:lnTo>
                  <a:pt x="6498" y="2990"/>
                </a:lnTo>
                <a:lnTo>
                  <a:pt x="6502" y="2984"/>
                </a:lnTo>
                <a:lnTo>
                  <a:pt x="6502" y="2980"/>
                </a:lnTo>
                <a:lnTo>
                  <a:pt x="6502" y="2968"/>
                </a:lnTo>
                <a:lnTo>
                  <a:pt x="6498" y="2958"/>
                </a:lnTo>
                <a:lnTo>
                  <a:pt x="6494" y="2950"/>
                </a:lnTo>
                <a:lnTo>
                  <a:pt x="6488" y="2944"/>
                </a:lnTo>
                <a:lnTo>
                  <a:pt x="6486" y="2942"/>
                </a:lnTo>
                <a:lnTo>
                  <a:pt x="6484" y="2942"/>
                </a:lnTo>
                <a:lnTo>
                  <a:pt x="6480" y="2944"/>
                </a:lnTo>
                <a:lnTo>
                  <a:pt x="6474" y="2946"/>
                </a:lnTo>
                <a:lnTo>
                  <a:pt x="6460" y="2956"/>
                </a:lnTo>
                <a:lnTo>
                  <a:pt x="6454" y="2962"/>
                </a:lnTo>
                <a:lnTo>
                  <a:pt x="6448" y="2962"/>
                </a:lnTo>
                <a:lnTo>
                  <a:pt x="6442" y="2962"/>
                </a:lnTo>
                <a:lnTo>
                  <a:pt x="6440" y="2960"/>
                </a:lnTo>
                <a:lnTo>
                  <a:pt x="6438" y="2958"/>
                </a:lnTo>
                <a:lnTo>
                  <a:pt x="6436" y="2958"/>
                </a:lnTo>
                <a:lnTo>
                  <a:pt x="6434" y="2968"/>
                </a:lnTo>
                <a:close/>
                <a:moveTo>
                  <a:pt x="6714" y="2136"/>
                </a:moveTo>
                <a:lnTo>
                  <a:pt x="6714" y="2136"/>
                </a:lnTo>
                <a:lnTo>
                  <a:pt x="6718" y="2134"/>
                </a:lnTo>
                <a:lnTo>
                  <a:pt x="6718" y="2132"/>
                </a:lnTo>
                <a:lnTo>
                  <a:pt x="6716" y="2128"/>
                </a:lnTo>
                <a:lnTo>
                  <a:pt x="6714" y="2124"/>
                </a:lnTo>
                <a:lnTo>
                  <a:pt x="6706" y="2120"/>
                </a:lnTo>
                <a:lnTo>
                  <a:pt x="6702" y="2118"/>
                </a:lnTo>
                <a:lnTo>
                  <a:pt x="6700" y="2118"/>
                </a:lnTo>
                <a:lnTo>
                  <a:pt x="6698" y="2122"/>
                </a:lnTo>
                <a:lnTo>
                  <a:pt x="6702" y="2130"/>
                </a:lnTo>
                <a:lnTo>
                  <a:pt x="6706" y="2136"/>
                </a:lnTo>
                <a:lnTo>
                  <a:pt x="6710" y="2136"/>
                </a:lnTo>
                <a:lnTo>
                  <a:pt x="6714" y="2136"/>
                </a:lnTo>
                <a:close/>
                <a:moveTo>
                  <a:pt x="6546" y="1994"/>
                </a:moveTo>
                <a:lnTo>
                  <a:pt x="6546" y="1994"/>
                </a:lnTo>
                <a:lnTo>
                  <a:pt x="6546" y="1996"/>
                </a:lnTo>
                <a:lnTo>
                  <a:pt x="6548" y="1996"/>
                </a:lnTo>
                <a:lnTo>
                  <a:pt x="6556" y="1992"/>
                </a:lnTo>
                <a:lnTo>
                  <a:pt x="6556" y="1990"/>
                </a:lnTo>
                <a:lnTo>
                  <a:pt x="6552" y="1990"/>
                </a:lnTo>
                <a:lnTo>
                  <a:pt x="6548" y="1992"/>
                </a:lnTo>
                <a:lnTo>
                  <a:pt x="6546" y="1994"/>
                </a:lnTo>
                <a:close/>
                <a:moveTo>
                  <a:pt x="6520" y="2132"/>
                </a:moveTo>
                <a:lnTo>
                  <a:pt x="6520" y="2132"/>
                </a:lnTo>
                <a:lnTo>
                  <a:pt x="6530" y="2134"/>
                </a:lnTo>
                <a:lnTo>
                  <a:pt x="6536" y="2132"/>
                </a:lnTo>
                <a:lnTo>
                  <a:pt x="6542" y="2128"/>
                </a:lnTo>
                <a:lnTo>
                  <a:pt x="6542" y="2126"/>
                </a:lnTo>
                <a:lnTo>
                  <a:pt x="6544" y="2124"/>
                </a:lnTo>
                <a:lnTo>
                  <a:pt x="6542" y="2118"/>
                </a:lnTo>
                <a:lnTo>
                  <a:pt x="6540" y="2112"/>
                </a:lnTo>
                <a:lnTo>
                  <a:pt x="6540" y="2108"/>
                </a:lnTo>
                <a:lnTo>
                  <a:pt x="6540" y="2104"/>
                </a:lnTo>
                <a:lnTo>
                  <a:pt x="6538" y="2102"/>
                </a:lnTo>
                <a:lnTo>
                  <a:pt x="6534" y="2100"/>
                </a:lnTo>
                <a:lnTo>
                  <a:pt x="6534" y="2102"/>
                </a:lnTo>
                <a:lnTo>
                  <a:pt x="6534" y="2104"/>
                </a:lnTo>
                <a:lnTo>
                  <a:pt x="6532" y="2104"/>
                </a:lnTo>
                <a:lnTo>
                  <a:pt x="6524" y="2100"/>
                </a:lnTo>
                <a:lnTo>
                  <a:pt x="6520" y="2100"/>
                </a:lnTo>
                <a:lnTo>
                  <a:pt x="6514" y="2102"/>
                </a:lnTo>
                <a:lnTo>
                  <a:pt x="6508" y="2104"/>
                </a:lnTo>
                <a:lnTo>
                  <a:pt x="6504" y="2104"/>
                </a:lnTo>
                <a:lnTo>
                  <a:pt x="6500" y="2104"/>
                </a:lnTo>
                <a:lnTo>
                  <a:pt x="6498" y="2104"/>
                </a:lnTo>
                <a:lnTo>
                  <a:pt x="6498" y="2108"/>
                </a:lnTo>
                <a:lnTo>
                  <a:pt x="6500" y="2110"/>
                </a:lnTo>
                <a:lnTo>
                  <a:pt x="6504" y="2114"/>
                </a:lnTo>
                <a:lnTo>
                  <a:pt x="6508" y="2122"/>
                </a:lnTo>
                <a:lnTo>
                  <a:pt x="6510" y="2126"/>
                </a:lnTo>
                <a:lnTo>
                  <a:pt x="6512" y="2124"/>
                </a:lnTo>
                <a:lnTo>
                  <a:pt x="6514" y="2126"/>
                </a:lnTo>
                <a:lnTo>
                  <a:pt x="6516" y="2126"/>
                </a:lnTo>
                <a:lnTo>
                  <a:pt x="6514" y="2128"/>
                </a:lnTo>
                <a:lnTo>
                  <a:pt x="6516" y="2130"/>
                </a:lnTo>
                <a:lnTo>
                  <a:pt x="6520" y="2132"/>
                </a:lnTo>
                <a:close/>
                <a:moveTo>
                  <a:pt x="6534" y="2078"/>
                </a:moveTo>
                <a:lnTo>
                  <a:pt x="6534" y="2078"/>
                </a:lnTo>
                <a:lnTo>
                  <a:pt x="6532" y="2078"/>
                </a:lnTo>
                <a:lnTo>
                  <a:pt x="6532" y="2080"/>
                </a:lnTo>
                <a:lnTo>
                  <a:pt x="6532" y="2086"/>
                </a:lnTo>
                <a:lnTo>
                  <a:pt x="6534" y="2090"/>
                </a:lnTo>
                <a:lnTo>
                  <a:pt x="6534" y="2088"/>
                </a:lnTo>
                <a:lnTo>
                  <a:pt x="6536" y="2086"/>
                </a:lnTo>
                <a:lnTo>
                  <a:pt x="6536" y="2082"/>
                </a:lnTo>
                <a:lnTo>
                  <a:pt x="6534" y="2078"/>
                </a:lnTo>
                <a:close/>
                <a:moveTo>
                  <a:pt x="6544" y="2134"/>
                </a:moveTo>
                <a:lnTo>
                  <a:pt x="6544" y="2134"/>
                </a:lnTo>
                <a:lnTo>
                  <a:pt x="6544" y="2132"/>
                </a:lnTo>
                <a:lnTo>
                  <a:pt x="6544" y="2130"/>
                </a:lnTo>
                <a:lnTo>
                  <a:pt x="6542" y="2132"/>
                </a:lnTo>
                <a:lnTo>
                  <a:pt x="6540" y="2134"/>
                </a:lnTo>
                <a:lnTo>
                  <a:pt x="6534" y="2144"/>
                </a:lnTo>
                <a:lnTo>
                  <a:pt x="6532" y="2148"/>
                </a:lnTo>
                <a:lnTo>
                  <a:pt x="6532" y="2152"/>
                </a:lnTo>
                <a:lnTo>
                  <a:pt x="6534" y="2154"/>
                </a:lnTo>
                <a:lnTo>
                  <a:pt x="6536" y="2154"/>
                </a:lnTo>
                <a:lnTo>
                  <a:pt x="6538" y="2148"/>
                </a:lnTo>
                <a:lnTo>
                  <a:pt x="6544" y="2134"/>
                </a:lnTo>
                <a:close/>
                <a:moveTo>
                  <a:pt x="6582" y="2150"/>
                </a:moveTo>
                <a:lnTo>
                  <a:pt x="6582" y="2150"/>
                </a:lnTo>
                <a:lnTo>
                  <a:pt x="6578" y="2144"/>
                </a:lnTo>
                <a:lnTo>
                  <a:pt x="6576" y="2142"/>
                </a:lnTo>
                <a:lnTo>
                  <a:pt x="6576" y="2144"/>
                </a:lnTo>
                <a:lnTo>
                  <a:pt x="6574" y="2146"/>
                </a:lnTo>
                <a:lnTo>
                  <a:pt x="6572" y="2146"/>
                </a:lnTo>
                <a:lnTo>
                  <a:pt x="6562" y="2140"/>
                </a:lnTo>
                <a:lnTo>
                  <a:pt x="6556" y="2138"/>
                </a:lnTo>
                <a:lnTo>
                  <a:pt x="6552" y="2140"/>
                </a:lnTo>
                <a:lnTo>
                  <a:pt x="6552" y="2144"/>
                </a:lnTo>
                <a:lnTo>
                  <a:pt x="6552" y="2148"/>
                </a:lnTo>
                <a:lnTo>
                  <a:pt x="6554" y="2152"/>
                </a:lnTo>
                <a:lnTo>
                  <a:pt x="6560" y="2156"/>
                </a:lnTo>
                <a:lnTo>
                  <a:pt x="6570" y="2158"/>
                </a:lnTo>
                <a:lnTo>
                  <a:pt x="6578" y="2158"/>
                </a:lnTo>
                <a:lnTo>
                  <a:pt x="6582" y="2158"/>
                </a:lnTo>
                <a:lnTo>
                  <a:pt x="6584" y="2156"/>
                </a:lnTo>
                <a:lnTo>
                  <a:pt x="6582" y="2150"/>
                </a:lnTo>
                <a:close/>
                <a:moveTo>
                  <a:pt x="6566" y="2088"/>
                </a:moveTo>
                <a:lnTo>
                  <a:pt x="6566" y="2088"/>
                </a:lnTo>
                <a:lnTo>
                  <a:pt x="6560" y="2090"/>
                </a:lnTo>
                <a:lnTo>
                  <a:pt x="6554" y="2090"/>
                </a:lnTo>
                <a:lnTo>
                  <a:pt x="6550" y="2090"/>
                </a:lnTo>
                <a:lnTo>
                  <a:pt x="6546" y="2090"/>
                </a:lnTo>
                <a:lnTo>
                  <a:pt x="6544" y="2092"/>
                </a:lnTo>
                <a:lnTo>
                  <a:pt x="6546" y="2094"/>
                </a:lnTo>
                <a:lnTo>
                  <a:pt x="6550" y="2096"/>
                </a:lnTo>
                <a:lnTo>
                  <a:pt x="6554" y="2100"/>
                </a:lnTo>
                <a:lnTo>
                  <a:pt x="6556" y="2100"/>
                </a:lnTo>
                <a:lnTo>
                  <a:pt x="6554" y="2102"/>
                </a:lnTo>
                <a:lnTo>
                  <a:pt x="6554" y="2106"/>
                </a:lnTo>
                <a:lnTo>
                  <a:pt x="6556" y="2108"/>
                </a:lnTo>
                <a:lnTo>
                  <a:pt x="6558" y="2110"/>
                </a:lnTo>
                <a:lnTo>
                  <a:pt x="6556" y="2114"/>
                </a:lnTo>
                <a:lnTo>
                  <a:pt x="6554" y="2116"/>
                </a:lnTo>
                <a:lnTo>
                  <a:pt x="6556" y="2116"/>
                </a:lnTo>
                <a:lnTo>
                  <a:pt x="6558" y="2118"/>
                </a:lnTo>
                <a:lnTo>
                  <a:pt x="6560" y="2122"/>
                </a:lnTo>
                <a:lnTo>
                  <a:pt x="6560" y="2124"/>
                </a:lnTo>
                <a:lnTo>
                  <a:pt x="6564" y="2124"/>
                </a:lnTo>
                <a:lnTo>
                  <a:pt x="6566" y="2124"/>
                </a:lnTo>
                <a:lnTo>
                  <a:pt x="6570" y="2124"/>
                </a:lnTo>
                <a:lnTo>
                  <a:pt x="6574" y="2124"/>
                </a:lnTo>
                <a:lnTo>
                  <a:pt x="6576" y="2124"/>
                </a:lnTo>
                <a:lnTo>
                  <a:pt x="6578" y="2124"/>
                </a:lnTo>
                <a:lnTo>
                  <a:pt x="6580" y="2128"/>
                </a:lnTo>
                <a:lnTo>
                  <a:pt x="6580" y="2130"/>
                </a:lnTo>
                <a:lnTo>
                  <a:pt x="6578" y="2132"/>
                </a:lnTo>
                <a:lnTo>
                  <a:pt x="6576" y="2132"/>
                </a:lnTo>
                <a:lnTo>
                  <a:pt x="6574" y="2132"/>
                </a:lnTo>
                <a:lnTo>
                  <a:pt x="6576" y="2134"/>
                </a:lnTo>
                <a:lnTo>
                  <a:pt x="6580" y="2136"/>
                </a:lnTo>
                <a:lnTo>
                  <a:pt x="6582" y="2138"/>
                </a:lnTo>
                <a:lnTo>
                  <a:pt x="6582" y="2140"/>
                </a:lnTo>
                <a:lnTo>
                  <a:pt x="6580" y="2140"/>
                </a:lnTo>
                <a:lnTo>
                  <a:pt x="6580" y="2144"/>
                </a:lnTo>
                <a:lnTo>
                  <a:pt x="6586" y="2150"/>
                </a:lnTo>
                <a:lnTo>
                  <a:pt x="6588" y="2154"/>
                </a:lnTo>
                <a:lnTo>
                  <a:pt x="6588" y="2158"/>
                </a:lnTo>
                <a:lnTo>
                  <a:pt x="6588" y="2160"/>
                </a:lnTo>
                <a:lnTo>
                  <a:pt x="6590" y="2164"/>
                </a:lnTo>
                <a:lnTo>
                  <a:pt x="6592" y="2164"/>
                </a:lnTo>
                <a:lnTo>
                  <a:pt x="6592" y="2160"/>
                </a:lnTo>
                <a:lnTo>
                  <a:pt x="6592" y="2156"/>
                </a:lnTo>
                <a:lnTo>
                  <a:pt x="6594" y="2150"/>
                </a:lnTo>
                <a:lnTo>
                  <a:pt x="6596" y="2148"/>
                </a:lnTo>
                <a:lnTo>
                  <a:pt x="6598" y="2146"/>
                </a:lnTo>
                <a:lnTo>
                  <a:pt x="6592" y="2142"/>
                </a:lnTo>
                <a:lnTo>
                  <a:pt x="6586" y="2140"/>
                </a:lnTo>
                <a:lnTo>
                  <a:pt x="6588" y="2138"/>
                </a:lnTo>
                <a:lnTo>
                  <a:pt x="6590" y="2138"/>
                </a:lnTo>
                <a:lnTo>
                  <a:pt x="6594" y="2138"/>
                </a:lnTo>
                <a:lnTo>
                  <a:pt x="6596" y="2136"/>
                </a:lnTo>
                <a:lnTo>
                  <a:pt x="6596" y="2134"/>
                </a:lnTo>
                <a:lnTo>
                  <a:pt x="6596" y="2130"/>
                </a:lnTo>
                <a:lnTo>
                  <a:pt x="6596" y="2126"/>
                </a:lnTo>
                <a:lnTo>
                  <a:pt x="6596" y="2124"/>
                </a:lnTo>
                <a:lnTo>
                  <a:pt x="6604" y="2122"/>
                </a:lnTo>
                <a:lnTo>
                  <a:pt x="6608" y="2120"/>
                </a:lnTo>
                <a:lnTo>
                  <a:pt x="6610" y="2118"/>
                </a:lnTo>
                <a:lnTo>
                  <a:pt x="6608" y="2114"/>
                </a:lnTo>
                <a:lnTo>
                  <a:pt x="6602" y="2112"/>
                </a:lnTo>
                <a:lnTo>
                  <a:pt x="6598" y="2108"/>
                </a:lnTo>
                <a:lnTo>
                  <a:pt x="6598" y="2104"/>
                </a:lnTo>
                <a:lnTo>
                  <a:pt x="6602" y="2102"/>
                </a:lnTo>
                <a:lnTo>
                  <a:pt x="6608" y="2100"/>
                </a:lnTo>
                <a:lnTo>
                  <a:pt x="6610" y="2098"/>
                </a:lnTo>
                <a:lnTo>
                  <a:pt x="6612" y="2096"/>
                </a:lnTo>
                <a:lnTo>
                  <a:pt x="6614" y="2088"/>
                </a:lnTo>
                <a:lnTo>
                  <a:pt x="6614" y="2080"/>
                </a:lnTo>
                <a:lnTo>
                  <a:pt x="6614" y="2074"/>
                </a:lnTo>
                <a:lnTo>
                  <a:pt x="6616" y="2072"/>
                </a:lnTo>
                <a:lnTo>
                  <a:pt x="6614" y="2070"/>
                </a:lnTo>
                <a:lnTo>
                  <a:pt x="6604" y="2066"/>
                </a:lnTo>
                <a:lnTo>
                  <a:pt x="6598" y="2066"/>
                </a:lnTo>
                <a:lnTo>
                  <a:pt x="6592" y="2070"/>
                </a:lnTo>
                <a:lnTo>
                  <a:pt x="6588" y="2074"/>
                </a:lnTo>
                <a:lnTo>
                  <a:pt x="6588" y="2078"/>
                </a:lnTo>
                <a:lnTo>
                  <a:pt x="6588" y="2080"/>
                </a:lnTo>
                <a:lnTo>
                  <a:pt x="6588" y="2082"/>
                </a:lnTo>
                <a:lnTo>
                  <a:pt x="6586" y="2090"/>
                </a:lnTo>
                <a:lnTo>
                  <a:pt x="6584" y="2094"/>
                </a:lnTo>
                <a:lnTo>
                  <a:pt x="6582" y="2094"/>
                </a:lnTo>
                <a:lnTo>
                  <a:pt x="6580" y="2092"/>
                </a:lnTo>
                <a:lnTo>
                  <a:pt x="6580" y="2088"/>
                </a:lnTo>
                <a:lnTo>
                  <a:pt x="6582" y="2078"/>
                </a:lnTo>
                <a:lnTo>
                  <a:pt x="6580" y="2076"/>
                </a:lnTo>
                <a:lnTo>
                  <a:pt x="6578" y="2078"/>
                </a:lnTo>
                <a:lnTo>
                  <a:pt x="6574" y="2078"/>
                </a:lnTo>
                <a:lnTo>
                  <a:pt x="6568" y="2076"/>
                </a:lnTo>
                <a:lnTo>
                  <a:pt x="6564" y="2074"/>
                </a:lnTo>
                <a:lnTo>
                  <a:pt x="6562" y="2074"/>
                </a:lnTo>
                <a:lnTo>
                  <a:pt x="6560" y="2076"/>
                </a:lnTo>
                <a:lnTo>
                  <a:pt x="6562" y="2076"/>
                </a:lnTo>
                <a:lnTo>
                  <a:pt x="6566" y="2078"/>
                </a:lnTo>
                <a:lnTo>
                  <a:pt x="6570" y="2082"/>
                </a:lnTo>
                <a:lnTo>
                  <a:pt x="6568" y="2084"/>
                </a:lnTo>
                <a:lnTo>
                  <a:pt x="6566" y="2088"/>
                </a:lnTo>
                <a:close/>
                <a:moveTo>
                  <a:pt x="6598" y="2138"/>
                </a:moveTo>
                <a:lnTo>
                  <a:pt x="6598" y="2138"/>
                </a:lnTo>
                <a:lnTo>
                  <a:pt x="6596" y="2142"/>
                </a:lnTo>
                <a:lnTo>
                  <a:pt x="6598" y="2142"/>
                </a:lnTo>
                <a:lnTo>
                  <a:pt x="6604" y="2142"/>
                </a:lnTo>
                <a:lnTo>
                  <a:pt x="6610" y="2138"/>
                </a:lnTo>
                <a:lnTo>
                  <a:pt x="6610" y="2136"/>
                </a:lnTo>
                <a:lnTo>
                  <a:pt x="6610" y="2134"/>
                </a:lnTo>
                <a:lnTo>
                  <a:pt x="6606" y="2134"/>
                </a:lnTo>
                <a:lnTo>
                  <a:pt x="6602" y="2134"/>
                </a:lnTo>
                <a:lnTo>
                  <a:pt x="6598" y="2138"/>
                </a:lnTo>
                <a:close/>
                <a:moveTo>
                  <a:pt x="6552" y="2166"/>
                </a:moveTo>
                <a:lnTo>
                  <a:pt x="6552" y="2166"/>
                </a:lnTo>
                <a:lnTo>
                  <a:pt x="6552" y="2168"/>
                </a:lnTo>
                <a:lnTo>
                  <a:pt x="6556" y="2172"/>
                </a:lnTo>
                <a:lnTo>
                  <a:pt x="6560" y="2172"/>
                </a:lnTo>
                <a:lnTo>
                  <a:pt x="6564" y="2172"/>
                </a:lnTo>
                <a:lnTo>
                  <a:pt x="6562" y="2168"/>
                </a:lnTo>
                <a:lnTo>
                  <a:pt x="6560" y="2166"/>
                </a:lnTo>
                <a:lnTo>
                  <a:pt x="6556" y="2164"/>
                </a:lnTo>
                <a:lnTo>
                  <a:pt x="6552" y="2166"/>
                </a:lnTo>
                <a:close/>
                <a:moveTo>
                  <a:pt x="6636" y="2164"/>
                </a:moveTo>
                <a:lnTo>
                  <a:pt x="6636" y="2164"/>
                </a:lnTo>
                <a:lnTo>
                  <a:pt x="6636" y="2166"/>
                </a:lnTo>
                <a:lnTo>
                  <a:pt x="6638" y="2168"/>
                </a:lnTo>
                <a:lnTo>
                  <a:pt x="6640" y="2172"/>
                </a:lnTo>
                <a:lnTo>
                  <a:pt x="6638" y="2174"/>
                </a:lnTo>
                <a:lnTo>
                  <a:pt x="6636" y="2176"/>
                </a:lnTo>
                <a:lnTo>
                  <a:pt x="6638" y="2178"/>
                </a:lnTo>
                <a:lnTo>
                  <a:pt x="6644" y="2182"/>
                </a:lnTo>
                <a:lnTo>
                  <a:pt x="6646" y="2184"/>
                </a:lnTo>
                <a:lnTo>
                  <a:pt x="6648" y="2184"/>
                </a:lnTo>
                <a:lnTo>
                  <a:pt x="6648" y="2182"/>
                </a:lnTo>
                <a:lnTo>
                  <a:pt x="6648" y="2180"/>
                </a:lnTo>
                <a:lnTo>
                  <a:pt x="6650" y="2176"/>
                </a:lnTo>
                <a:lnTo>
                  <a:pt x="6652" y="2176"/>
                </a:lnTo>
                <a:lnTo>
                  <a:pt x="6656" y="2178"/>
                </a:lnTo>
                <a:lnTo>
                  <a:pt x="6660" y="2180"/>
                </a:lnTo>
                <a:lnTo>
                  <a:pt x="6662" y="2180"/>
                </a:lnTo>
                <a:lnTo>
                  <a:pt x="6660" y="2178"/>
                </a:lnTo>
                <a:lnTo>
                  <a:pt x="6658" y="2174"/>
                </a:lnTo>
                <a:lnTo>
                  <a:pt x="6656" y="2174"/>
                </a:lnTo>
                <a:lnTo>
                  <a:pt x="6656" y="2172"/>
                </a:lnTo>
                <a:lnTo>
                  <a:pt x="6658" y="2168"/>
                </a:lnTo>
                <a:lnTo>
                  <a:pt x="6658" y="2164"/>
                </a:lnTo>
                <a:lnTo>
                  <a:pt x="6658" y="2162"/>
                </a:lnTo>
                <a:lnTo>
                  <a:pt x="6654" y="2162"/>
                </a:lnTo>
                <a:lnTo>
                  <a:pt x="6650" y="2160"/>
                </a:lnTo>
                <a:lnTo>
                  <a:pt x="6648" y="2156"/>
                </a:lnTo>
                <a:lnTo>
                  <a:pt x="6644" y="2156"/>
                </a:lnTo>
                <a:lnTo>
                  <a:pt x="6640" y="2158"/>
                </a:lnTo>
                <a:lnTo>
                  <a:pt x="6640" y="2160"/>
                </a:lnTo>
                <a:lnTo>
                  <a:pt x="6642" y="2162"/>
                </a:lnTo>
                <a:lnTo>
                  <a:pt x="6648" y="2164"/>
                </a:lnTo>
                <a:lnTo>
                  <a:pt x="6650" y="2166"/>
                </a:lnTo>
                <a:lnTo>
                  <a:pt x="6650" y="2168"/>
                </a:lnTo>
                <a:lnTo>
                  <a:pt x="6646" y="2166"/>
                </a:lnTo>
                <a:lnTo>
                  <a:pt x="6636" y="2164"/>
                </a:lnTo>
                <a:close/>
                <a:moveTo>
                  <a:pt x="6990" y="1916"/>
                </a:moveTo>
                <a:lnTo>
                  <a:pt x="6990" y="1916"/>
                </a:lnTo>
                <a:lnTo>
                  <a:pt x="6988" y="1916"/>
                </a:lnTo>
                <a:lnTo>
                  <a:pt x="6988" y="1918"/>
                </a:lnTo>
                <a:lnTo>
                  <a:pt x="6990" y="1920"/>
                </a:lnTo>
                <a:lnTo>
                  <a:pt x="6992" y="1924"/>
                </a:lnTo>
                <a:lnTo>
                  <a:pt x="6992" y="1926"/>
                </a:lnTo>
                <a:lnTo>
                  <a:pt x="6988" y="1928"/>
                </a:lnTo>
                <a:lnTo>
                  <a:pt x="6986" y="1930"/>
                </a:lnTo>
                <a:lnTo>
                  <a:pt x="6988" y="1932"/>
                </a:lnTo>
                <a:lnTo>
                  <a:pt x="6994" y="1936"/>
                </a:lnTo>
                <a:lnTo>
                  <a:pt x="7000" y="1938"/>
                </a:lnTo>
                <a:lnTo>
                  <a:pt x="7000" y="1942"/>
                </a:lnTo>
                <a:lnTo>
                  <a:pt x="6996" y="1946"/>
                </a:lnTo>
                <a:lnTo>
                  <a:pt x="6994" y="1948"/>
                </a:lnTo>
                <a:lnTo>
                  <a:pt x="6992" y="1950"/>
                </a:lnTo>
                <a:lnTo>
                  <a:pt x="6994" y="1952"/>
                </a:lnTo>
                <a:lnTo>
                  <a:pt x="6998" y="1952"/>
                </a:lnTo>
                <a:lnTo>
                  <a:pt x="7000" y="1950"/>
                </a:lnTo>
                <a:lnTo>
                  <a:pt x="7002" y="1946"/>
                </a:lnTo>
                <a:lnTo>
                  <a:pt x="7006" y="1938"/>
                </a:lnTo>
                <a:lnTo>
                  <a:pt x="7010" y="1934"/>
                </a:lnTo>
                <a:lnTo>
                  <a:pt x="7012" y="1934"/>
                </a:lnTo>
                <a:lnTo>
                  <a:pt x="7014" y="1934"/>
                </a:lnTo>
                <a:lnTo>
                  <a:pt x="7018" y="1934"/>
                </a:lnTo>
                <a:lnTo>
                  <a:pt x="7024" y="1932"/>
                </a:lnTo>
                <a:lnTo>
                  <a:pt x="7032" y="1928"/>
                </a:lnTo>
                <a:lnTo>
                  <a:pt x="7038" y="1922"/>
                </a:lnTo>
                <a:lnTo>
                  <a:pt x="7040" y="1920"/>
                </a:lnTo>
                <a:lnTo>
                  <a:pt x="7042" y="1920"/>
                </a:lnTo>
                <a:lnTo>
                  <a:pt x="7044" y="1920"/>
                </a:lnTo>
                <a:lnTo>
                  <a:pt x="7046" y="1920"/>
                </a:lnTo>
                <a:lnTo>
                  <a:pt x="7048" y="1920"/>
                </a:lnTo>
                <a:lnTo>
                  <a:pt x="7048" y="1918"/>
                </a:lnTo>
                <a:lnTo>
                  <a:pt x="7038" y="1914"/>
                </a:lnTo>
                <a:lnTo>
                  <a:pt x="7032" y="1910"/>
                </a:lnTo>
                <a:lnTo>
                  <a:pt x="7026" y="1910"/>
                </a:lnTo>
                <a:lnTo>
                  <a:pt x="7022" y="1910"/>
                </a:lnTo>
                <a:lnTo>
                  <a:pt x="7018" y="1910"/>
                </a:lnTo>
                <a:lnTo>
                  <a:pt x="7016" y="1908"/>
                </a:lnTo>
                <a:lnTo>
                  <a:pt x="7010" y="1908"/>
                </a:lnTo>
                <a:lnTo>
                  <a:pt x="7004" y="1912"/>
                </a:lnTo>
                <a:lnTo>
                  <a:pt x="7000" y="1918"/>
                </a:lnTo>
                <a:lnTo>
                  <a:pt x="6998" y="1920"/>
                </a:lnTo>
                <a:lnTo>
                  <a:pt x="6996" y="1918"/>
                </a:lnTo>
                <a:lnTo>
                  <a:pt x="6992" y="1916"/>
                </a:lnTo>
                <a:lnTo>
                  <a:pt x="6990" y="1916"/>
                </a:lnTo>
                <a:close/>
                <a:moveTo>
                  <a:pt x="7006" y="1892"/>
                </a:moveTo>
                <a:lnTo>
                  <a:pt x="7006" y="1892"/>
                </a:lnTo>
                <a:lnTo>
                  <a:pt x="7008" y="1892"/>
                </a:lnTo>
                <a:lnTo>
                  <a:pt x="7010" y="1894"/>
                </a:lnTo>
                <a:lnTo>
                  <a:pt x="7012" y="1898"/>
                </a:lnTo>
                <a:lnTo>
                  <a:pt x="7012" y="1902"/>
                </a:lnTo>
                <a:lnTo>
                  <a:pt x="7014" y="1904"/>
                </a:lnTo>
                <a:lnTo>
                  <a:pt x="7016" y="1904"/>
                </a:lnTo>
                <a:lnTo>
                  <a:pt x="7020" y="1904"/>
                </a:lnTo>
                <a:lnTo>
                  <a:pt x="7022" y="1902"/>
                </a:lnTo>
                <a:lnTo>
                  <a:pt x="7024" y="1898"/>
                </a:lnTo>
                <a:lnTo>
                  <a:pt x="7026" y="1898"/>
                </a:lnTo>
                <a:lnTo>
                  <a:pt x="7028" y="1898"/>
                </a:lnTo>
                <a:lnTo>
                  <a:pt x="7030" y="1898"/>
                </a:lnTo>
                <a:lnTo>
                  <a:pt x="7030" y="1896"/>
                </a:lnTo>
                <a:lnTo>
                  <a:pt x="7032" y="1896"/>
                </a:lnTo>
                <a:lnTo>
                  <a:pt x="7034" y="1896"/>
                </a:lnTo>
                <a:lnTo>
                  <a:pt x="7036" y="1894"/>
                </a:lnTo>
                <a:lnTo>
                  <a:pt x="7034" y="1892"/>
                </a:lnTo>
                <a:lnTo>
                  <a:pt x="7030" y="1888"/>
                </a:lnTo>
                <a:lnTo>
                  <a:pt x="7022" y="1880"/>
                </a:lnTo>
                <a:lnTo>
                  <a:pt x="7018" y="1880"/>
                </a:lnTo>
                <a:lnTo>
                  <a:pt x="7016" y="1882"/>
                </a:lnTo>
                <a:lnTo>
                  <a:pt x="7010" y="1886"/>
                </a:lnTo>
                <a:lnTo>
                  <a:pt x="7006" y="1886"/>
                </a:lnTo>
                <a:lnTo>
                  <a:pt x="7000" y="1886"/>
                </a:lnTo>
                <a:lnTo>
                  <a:pt x="6996" y="1888"/>
                </a:lnTo>
                <a:lnTo>
                  <a:pt x="6994" y="1890"/>
                </a:lnTo>
                <a:lnTo>
                  <a:pt x="6996" y="1890"/>
                </a:lnTo>
                <a:lnTo>
                  <a:pt x="7006" y="1892"/>
                </a:lnTo>
                <a:close/>
                <a:moveTo>
                  <a:pt x="7048" y="1914"/>
                </a:moveTo>
                <a:lnTo>
                  <a:pt x="7048" y="1914"/>
                </a:lnTo>
                <a:lnTo>
                  <a:pt x="7048" y="1910"/>
                </a:lnTo>
                <a:lnTo>
                  <a:pt x="7044" y="1906"/>
                </a:lnTo>
                <a:lnTo>
                  <a:pt x="7042" y="1904"/>
                </a:lnTo>
                <a:lnTo>
                  <a:pt x="7038" y="1906"/>
                </a:lnTo>
                <a:lnTo>
                  <a:pt x="7038" y="1910"/>
                </a:lnTo>
                <a:lnTo>
                  <a:pt x="7042" y="1914"/>
                </a:lnTo>
                <a:lnTo>
                  <a:pt x="7046" y="1914"/>
                </a:lnTo>
                <a:lnTo>
                  <a:pt x="7048" y="1914"/>
                </a:lnTo>
                <a:close/>
                <a:moveTo>
                  <a:pt x="7050" y="1884"/>
                </a:moveTo>
                <a:lnTo>
                  <a:pt x="7050" y="1884"/>
                </a:lnTo>
                <a:lnTo>
                  <a:pt x="7048" y="1884"/>
                </a:lnTo>
                <a:lnTo>
                  <a:pt x="7044" y="1882"/>
                </a:lnTo>
                <a:lnTo>
                  <a:pt x="7040" y="1882"/>
                </a:lnTo>
                <a:lnTo>
                  <a:pt x="7042" y="1886"/>
                </a:lnTo>
                <a:lnTo>
                  <a:pt x="7044" y="1886"/>
                </a:lnTo>
                <a:lnTo>
                  <a:pt x="7048" y="1886"/>
                </a:lnTo>
                <a:lnTo>
                  <a:pt x="7050" y="1884"/>
                </a:lnTo>
                <a:close/>
                <a:moveTo>
                  <a:pt x="6872" y="1954"/>
                </a:moveTo>
                <a:lnTo>
                  <a:pt x="6872" y="1954"/>
                </a:lnTo>
                <a:lnTo>
                  <a:pt x="6864" y="1958"/>
                </a:lnTo>
                <a:lnTo>
                  <a:pt x="6860" y="1956"/>
                </a:lnTo>
                <a:lnTo>
                  <a:pt x="6858" y="1956"/>
                </a:lnTo>
                <a:lnTo>
                  <a:pt x="6850" y="1962"/>
                </a:lnTo>
                <a:lnTo>
                  <a:pt x="6840" y="1974"/>
                </a:lnTo>
                <a:lnTo>
                  <a:pt x="6836" y="1984"/>
                </a:lnTo>
                <a:lnTo>
                  <a:pt x="6836" y="1992"/>
                </a:lnTo>
                <a:lnTo>
                  <a:pt x="6838" y="2000"/>
                </a:lnTo>
                <a:lnTo>
                  <a:pt x="6840" y="2004"/>
                </a:lnTo>
                <a:lnTo>
                  <a:pt x="6840" y="2006"/>
                </a:lnTo>
                <a:lnTo>
                  <a:pt x="6838" y="2014"/>
                </a:lnTo>
                <a:lnTo>
                  <a:pt x="6838" y="2018"/>
                </a:lnTo>
                <a:lnTo>
                  <a:pt x="6840" y="2018"/>
                </a:lnTo>
                <a:lnTo>
                  <a:pt x="6842" y="2016"/>
                </a:lnTo>
                <a:lnTo>
                  <a:pt x="6846" y="2014"/>
                </a:lnTo>
                <a:lnTo>
                  <a:pt x="6850" y="2008"/>
                </a:lnTo>
                <a:lnTo>
                  <a:pt x="6856" y="2000"/>
                </a:lnTo>
                <a:lnTo>
                  <a:pt x="6864" y="1992"/>
                </a:lnTo>
                <a:lnTo>
                  <a:pt x="6866" y="1986"/>
                </a:lnTo>
                <a:lnTo>
                  <a:pt x="6868" y="1984"/>
                </a:lnTo>
                <a:lnTo>
                  <a:pt x="6866" y="1978"/>
                </a:lnTo>
                <a:lnTo>
                  <a:pt x="6864" y="1976"/>
                </a:lnTo>
                <a:lnTo>
                  <a:pt x="6864" y="1972"/>
                </a:lnTo>
                <a:lnTo>
                  <a:pt x="6866" y="1968"/>
                </a:lnTo>
                <a:lnTo>
                  <a:pt x="6870" y="1964"/>
                </a:lnTo>
                <a:lnTo>
                  <a:pt x="6878" y="1954"/>
                </a:lnTo>
                <a:lnTo>
                  <a:pt x="6882" y="1950"/>
                </a:lnTo>
                <a:lnTo>
                  <a:pt x="6882" y="1948"/>
                </a:lnTo>
                <a:lnTo>
                  <a:pt x="6880" y="1948"/>
                </a:lnTo>
                <a:lnTo>
                  <a:pt x="6872" y="1954"/>
                </a:lnTo>
                <a:close/>
                <a:moveTo>
                  <a:pt x="6794" y="1990"/>
                </a:moveTo>
                <a:lnTo>
                  <a:pt x="6794" y="1990"/>
                </a:lnTo>
                <a:lnTo>
                  <a:pt x="6790" y="1990"/>
                </a:lnTo>
                <a:lnTo>
                  <a:pt x="6788" y="1992"/>
                </a:lnTo>
                <a:lnTo>
                  <a:pt x="6786" y="2000"/>
                </a:lnTo>
                <a:lnTo>
                  <a:pt x="6784" y="2010"/>
                </a:lnTo>
                <a:lnTo>
                  <a:pt x="6780" y="2018"/>
                </a:lnTo>
                <a:lnTo>
                  <a:pt x="6774" y="2026"/>
                </a:lnTo>
                <a:lnTo>
                  <a:pt x="6770" y="2038"/>
                </a:lnTo>
                <a:lnTo>
                  <a:pt x="6768" y="2052"/>
                </a:lnTo>
                <a:lnTo>
                  <a:pt x="6768" y="2056"/>
                </a:lnTo>
                <a:lnTo>
                  <a:pt x="6770" y="2060"/>
                </a:lnTo>
                <a:lnTo>
                  <a:pt x="6776" y="2050"/>
                </a:lnTo>
                <a:lnTo>
                  <a:pt x="6786" y="2026"/>
                </a:lnTo>
                <a:lnTo>
                  <a:pt x="6792" y="2002"/>
                </a:lnTo>
                <a:lnTo>
                  <a:pt x="6794" y="1992"/>
                </a:lnTo>
                <a:lnTo>
                  <a:pt x="6794" y="1990"/>
                </a:lnTo>
                <a:close/>
                <a:moveTo>
                  <a:pt x="6856" y="1798"/>
                </a:moveTo>
                <a:lnTo>
                  <a:pt x="6856" y="1798"/>
                </a:lnTo>
                <a:lnTo>
                  <a:pt x="6856" y="1796"/>
                </a:lnTo>
                <a:lnTo>
                  <a:pt x="6854" y="1790"/>
                </a:lnTo>
                <a:lnTo>
                  <a:pt x="6852" y="1786"/>
                </a:lnTo>
                <a:lnTo>
                  <a:pt x="6848" y="1786"/>
                </a:lnTo>
                <a:lnTo>
                  <a:pt x="6848" y="1788"/>
                </a:lnTo>
                <a:lnTo>
                  <a:pt x="6848" y="1792"/>
                </a:lnTo>
                <a:lnTo>
                  <a:pt x="6852" y="1796"/>
                </a:lnTo>
                <a:lnTo>
                  <a:pt x="6856" y="1798"/>
                </a:lnTo>
                <a:close/>
                <a:moveTo>
                  <a:pt x="7008" y="1802"/>
                </a:moveTo>
                <a:lnTo>
                  <a:pt x="7008" y="1802"/>
                </a:lnTo>
                <a:lnTo>
                  <a:pt x="7006" y="1800"/>
                </a:lnTo>
                <a:lnTo>
                  <a:pt x="7002" y="1798"/>
                </a:lnTo>
                <a:lnTo>
                  <a:pt x="6998" y="1798"/>
                </a:lnTo>
                <a:lnTo>
                  <a:pt x="6996" y="1800"/>
                </a:lnTo>
                <a:lnTo>
                  <a:pt x="6998" y="1802"/>
                </a:lnTo>
                <a:lnTo>
                  <a:pt x="7002" y="1804"/>
                </a:lnTo>
                <a:lnTo>
                  <a:pt x="7006" y="1804"/>
                </a:lnTo>
                <a:lnTo>
                  <a:pt x="7008" y="1802"/>
                </a:lnTo>
                <a:close/>
                <a:moveTo>
                  <a:pt x="6986" y="1790"/>
                </a:moveTo>
                <a:lnTo>
                  <a:pt x="6986" y="1790"/>
                </a:lnTo>
                <a:lnTo>
                  <a:pt x="6984" y="1792"/>
                </a:lnTo>
                <a:lnTo>
                  <a:pt x="6984" y="1796"/>
                </a:lnTo>
                <a:lnTo>
                  <a:pt x="6986" y="1798"/>
                </a:lnTo>
                <a:lnTo>
                  <a:pt x="6990" y="1800"/>
                </a:lnTo>
                <a:lnTo>
                  <a:pt x="6992" y="1798"/>
                </a:lnTo>
                <a:lnTo>
                  <a:pt x="6992" y="1796"/>
                </a:lnTo>
                <a:lnTo>
                  <a:pt x="6990" y="1792"/>
                </a:lnTo>
                <a:lnTo>
                  <a:pt x="6986" y="1790"/>
                </a:lnTo>
                <a:close/>
                <a:moveTo>
                  <a:pt x="6980" y="1810"/>
                </a:moveTo>
                <a:lnTo>
                  <a:pt x="6980" y="1810"/>
                </a:lnTo>
                <a:lnTo>
                  <a:pt x="6978" y="1808"/>
                </a:lnTo>
                <a:lnTo>
                  <a:pt x="6976" y="1808"/>
                </a:lnTo>
                <a:lnTo>
                  <a:pt x="6974" y="1812"/>
                </a:lnTo>
                <a:lnTo>
                  <a:pt x="6976" y="1814"/>
                </a:lnTo>
                <a:lnTo>
                  <a:pt x="6978" y="1814"/>
                </a:lnTo>
                <a:lnTo>
                  <a:pt x="6980" y="1812"/>
                </a:lnTo>
                <a:lnTo>
                  <a:pt x="6980" y="1810"/>
                </a:lnTo>
                <a:close/>
                <a:moveTo>
                  <a:pt x="6992" y="1810"/>
                </a:moveTo>
                <a:lnTo>
                  <a:pt x="6992" y="1810"/>
                </a:lnTo>
                <a:lnTo>
                  <a:pt x="6992" y="1812"/>
                </a:lnTo>
                <a:lnTo>
                  <a:pt x="6994" y="1810"/>
                </a:lnTo>
                <a:lnTo>
                  <a:pt x="6996" y="1810"/>
                </a:lnTo>
                <a:lnTo>
                  <a:pt x="6996" y="1808"/>
                </a:lnTo>
                <a:lnTo>
                  <a:pt x="6994" y="1808"/>
                </a:lnTo>
                <a:lnTo>
                  <a:pt x="6992" y="1808"/>
                </a:lnTo>
                <a:lnTo>
                  <a:pt x="6992" y="1810"/>
                </a:lnTo>
                <a:close/>
                <a:moveTo>
                  <a:pt x="6982" y="1810"/>
                </a:moveTo>
                <a:lnTo>
                  <a:pt x="6982" y="1810"/>
                </a:lnTo>
                <a:lnTo>
                  <a:pt x="6984" y="1810"/>
                </a:lnTo>
                <a:lnTo>
                  <a:pt x="6986" y="1810"/>
                </a:lnTo>
                <a:lnTo>
                  <a:pt x="6988" y="1810"/>
                </a:lnTo>
                <a:lnTo>
                  <a:pt x="6988" y="1808"/>
                </a:lnTo>
                <a:lnTo>
                  <a:pt x="6986" y="1806"/>
                </a:lnTo>
                <a:lnTo>
                  <a:pt x="6984" y="1806"/>
                </a:lnTo>
                <a:lnTo>
                  <a:pt x="6982" y="1810"/>
                </a:lnTo>
                <a:close/>
                <a:moveTo>
                  <a:pt x="6916" y="1814"/>
                </a:moveTo>
                <a:lnTo>
                  <a:pt x="6916" y="1814"/>
                </a:lnTo>
                <a:lnTo>
                  <a:pt x="6916" y="1816"/>
                </a:lnTo>
                <a:lnTo>
                  <a:pt x="6918" y="1820"/>
                </a:lnTo>
                <a:lnTo>
                  <a:pt x="6920" y="1820"/>
                </a:lnTo>
                <a:lnTo>
                  <a:pt x="6922" y="1820"/>
                </a:lnTo>
                <a:lnTo>
                  <a:pt x="6922" y="1818"/>
                </a:lnTo>
                <a:lnTo>
                  <a:pt x="6920" y="1816"/>
                </a:lnTo>
                <a:lnTo>
                  <a:pt x="6918" y="1814"/>
                </a:lnTo>
                <a:lnTo>
                  <a:pt x="6916" y="1814"/>
                </a:lnTo>
                <a:close/>
                <a:moveTo>
                  <a:pt x="6902" y="1802"/>
                </a:moveTo>
                <a:lnTo>
                  <a:pt x="6902" y="1802"/>
                </a:lnTo>
                <a:lnTo>
                  <a:pt x="6898" y="1804"/>
                </a:lnTo>
                <a:lnTo>
                  <a:pt x="6894" y="1806"/>
                </a:lnTo>
                <a:lnTo>
                  <a:pt x="6894" y="1808"/>
                </a:lnTo>
                <a:lnTo>
                  <a:pt x="6894" y="1812"/>
                </a:lnTo>
                <a:lnTo>
                  <a:pt x="6896" y="1810"/>
                </a:lnTo>
                <a:lnTo>
                  <a:pt x="6898" y="1810"/>
                </a:lnTo>
                <a:lnTo>
                  <a:pt x="6902" y="1812"/>
                </a:lnTo>
                <a:lnTo>
                  <a:pt x="6904" y="1814"/>
                </a:lnTo>
                <a:lnTo>
                  <a:pt x="6906" y="1816"/>
                </a:lnTo>
                <a:lnTo>
                  <a:pt x="6910" y="1816"/>
                </a:lnTo>
                <a:lnTo>
                  <a:pt x="6914" y="1814"/>
                </a:lnTo>
                <a:lnTo>
                  <a:pt x="6914" y="1812"/>
                </a:lnTo>
                <a:lnTo>
                  <a:pt x="6914" y="1810"/>
                </a:lnTo>
                <a:lnTo>
                  <a:pt x="6914" y="1808"/>
                </a:lnTo>
                <a:lnTo>
                  <a:pt x="6914" y="1806"/>
                </a:lnTo>
                <a:lnTo>
                  <a:pt x="6916" y="1806"/>
                </a:lnTo>
                <a:lnTo>
                  <a:pt x="6918" y="1808"/>
                </a:lnTo>
                <a:lnTo>
                  <a:pt x="6920" y="1808"/>
                </a:lnTo>
                <a:lnTo>
                  <a:pt x="6924" y="1804"/>
                </a:lnTo>
                <a:lnTo>
                  <a:pt x="6926" y="1802"/>
                </a:lnTo>
                <a:lnTo>
                  <a:pt x="6924" y="1800"/>
                </a:lnTo>
                <a:lnTo>
                  <a:pt x="6910" y="1794"/>
                </a:lnTo>
                <a:lnTo>
                  <a:pt x="6904" y="1794"/>
                </a:lnTo>
                <a:lnTo>
                  <a:pt x="6906" y="1796"/>
                </a:lnTo>
                <a:lnTo>
                  <a:pt x="6908" y="1800"/>
                </a:lnTo>
                <a:lnTo>
                  <a:pt x="6908" y="1802"/>
                </a:lnTo>
                <a:lnTo>
                  <a:pt x="6908" y="1804"/>
                </a:lnTo>
                <a:lnTo>
                  <a:pt x="6906" y="1806"/>
                </a:lnTo>
                <a:lnTo>
                  <a:pt x="6904" y="1804"/>
                </a:lnTo>
                <a:lnTo>
                  <a:pt x="6904" y="1802"/>
                </a:lnTo>
                <a:lnTo>
                  <a:pt x="6902" y="1802"/>
                </a:lnTo>
                <a:close/>
                <a:moveTo>
                  <a:pt x="7118" y="1484"/>
                </a:moveTo>
                <a:lnTo>
                  <a:pt x="7118" y="1484"/>
                </a:lnTo>
                <a:lnTo>
                  <a:pt x="7120" y="1484"/>
                </a:lnTo>
                <a:lnTo>
                  <a:pt x="7118" y="1482"/>
                </a:lnTo>
                <a:lnTo>
                  <a:pt x="7108" y="1480"/>
                </a:lnTo>
                <a:lnTo>
                  <a:pt x="7104" y="1480"/>
                </a:lnTo>
                <a:lnTo>
                  <a:pt x="7102" y="1480"/>
                </a:lnTo>
                <a:lnTo>
                  <a:pt x="7100" y="1484"/>
                </a:lnTo>
                <a:lnTo>
                  <a:pt x="7100" y="1488"/>
                </a:lnTo>
                <a:lnTo>
                  <a:pt x="7104" y="1490"/>
                </a:lnTo>
                <a:lnTo>
                  <a:pt x="7108" y="1488"/>
                </a:lnTo>
                <a:lnTo>
                  <a:pt x="7110" y="1488"/>
                </a:lnTo>
                <a:lnTo>
                  <a:pt x="7114" y="1486"/>
                </a:lnTo>
                <a:lnTo>
                  <a:pt x="7118" y="1484"/>
                </a:lnTo>
                <a:close/>
                <a:moveTo>
                  <a:pt x="6972" y="1606"/>
                </a:moveTo>
                <a:lnTo>
                  <a:pt x="6972" y="1606"/>
                </a:lnTo>
                <a:lnTo>
                  <a:pt x="6972" y="1604"/>
                </a:lnTo>
                <a:lnTo>
                  <a:pt x="6970" y="1604"/>
                </a:lnTo>
                <a:lnTo>
                  <a:pt x="6964" y="1604"/>
                </a:lnTo>
                <a:lnTo>
                  <a:pt x="6962" y="1604"/>
                </a:lnTo>
                <a:lnTo>
                  <a:pt x="6960" y="1606"/>
                </a:lnTo>
                <a:lnTo>
                  <a:pt x="6960" y="1608"/>
                </a:lnTo>
                <a:lnTo>
                  <a:pt x="6964" y="1610"/>
                </a:lnTo>
                <a:lnTo>
                  <a:pt x="6966" y="1612"/>
                </a:lnTo>
                <a:lnTo>
                  <a:pt x="6968" y="1612"/>
                </a:lnTo>
                <a:lnTo>
                  <a:pt x="6972" y="1606"/>
                </a:lnTo>
                <a:close/>
                <a:moveTo>
                  <a:pt x="6758" y="1246"/>
                </a:moveTo>
                <a:lnTo>
                  <a:pt x="6758" y="1246"/>
                </a:lnTo>
                <a:lnTo>
                  <a:pt x="6758" y="1248"/>
                </a:lnTo>
                <a:lnTo>
                  <a:pt x="6762" y="1248"/>
                </a:lnTo>
                <a:lnTo>
                  <a:pt x="6766" y="1246"/>
                </a:lnTo>
                <a:lnTo>
                  <a:pt x="6770" y="1244"/>
                </a:lnTo>
                <a:lnTo>
                  <a:pt x="6768" y="1242"/>
                </a:lnTo>
                <a:lnTo>
                  <a:pt x="6766" y="1240"/>
                </a:lnTo>
                <a:lnTo>
                  <a:pt x="6760" y="1242"/>
                </a:lnTo>
                <a:lnTo>
                  <a:pt x="6758" y="1246"/>
                </a:lnTo>
                <a:close/>
                <a:moveTo>
                  <a:pt x="6586" y="426"/>
                </a:moveTo>
                <a:lnTo>
                  <a:pt x="6586" y="426"/>
                </a:lnTo>
                <a:lnTo>
                  <a:pt x="6586" y="432"/>
                </a:lnTo>
                <a:lnTo>
                  <a:pt x="6588" y="438"/>
                </a:lnTo>
                <a:lnTo>
                  <a:pt x="6590" y="440"/>
                </a:lnTo>
                <a:lnTo>
                  <a:pt x="6594" y="444"/>
                </a:lnTo>
                <a:lnTo>
                  <a:pt x="6596" y="444"/>
                </a:lnTo>
                <a:lnTo>
                  <a:pt x="6596" y="446"/>
                </a:lnTo>
                <a:lnTo>
                  <a:pt x="6584" y="446"/>
                </a:lnTo>
                <a:lnTo>
                  <a:pt x="6570" y="448"/>
                </a:lnTo>
                <a:lnTo>
                  <a:pt x="6568" y="450"/>
                </a:lnTo>
                <a:lnTo>
                  <a:pt x="6570" y="452"/>
                </a:lnTo>
                <a:lnTo>
                  <a:pt x="6582" y="464"/>
                </a:lnTo>
                <a:lnTo>
                  <a:pt x="6608" y="488"/>
                </a:lnTo>
                <a:lnTo>
                  <a:pt x="6622" y="502"/>
                </a:lnTo>
                <a:lnTo>
                  <a:pt x="6634" y="508"/>
                </a:lnTo>
                <a:lnTo>
                  <a:pt x="6644" y="512"/>
                </a:lnTo>
                <a:lnTo>
                  <a:pt x="6654" y="510"/>
                </a:lnTo>
                <a:lnTo>
                  <a:pt x="6664" y="506"/>
                </a:lnTo>
                <a:lnTo>
                  <a:pt x="6676" y="498"/>
                </a:lnTo>
                <a:lnTo>
                  <a:pt x="6702" y="480"/>
                </a:lnTo>
                <a:lnTo>
                  <a:pt x="6722" y="470"/>
                </a:lnTo>
                <a:lnTo>
                  <a:pt x="6724" y="470"/>
                </a:lnTo>
                <a:lnTo>
                  <a:pt x="6726" y="472"/>
                </a:lnTo>
                <a:lnTo>
                  <a:pt x="6728" y="474"/>
                </a:lnTo>
                <a:lnTo>
                  <a:pt x="6732" y="478"/>
                </a:lnTo>
                <a:lnTo>
                  <a:pt x="6740" y="482"/>
                </a:lnTo>
                <a:lnTo>
                  <a:pt x="6756" y="484"/>
                </a:lnTo>
                <a:lnTo>
                  <a:pt x="6772" y="484"/>
                </a:lnTo>
                <a:lnTo>
                  <a:pt x="6780" y="486"/>
                </a:lnTo>
                <a:lnTo>
                  <a:pt x="6780" y="488"/>
                </a:lnTo>
                <a:lnTo>
                  <a:pt x="6778" y="490"/>
                </a:lnTo>
                <a:lnTo>
                  <a:pt x="6772" y="494"/>
                </a:lnTo>
                <a:lnTo>
                  <a:pt x="6742" y="504"/>
                </a:lnTo>
                <a:lnTo>
                  <a:pt x="6698" y="516"/>
                </a:lnTo>
                <a:lnTo>
                  <a:pt x="6678" y="522"/>
                </a:lnTo>
                <a:lnTo>
                  <a:pt x="6664" y="528"/>
                </a:lnTo>
                <a:lnTo>
                  <a:pt x="6656" y="534"/>
                </a:lnTo>
                <a:lnTo>
                  <a:pt x="6654" y="536"/>
                </a:lnTo>
                <a:lnTo>
                  <a:pt x="6656" y="538"/>
                </a:lnTo>
                <a:lnTo>
                  <a:pt x="6660" y="540"/>
                </a:lnTo>
                <a:lnTo>
                  <a:pt x="6674" y="542"/>
                </a:lnTo>
                <a:lnTo>
                  <a:pt x="6692" y="540"/>
                </a:lnTo>
                <a:lnTo>
                  <a:pt x="6718" y="538"/>
                </a:lnTo>
                <a:lnTo>
                  <a:pt x="6742" y="536"/>
                </a:lnTo>
                <a:lnTo>
                  <a:pt x="6756" y="538"/>
                </a:lnTo>
                <a:lnTo>
                  <a:pt x="6758" y="538"/>
                </a:lnTo>
                <a:lnTo>
                  <a:pt x="6760" y="540"/>
                </a:lnTo>
                <a:lnTo>
                  <a:pt x="6756" y="544"/>
                </a:lnTo>
                <a:lnTo>
                  <a:pt x="6748" y="550"/>
                </a:lnTo>
                <a:lnTo>
                  <a:pt x="6734" y="554"/>
                </a:lnTo>
                <a:lnTo>
                  <a:pt x="6720" y="558"/>
                </a:lnTo>
                <a:lnTo>
                  <a:pt x="6704" y="562"/>
                </a:lnTo>
                <a:lnTo>
                  <a:pt x="6678" y="568"/>
                </a:lnTo>
                <a:lnTo>
                  <a:pt x="6672" y="570"/>
                </a:lnTo>
                <a:lnTo>
                  <a:pt x="6668" y="574"/>
                </a:lnTo>
                <a:lnTo>
                  <a:pt x="6670" y="576"/>
                </a:lnTo>
                <a:lnTo>
                  <a:pt x="6676" y="580"/>
                </a:lnTo>
                <a:lnTo>
                  <a:pt x="6698" y="592"/>
                </a:lnTo>
                <a:lnTo>
                  <a:pt x="6712" y="596"/>
                </a:lnTo>
                <a:lnTo>
                  <a:pt x="6720" y="602"/>
                </a:lnTo>
                <a:lnTo>
                  <a:pt x="6732" y="614"/>
                </a:lnTo>
                <a:lnTo>
                  <a:pt x="6738" y="620"/>
                </a:lnTo>
                <a:lnTo>
                  <a:pt x="6744" y="624"/>
                </a:lnTo>
                <a:lnTo>
                  <a:pt x="6756" y="630"/>
                </a:lnTo>
                <a:lnTo>
                  <a:pt x="6774" y="636"/>
                </a:lnTo>
                <a:lnTo>
                  <a:pt x="6782" y="636"/>
                </a:lnTo>
                <a:lnTo>
                  <a:pt x="6790" y="636"/>
                </a:lnTo>
                <a:lnTo>
                  <a:pt x="6794" y="636"/>
                </a:lnTo>
                <a:lnTo>
                  <a:pt x="6798" y="632"/>
                </a:lnTo>
                <a:lnTo>
                  <a:pt x="6800" y="628"/>
                </a:lnTo>
                <a:lnTo>
                  <a:pt x="6802" y="624"/>
                </a:lnTo>
                <a:lnTo>
                  <a:pt x="6804" y="612"/>
                </a:lnTo>
                <a:lnTo>
                  <a:pt x="6804" y="598"/>
                </a:lnTo>
                <a:lnTo>
                  <a:pt x="6808" y="586"/>
                </a:lnTo>
                <a:lnTo>
                  <a:pt x="6812" y="580"/>
                </a:lnTo>
                <a:lnTo>
                  <a:pt x="6816" y="574"/>
                </a:lnTo>
                <a:lnTo>
                  <a:pt x="6822" y="570"/>
                </a:lnTo>
                <a:lnTo>
                  <a:pt x="6830" y="566"/>
                </a:lnTo>
                <a:lnTo>
                  <a:pt x="6844" y="560"/>
                </a:lnTo>
                <a:lnTo>
                  <a:pt x="6850" y="554"/>
                </a:lnTo>
                <a:lnTo>
                  <a:pt x="6850" y="548"/>
                </a:lnTo>
                <a:lnTo>
                  <a:pt x="6848" y="542"/>
                </a:lnTo>
                <a:lnTo>
                  <a:pt x="6846" y="536"/>
                </a:lnTo>
                <a:lnTo>
                  <a:pt x="6846" y="530"/>
                </a:lnTo>
                <a:lnTo>
                  <a:pt x="6848" y="528"/>
                </a:lnTo>
                <a:lnTo>
                  <a:pt x="6850" y="526"/>
                </a:lnTo>
                <a:lnTo>
                  <a:pt x="6860" y="522"/>
                </a:lnTo>
                <a:lnTo>
                  <a:pt x="6866" y="520"/>
                </a:lnTo>
                <a:lnTo>
                  <a:pt x="6872" y="516"/>
                </a:lnTo>
                <a:lnTo>
                  <a:pt x="6874" y="514"/>
                </a:lnTo>
                <a:lnTo>
                  <a:pt x="6876" y="510"/>
                </a:lnTo>
                <a:lnTo>
                  <a:pt x="6878" y="502"/>
                </a:lnTo>
                <a:lnTo>
                  <a:pt x="6878" y="494"/>
                </a:lnTo>
                <a:lnTo>
                  <a:pt x="6880" y="488"/>
                </a:lnTo>
                <a:lnTo>
                  <a:pt x="6882" y="484"/>
                </a:lnTo>
                <a:lnTo>
                  <a:pt x="6886" y="482"/>
                </a:lnTo>
                <a:lnTo>
                  <a:pt x="6890" y="478"/>
                </a:lnTo>
                <a:lnTo>
                  <a:pt x="6898" y="476"/>
                </a:lnTo>
                <a:lnTo>
                  <a:pt x="6918" y="474"/>
                </a:lnTo>
                <a:lnTo>
                  <a:pt x="6956" y="468"/>
                </a:lnTo>
                <a:lnTo>
                  <a:pt x="6968" y="466"/>
                </a:lnTo>
                <a:lnTo>
                  <a:pt x="6974" y="464"/>
                </a:lnTo>
                <a:lnTo>
                  <a:pt x="6974" y="462"/>
                </a:lnTo>
                <a:lnTo>
                  <a:pt x="6974" y="460"/>
                </a:lnTo>
                <a:lnTo>
                  <a:pt x="6970" y="456"/>
                </a:lnTo>
                <a:lnTo>
                  <a:pt x="6958" y="452"/>
                </a:lnTo>
                <a:lnTo>
                  <a:pt x="6944" y="448"/>
                </a:lnTo>
                <a:lnTo>
                  <a:pt x="6928" y="444"/>
                </a:lnTo>
                <a:lnTo>
                  <a:pt x="6920" y="440"/>
                </a:lnTo>
                <a:lnTo>
                  <a:pt x="6910" y="434"/>
                </a:lnTo>
                <a:lnTo>
                  <a:pt x="6908" y="432"/>
                </a:lnTo>
                <a:lnTo>
                  <a:pt x="6904" y="432"/>
                </a:lnTo>
                <a:lnTo>
                  <a:pt x="6886" y="430"/>
                </a:lnTo>
                <a:lnTo>
                  <a:pt x="6876" y="430"/>
                </a:lnTo>
                <a:lnTo>
                  <a:pt x="6870" y="428"/>
                </a:lnTo>
                <a:lnTo>
                  <a:pt x="6868" y="424"/>
                </a:lnTo>
                <a:lnTo>
                  <a:pt x="6868" y="418"/>
                </a:lnTo>
                <a:lnTo>
                  <a:pt x="6868" y="414"/>
                </a:lnTo>
                <a:lnTo>
                  <a:pt x="6866" y="406"/>
                </a:lnTo>
                <a:lnTo>
                  <a:pt x="6862" y="400"/>
                </a:lnTo>
                <a:lnTo>
                  <a:pt x="6856" y="394"/>
                </a:lnTo>
                <a:lnTo>
                  <a:pt x="6846" y="392"/>
                </a:lnTo>
                <a:lnTo>
                  <a:pt x="6840" y="394"/>
                </a:lnTo>
                <a:lnTo>
                  <a:pt x="6836" y="398"/>
                </a:lnTo>
                <a:lnTo>
                  <a:pt x="6832" y="404"/>
                </a:lnTo>
                <a:lnTo>
                  <a:pt x="6830" y="414"/>
                </a:lnTo>
                <a:lnTo>
                  <a:pt x="6828" y="414"/>
                </a:lnTo>
                <a:lnTo>
                  <a:pt x="6826" y="410"/>
                </a:lnTo>
                <a:lnTo>
                  <a:pt x="6824" y="402"/>
                </a:lnTo>
                <a:lnTo>
                  <a:pt x="6824" y="396"/>
                </a:lnTo>
                <a:lnTo>
                  <a:pt x="6826" y="390"/>
                </a:lnTo>
                <a:lnTo>
                  <a:pt x="6830" y="388"/>
                </a:lnTo>
                <a:lnTo>
                  <a:pt x="6834" y="382"/>
                </a:lnTo>
                <a:lnTo>
                  <a:pt x="6836" y="382"/>
                </a:lnTo>
                <a:lnTo>
                  <a:pt x="6836" y="380"/>
                </a:lnTo>
                <a:lnTo>
                  <a:pt x="6816" y="370"/>
                </a:lnTo>
                <a:lnTo>
                  <a:pt x="6808" y="368"/>
                </a:lnTo>
                <a:lnTo>
                  <a:pt x="6792" y="368"/>
                </a:lnTo>
                <a:lnTo>
                  <a:pt x="6784" y="368"/>
                </a:lnTo>
                <a:lnTo>
                  <a:pt x="6778" y="366"/>
                </a:lnTo>
                <a:lnTo>
                  <a:pt x="6768" y="360"/>
                </a:lnTo>
                <a:lnTo>
                  <a:pt x="6766" y="358"/>
                </a:lnTo>
                <a:lnTo>
                  <a:pt x="6760" y="356"/>
                </a:lnTo>
                <a:lnTo>
                  <a:pt x="6754" y="358"/>
                </a:lnTo>
                <a:lnTo>
                  <a:pt x="6746" y="362"/>
                </a:lnTo>
                <a:lnTo>
                  <a:pt x="6742" y="366"/>
                </a:lnTo>
                <a:lnTo>
                  <a:pt x="6740" y="370"/>
                </a:lnTo>
                <a:lnTo>
                  <a:pt x="6740" y="376"/>
                </a:lnTo>
                <a:lnTo>
                  <a:pt x="6740" y="382"/>
                </a:lnTo>
                <a:lnTo>
                  <a:pt x="6746" y="396"/>
                </a:lnTo>
                <a:lnTo>
                  <a:pt x="6752" y="412"/>
                </a:lnTo>
                <a:lnTo>
                  <a:pt x="6768" y="438"/>
                </a:lnTo>
                <a:lnTo>
                  <a:pt x="6770" y="446"/>
                </a:lnTo>
                <a:lnTo>
                  <a:pt x="6770" y="448"/>
                </a:lnTo>
                <a:lnTo>
                  <a:pt x="6768" y="450"/>
                </a:lnTo>
                <a:lnTo>
                  <a:pt x="6764" y="450"/>
                </a:lnTo>
                <a:lnTo>
                  <a:pt x="6760" y="446"/>
                </a:lnTo>
                <a:lnTo>
                  <a:pt x="6752" y="438"/>
                </a:lnTo>
                <a:lnTo>
                  <a:pt x="6732" y="412"/>
                </a:lnTo>
                <a:lnTo>
                  <a:pt x="6720" y="400"/>
                </a:lnTo>
                <a:lnTo>
                  <a:pt x="6710" y="388"/>
                </a:lnTo>
                <a:lnTo>
                  <a:pt x="6704" y="386"/>
                </a:lnTo>
                <a:lnTo>
                  <a:pt x="6698" y="382"/>
                </a:lnTo>
                <a:lnTo>
                  <a:pt x="6694" y="382"/>
                </a:lnTo>
                <a:lnTo>
                  <a:pt x="6688" y="382"/>
                </a:lnTo>
                <a:lnTo>
                  <a:pt x="6684" y="384"/>
                </a:lnTo>
                <a:lnTo>
                  <a:pt x="6680" y="388"/>
                </a:lnTo>
                <a:lnTo>
                  <a:pt x="6674" y="396"/>
                </a:lnTo>
                <a:lnTo>
                  <a:pt x="6672" y="406"/>
                </a:lnTo>
                <a:lnTo>
                  <a:pt x="6670" y="414"/>
                </a:lnTo>
                <a:lnTo>
                  <a:pt x="6670" y="424"/>
                </a:lnTo>
                <a:lnTo>
                  <a:pt x="6668" y="424"/>
                </a:lnTo>
                <a:lnTo>
                  <a:pt x="6666" y="416"/>
                </a:lnTo>
                <a:lnTo>
                  <a:pt x="6660" y="408"/>
                </a:lnTo>
                <a:lnTo>
                  <a:pt x="6652" y="402"/>
                </a:lnTo>
                <a:lnTo>
                  <a:pt x="6644" y="398"/>
                </a:lnTo>
                <a:lnTo>
                  <a:pt x="6638" y="396"/>
                </a:lnTo>
                <a:lnTo>
                  <a:pt x="6634" y="394"/>
                </a:lnTo>
                <a:lnTo>
                  <a:pt x="6634" y="392"/>
                </a:lnTo>
                <a:lnTo>
                  <a:pt x="6646" y="390"/>
                </a:lnTo>
                <a:lnTo>
                  <a:pt x="6656" y="386"/>
                </a:lnTo>
                <a:lnTo>
                  <a:pt x="6664" y="384"/>
                </a:lnTo>
                <a:lnTo>
                  <a:pt x="6668" y="380"/>
                </a:lnTo>
                <a:lnTo>
                  <a:pt x="6668" y="376"/>
                </a:lnTo>
                <a:lnTo>
                  <a:pt x="6668" y="374"/>
                </a:lnTo>
                <a:lnTo>
                  <a:pt x="6662" y="374"/>
                </a:lnTo>
                <a:lnTo>
                  <a:pt x="6654" y="374"/>
                </a:lnTo>
                <a:lnTo>
                  <a:pt x="6642" y="376"/>
                </a:lnTo>
                <a:lnTo>
                  <a:pt x="6630" y="380"/>
                </a:lnTo>
                <a:lnTo>
                  <a:pt x="6622" y="380"/>
                </a:lnTo>
                <a:lnTo>
                  <a:pt x="6618" y="378"/>
                </a:lnTo>
                <a:lnTo>
                  <a:pt x="6614" y="376"/>
                </a:lnTo>
                <a:lnTo>
                  <a:pt x="6612" y="374"/>
                </a:lnTo>
                <a:lnTo>
                  <a:pt x="6610" y="374"/>
                </a:lnTo>
                <a:lnTo>
                  <a:pt x="6606" y="374"/>
                </a:lnTo>
                <a:lnTo>
                  <a:pt x="6600" y="378"/>
                </a:lnTo>
                <a:lnTo>
                  <a:pt x="6594" y="382"/>
                </a:lnTo>
                <a:lnTo>
                  <a:pt x="6590" y="382"/>
                </a:lnTo>
                <a:lnTo>
                  <a:pt x="6586" y="380"/>
                </a:lnTo>
                <a:lnTo>
                  <a:pt x="6584" y="378"/>
                </a:lnTo>
                <a:lnTo>
                  <a:pt x="6580" y="376"/>
                </a:lnTo>
                <a:lnTo>
                  <a:pt x="6576" y="374"/>
                </a:lnTo>
                <a:lnTo>
                  <a:pt x="6568" y="376"/>
                </a:lnTo>
                <a:lnTo>
                  <a:pt x="6558" y="382"/>
                </a:lnTo>
                <a:lnTo>
                  <a:pt x="6548" y="388"/>
                </a:lnTo>
                <a:lnTo>
                  <a:pt x="6542" y="394"/>
                </a:lnTo>
                <a:lnTo>
                  <a:pt x="6538" y="400"/>
                </a:lnTo>
                <a:lnTo>
                  <a:pt x="6538" y="404"/>
                </a:lnTo>
                <a:lnTo>
                  <a:pt x="6542" y="410"/>
                </a:lnTo>
                <a:lnTo>
                  <a:pt x="6546" y="416"/>
                </a:lnTo>
                <a:lnTo>
                  <a:pt x="6556" y="428"/>
                </a:lnTo>
                <a:lnTo>
                  <a:pt x="6562" y="434"/>
                </a:lnTo>
                <a:lnTo>
                  <a:pt x="6568" y="434"/>
                </a:lnTo>
                <a:lnTo>
                  <a:pt x="6574" y="432"/>
                </a:lnTo>
                <a:lnTo>
                  <a:pt x="6580" y="428"/>
                </a:lnTo>
                <a:lnTo>
                  <a:pt x="6586" y="420"/>
                </a:lnTo>
                <a:lnTo>
                  <a:pt x="6588" y="420"/>
                </a:lnTo>
                <a:lnTo>
                  <a:pt x="6586" y="426"/>
                </a:lnTo>
                <a:close/>
                <a:moveTo>
                  <a:pt x="6576" y="498"/>
                </a:moveTo>
                <a:lnTo>
                  <a:pt x="6576" y="498"/>
                </a:lnTo>
                <a:lnTo>
                  <a:pt x="6590" y="504"/>
                </a:lnTo>
                <a:lnTo>
                  <a:pt x="6596" y="506"/>
                </a:lnTo>
                <a:lnTo>
                  <a:pt x="6598" y="504"/>
                </a:lnTo>
                <a:lnTo>
                  <a:pt x="6596" y="498"/>
                </a:lnTo>
                <a:lnTo>
                  <a:pt x="6590" y="492"/>
                </a:lnTo>
                <a:lnTo>
                  <a:pt x="6584" y="486"/>
                </a:lnTo>
                <a:lnTo>
                  <a:pt x="6578" y="482"/>
                </a:lnTo>
                <a:lnTo>
                  <a:pt x="6572" y="480"/>
                </a:lnTo>
                <a:lnTo>
                  <a:pt x="6566" y="478"/>
                </a:lnTo>
                <a:lnTo>
                  <a:pt x="6562" y="474"/>
                </a:lnTo>
                <a:lnTo>
                  <a:pt x="6554" y="462"/>
                </a:lnTo>
                <a:lnTo>
                  <a:pt x="6550" y="456"/>
                </a:lnTo>
                <a:lnTo>
                  <a:pt x="6546" y="452"/>
                </a:lnTo>
                <a:lnTo>
                  <a:pt x="6540" y="448"/>
                </a:lnTo>
                <a:lnTo>
                  <a:pt x="6534" y="450"/>
                </a:lnTo>
                <a:lnTo>
                  <a:pt x="6530" y="454"/>
                </a:lnTo>
                <a:lnTo>
                  <a:pt x="6532" y="458"/>
                </a:lnTo>
                <a:lnTo>
                  <a:pt x="6544" y="480"/>
                </a:lnTo>
                <a:lnTo>
                  <a:pt x="6550" y="490"/>
                </a:lnTo>
                <a:lnTo>
                  <a:pt x="6552" y="492"/>
                </a:lnTo>
                <a:lnTo>
                  <a:pt x="6554" y="490"/>
                </a:lnTo>
                <a:lnTo>
                  <a:pt x="6556" y="490"/>
                </a:lnTo>
                <a:lnTo>
                  <a:pt x="6560" y="490"/>
                </a:lnTo>
                <a:lnTo>
                  <a:pt x="6568" y="492"/>
                </a:lnTo>
                <a:lnTo>
                  <a:pt x="6576" y="498"/>
                </a:lnTo>
                <a:close/>
                <a:moveTo>
                  <a:pt x="6840" y="358"/>
                </a:moveTo>
                <a:lnTo>
                  <a:pt x="6840" y="358"/>
                </a:lnTo>
                <a:lnTo>
                  <a:pt x="6848" y="362"/>
                </a:lnTo>
                <a:lnTo>
                  <a:pt x="6850" y="364"/>
                </a:lnTo>
                <a:lnTo>
                  <a:pt x="6848" y="366"/>
                </a:lnTo>
                <a:lnTo>
                  <a:pt x="6846" y="366"/>
                </a:lnTo>
                <a:lnTo>
                  <a:pt x="6844" y="368"/>
                </a:lnTo>
                <a:lnTo>
                  <a:pt x="6846" y="370"/>
                </a:lnTo>
                <a:lnTo>
                  <a:pt x="6850" y="374"/>
                </a:lnTo>
                <a:lnTo>
                  <a:pt x="6860" y="380"/>
                </a:lnTo>
                <a:lnTo>
                  <a:pt x="6870" y="384"/>
                </a:lnTo>
                <a:lnTo>
                  <a:pt x="6880" y="386"/>
                </a:lnTo>
                <a:lnTo>
                  <a:pt x="6888" y="386"/>
                </a:lnTo>
                <a:lnTo>
                  <a:pt x="6898" y="384"/>
                </a:lnTo>
                <a:lnTo>
                  <a:pt x="6922" y="380"/>
                </a:lnTo>
                <a:lnTo>
                  <a:pt x="6936" y="378"/>
                </a:lnTo>
                <a:lnTo>
                  <a:pt x="6954" y="376"/>
                </a:lnTo>
                <a:lnTo>
                  <a:pt x="6980" y="376"/>
                </a:lnTo>
                <a:lnTo>
                  <a:pt x="6982" y="378"/>
                </a:lnTo>
                <a:lnTo>
                  <a:pt x="6980" y="380"/>
                </a:lnTo>
                <a:lnTo>
                  <a:pt x="6958" y="384"/>
                </a:lnTo>
                <a:lnTo>
                  <a:pt x="6920" y="392"/>
                </a:lnTo>
                <a:lnTo>
                  <a:pt x="6904" y="396"/>
                </a:lnTo>
                <a:lnTo>
                  <a:pt x="6900" y="398"/>
                </a:lnTo>
                <a:lnTo>
                  <a:pt x="6900" y="400"/>
                </a:lnTo>
                <a:lnTo>
                  <a:pt x="6902" y="402"/>
                </a:lnTo>
                <a:lnTo>
                  <a:pt x="6904" y="402"/>
                </a:lnTo>
                <a:lnTo>
                  <a:pt x="6916" y="406"/>
                </a:lnTo>
                <a:lnTo>
                  <a:pt x="6954" y="410"/>
                </a:lnTo>
                <a:lnTo>
                  <a:pt x="6992" y="412"/>
                </a:lnTo>
                <a:lnTo>
                  <a:pt x="7008" y="414"/>
                </a:lnTo>
                <a:lnTo>
                  <a:pt x="7022" y="418"/>
                </a:lnTo>
                <a:lnTo>
                  <a:pt x="7044" y="428"/>
                </a:lnTo>
                <a:lnTo>
                  <a:pt x="7054" y="430"/>
                </a:lnTo>
                <a:lnTo>
                  <a:pt x="7064" y="432"/>
                </a:lnTo>
                <a:lnTo>
                  <a:pt x="7074" y="430"/>
                </a:lnTo>
                <a:lnTo>
                  <a:pt x="7086" y="424"/>
                </a:lnTo>
                <a:lnTo>
                  <a:pt x="7096" y="416"/>
                </a:lnTo>
                <a:lnTo>
                  <a:pt x="7104" y="412"/>
                </a:lnTo>
                <a:lnTo>
                  <a:pt x="7108" y="412"/>
                </a:lnTo>
                <a:lnTo>
                  <a:pt x="7114" y="412"/>
                </a:lnTo>
                <a:lnTo>
                  <a:pt x="7124" y="416"/>
                </a:lnTo>
                <a:lnTo>
                  <a:pt x="7130" y="416"/>
                </a:lnTo>
                <a:lnTo>
                  <a:pt x="7140" y="414"/>
                </a:lnTo>
                <a:lnTo>
                  <a:pt x="7148" y="410"/>
                </a:lnTo>
                <a:lnTo>
                  <a:pt x="7152" y="406"/>
                </a:lnTo>
                <a:lnTo>
                  <a:pt x="7154" y="402"/>
                </a:lnTo>
                <a:lnTo>
                  <a:pt x="7154" y="398"/>
                </a:lnTo>
                <a:lnTo>
                  <a:pt x="7156" y="394"/>
                </a:lnTo>
                <a:lnTo>
                  <a:pt x="7160" y="388"/>
                </a:lnTo>
                <a:lnTo>
                  <a:pt x="7172" y="382"/>
                </a:lnTo>
                <a:lnTo>
                  <a:pt x="7190" y="376"/>
                </a:lnTo>
                <a:lnTo>
                  <a:pt x="7202" y="370"/>
                </a:lnTo>
                <a:lnTo>
                  <a:pt x="7206" y="366"/>
                </a:lnTo>
                <a:lnTo>
                  <a:pt x="7206" y="360"/>
                </a:lnTo>
                <a:lnTo>
                  <a:pt x="7202" y="356"/>
                </a:lnTo>
                <a:lnTo>
                  <a:pt x="7194" y="350"/>
                </a:lnTo>
                <a:lnTo>
                  <a:pt x="7186" y="348"/>
                </a:lnTo>
                <a:lnTo>
                  <a:pt x="7178" y="346"/>
                </a:lnTo>
                <a:lnTo>
                  <a:pt x="7168" y="346"/>
                </a:lnTo>
                <a:lnTo>
                  <a:pt x="7152" y="346"/>
                </a:lnTo>
                <a:lnTo>
                  <a:pt x="7136" y="342"/>
                </a:lnTo>
                <a:lnTo>
                  <a:pt x="7116" y="336"/>
                </a:lnTo>
                <a:lnTo>
                  <a:pt x="7090" y="330"/>
                </a:lnTo>
                <a:lnTo>
                  <a:pt x="7080" y="330"/>
                </a:lnTo>
                <a:lnTo>
                  <a:pt x="7072" y="330"/>
                </a:lnTo>
                <a:lnTo>
                  <a:pt x="7068" y="334"/>
                </a:lnTo>
                <a:lnTo>
                  <a:pt x="7066" y="338"/>
                </a:lnTo>
                <a:lnTo>
                  <a:pt x="7062" y="344"/>
                </a:lnTo>
                <a:lnTo>
                  <a:pt x="7058" y="346"/>
                </a:lnTo>
                <a:lnTo>
                  <a:pt x="7050" y="346"/>
                </a:lnTo>
                <a:lnTo>
                  <a:pt x="7044" y="344"/>
                </a:lnTo>
                <a:lnTo>
                  <a:pt x="7042" y="342"/>
                </a:lnTo>
                <a:lnTo>
                  <a:pt x="7042" y="338"/>
                </a:lnTo>
                <a:lnTo>
                  <a:pt x="7044" y="334"/>
                </a:lnTo>
                <a:lnTo>
                  <a:pt x="7046" y="326"/>
                </a:lnTo>
                <a:lnTo>
                  <a:pt x="7046" y="324"/>
                </a:lnTo>
                <a:lnTo>
                  <a:pt x="7044" y="320"/>
                </a:lnTo>
                <a:lnTo>
                  <a:pt x="7034" y="318"/>
                </a:lnTo>
                <a:lnTo>
                  <a:pt x="7028" y="318"/>
                </a:lnTo>
                <a:lnTo>
                  <a:pt x="7024" y="318"/>
                </a:lnTo>
                <a:lnTo>
                  <a:pt x="7020" y="322"/>
                </a:lnTo>
                <a:lnTo>
                  <a:pt x="7016" y="326"/>
                </a:lnTo>
                <a:lnTo>
                  <a:pt x="7012" y="332"/>
                </a:lnTo>
                <a:lnTo>
                  <a:pt x="7012" y="340"/>
                </a:lnTo>
                <a:lnTo>
                  <a:pt x="7010" y="354"/>
                </a:lnTo>
                <a:lnTo>
                  <a:pt x="7008" y="356"/>
                </a:lnTo>
                <a:lnTo>
                  <a:pt x="7006" y="358"/>
                </a:lnTo>
                <a:lnTo>
                  <a:pt x="7002" y="356"/>
                </a:lnTo>
                <a:lnTo>
                  <a:pt x="6998" y="354"/>
                </a:lnTo>
                <a:lnTo>
                  <a:pt x="6990" y="342"/>
                </a:lnTo>
                <a:lnTo>
                  <a:pt x="6984" y="336"/>
                </a:lnTo>
                <a:lnTo>
                  <a:pt x="6980" y="334"/>
                </a:lnTo>
                <a:lnTo>
                  <a:pt x="6976" y="334"/>
                </a:lnTo>
                <a:lnTo>
                  <a:pt x="6970" y="336"/>
                </a:lnTo>
                <a:lnTo>
                  <a:pt x="6964" y="336"/>
                </a:lnTo>
                <a:lnTo>
                  <a:pt x="6952" y="336"/>
                </a:lnTo>
                <a:lnTo>
                  <a:pt x="6938" y="332"/>
                </a:lnTo>
                <a:lnTo>
                  <a:pt x="6918" y="326"/>
                </a:lnTo>
                <a:lnTo>
                  <a:pt x="6900" y="320"/>
                </a:lnTo>
                <a:lnTo>
                  <a:pt x="6894" y="318"/>
                </a:lnTo>
                <a:lnTo>
                  <a:pt x="6892" y="320"/>
                </a:lnTo>
                <a:lnTo>
                  <a:pt x="6892" y="322"/>
                </a:lnTo>
                <a:lnTo>
                  <a:pt x="6896" y="328"/>
                </a:lnTo>
                <a:lnTo>
                  <a:pt x="6900" y="334"/>
                </a:lnTo>
                <a:lnTo>
                  <a:pt x="6902" y="338"/>
                </a:lnTo>
                <a:lnTo>
                  <a:pt x="6900" y="340"/>
                </a:lnTo>
                <a:lnTo>
                  <a:pt x="6898" y="338"/>
                </a:lnTo>
                <a:lnTo>
                  <a:pt x="6884" y="334"/>
                </a:lnTo>
                <a:lnTo>
                  <a:pt x="6872" y="328"/>
                </a:lnTo>
                <a:lnTo>
                  <a:pt x="6868" y="328"/>
                </a:lnTo>
                <a:lnTo>
                  <a:pt x="6868" y="332"/>
                </a:lnTo>
                <a:lnTo>
                  <a:pt x="6872" y="336"/>
                </a:lnTo>
                <a:lnTo>
                  <a:pt x="6876" y="342"/>
                </a:lnTo>
                <a:lnTo>
                  <a:pt x="6878" y="346"/>
                </a:lnTo>
                <a:lnTo>
                  <a:pt x="6878" y="348"/>
                </a:lnTo>
                <a:lnTo>
                  <a:pt x="6876" y="348"/>
                </a:lnTo>
                <a:lnTo>
                  <a:pt x="6864" y="346"/>
                </a:lnTo>
                <a:lnTo>
                  <a:pt x="6850" y="342"/>
                </a:lnTo>
                <a:lnTo>
                  <a:pt x="6840" y="342"/>
                </a:lnTo>
                <a:lnTo>
                  <a:pt x="6832" y="342"/>
                </a:lnTo>
                <a:lnTo>
                  <a:pt x="6828" y="344"/>
                </a:lnTo>
                <a:lnTo>
                  <a:pt x="6826" y="346"/>
                </a:lnTo>
                <a:lnTo>
                  <a:pt x="6828" y="350"/>
                </a:lnTo>
                <a:lnTo>
                  <a:pt x="6832" y="354"/>
                </a:lnTo>
                <a:lnTo>
                  <a:pt x="6840" y="358"/>
                </a:lnTo>
                <a:close/>
                <a:moveTo>
                  <a:pt x="7084" y="1064"/>
                </a:moveTo>
                <a:lnTo>
                  <a:pt x="7084" y="1064"/>
                </a:lnTo>
                <a:lnTo>
                  <a:pt x="7080" y="1062"/>
                </a:lnTo>
                <a:lnTo>
                  <a:pt x="7076" y="1062"/>
                </a:lnTo>
                <a:lnTo>
                  <a:pt x="7074" y="1062"/>
                </a:lnTo>
                <a:lnTo>
                  <a:pt x="7074" y="1064"/>
                </a:lnTo>
                <a:lnTo>
                  <a:pt x="7078" y="1066"/>
                </a:lnTo>
                <a:lnTo>
                  <a:pt x="7082" y="1068"/>
                </a:lnTo>
                <a:lnTo>
                  <a:pt x="7086" y="1066"/>
                </a:lnTo>
                <a:lnTo>
                  <a:pt x="7084" y="1064"/>
                </a:lnTo>
                <a:close/>
                <a:moveTo>
                  <a:pt x="6940" y="1148"/>
                </a:moveTo>
                <a:lnTo>
                  <a:pt x="6940" y="1148"/>
                </a:lnTo>
                <a:lnTo>
                  <a:pt x="6944" y="1144"/>
                </a:lnTo>
                <a:lnTo>
                  <a:pt x="6946" y="1140"/>
                </a:lnTo>
                <a:lnTo>
                  <a:pt x="6944" y="1138"/>
                </a:lnTo>
                <a:lnTo>
                  <a:pt x="6942" y="1138"/>
                </a:lnTo>
                <a:lnTo>
                  <a:pt x="6940" y="1142"/>
                </a:lnTo>
                <a:lnTo>
                  <a:pt x="6938" y="1146"/>
                </a:lnTo>
                <a:lnTo>
                  <a:pt x="6938" y="1148"/>
                </a:lnTo>
                <a:lnTo>
                  <a:pt x="6940" y="1148"/>
                </a:lnTo>
                <a:close/>
                <a:moveTo>
                  <a:pt x="6956" y="1136"/>
                </a:moveTo>
                <a:lnTo>
                  <a:pt x="6956" y="1136"/>
                </a:lnTo>
                <a:lnTo>
                  <a:pt x="6958" y="1136"/>
                </a:lnTo>
                <a:lnTo>
                  <a:pt x="6958" y="1134"/>
                </a:lnTo>
                <a:lnTo>
                  <a:pt x="6954" y="1132"/>
                </a:lnTo>
                <a:lnTo>
                  <a:pt x="6952" y="1130"/>
                </a:lnTo>
                <a:lnTo>
                  <a:pt x="6948" y="1132"/>
                </a:lnTo>
                <a:lnTo>
                  <a:pt x="6948" y="1134"/>
                </a:lnTo>
                <a:lnTo>
                  <a:pt x="6950" y="1136"/>
                </a:lnTo>
                <a:lnTo>
                  <a:pt x="6956" y="1136"/>
                </a:lnTo>
                <a:close/>
                <a:moveTo>
                  <a:pt x="6912" y="1136"/>
                </a:moveTo>
                <a:lnTo>
                  <a:pt x="6912" y="1136"/>
                </a:lnTo>
                <a:lnTo>
                  <a:pt x="6910" y="1134"/>
                </a:lnTo>
                <a:lnTo>
                  <a:pt x="6906" y="1136"/>
                </a:lnTo>
                <a:lnTo>
                  <a:pt x="6902" y="1138"/>
                </a:lnTo>
                <a:lnTo>
                  <a:pt x="6898" y="1142"/>
                </a:lnTo>
                <a:lnTo>
                  <a:pt x="6898" y="1144"/>
                </a:lnTo>
                <a:lnTo>
                  <a:pt x="6900" y="1144"/>
                </a:lnTo>
                <a:lnTo>
                  <a:pt x="6904" y="1142"/>
                </a:lnTo>
                <a:lnTo>
                  <a:pt x="6908" y="1138"/>
                </a:lnTo>
                <a:lnTo>
                  <a:pt x="6912" y="1136"/>
                </a:lnTo>
                <a:close/>
                <a:moveTo>
                  <a:pt x="6886" y="1114"/>
                </a:moveTo>
                <a:lnTo>
                  <a:pt x="6886" y="1114"/>
                </a:lnTo>
                <a:lnTo>
                  <a:pt x="6882" y="1116"/>
                </a:lnTo>
                <a:lnTo>
                  <a:pt x="6880" y="1118"/>
                </a:lnTo>
                <a:lnTo>
                  <a:pt x="6878" y="1122"/>
                </a:lnTo>
                <a:lnTo>
                  <a:pt x="6878" y="1124"/>
                </a:lnTo>
                <a:lnTo>
                  <a:pt x="6880" y="1124"/>
                </a:lnTo>
                <a:lnTo>
                  <a:pt x="6884" y="1122"/>
                </a:lnTo>
                <a:lnTo>
                  <a:pt x="6886" y="1120"/>
                </a:lnTo>
                <a:lnTo>
                  <a:pt x="6886" y="1118"/>
                </a:lnTo>
                <a:lnTo>
                  <a:pt x="6886" y="1114"/>
                </a:lnTo>
                <a:close/>
                <a:moveTo>
                  <a:pt x="6874" y="1126"/>
                </a:moveTo>
                <a:lnTo>
                  <a:pt x="6874" y="1126"/>
                </a:lnTo>
                <a:lnTo>
                  <a:pt x="6872" y="1124"/>
                </a:lnTo>
                <a:lnTo>
                  <a:pt x="6870" y="1126"/>
                </a:lnTo>
                <a:lnTo>
                  <a:pt x="6868" y="1126"/>
                </a:lnTo>
                <a:lnTo>
                  <a:pt x="6866" y="1126"/>
                </a:lnTo>
                <a:lnTo>
                  <a:pt x="6864" y="1126"/>
                </a:lnTo>
                <a:lnTo>
                  <a:pt x="6862" y="1128"/>
                </a:lnTo>
                <a:lnTo>
                  <a:pt x="6862" y="1130"/>
                </a:lnTo>
                <a:lnTo>
                  <a:pt x="6862" y="1132"/>
                </a:lnTo>
                <a:lnTo>
                  <a:pt x="6864" y="1132"/>
                </a:lnTo>
                <a:lnTo>
                  <a:pt x="6868" y="1130"/>
                </a:lnTo>
                <a:lnTo>
                  <a:pt x="6872" y="1128"/>
                </a:lnTo>
                <a:lnTo>
                  <a:pt x="6874" y="1126"/>
                </a:lnTo>
                <a:close/>
                <a:moveTo>
                  <a:pt x="6800" y="1216"/>
                </a:moveTo>
                <a:lnTo>
                  <a:pt x="6800" y="1216"/>
                </a:lnTo>
                <a:lnTo>
                  <a:pt x="6804" y="1216"/>
                </a:lnTo>
                <a:lnTo>
                  <a:pt x="6808" y="1216"/>
                </a:lnTo>
                <a:lnTo>
                  <a:pt x="6810" y="1214"/>
                </a:lnTo>
                <a:lnTo>
                  <a:pt x="6808" y="1212"/>
                </a:lnTo>
                <a:lnTo>
                  <a:pt x="6804" y="1210"/>
                </a:lnTo>
                <a:lnTo>
                  <a:pt x="6802" y="1212"/>
                </a:lnTo>
                <a:lnTo>
                  <a:pt x="6800" y="1214"/>
                </a:lnTo>
                <a:lnTo>
                  <a:pt x="6800" y="1216"/>
                </a:lnTo>
                <a:close/>
                <a:moveTo>
                  <a:pt x="6786" y="1222"/>
                </a:moveTo>
                <a:lnTo>
                  <a:pt x="6786" y="1222"/>
                </a:lnTo>
                <a:lnTo>
                  <a:pt x="6786" y="1224"/>
                </a:lnTo>
                <a:lnTo>
                  <a:pt x="6788" y="1226"/>
                </a:lnTo>
                <a:lnTo>
                  <a:pt x="6796" y="1224"/>
                </a:lnTo>
                <a:lnTo>
                  <a:pt x="6798" y="1224"/>
                </a:lnTo>
                <a:lnTo>
                  <a:pt x="6798" y="1222"/>
                </a:lnTo>
                <a:lnTo>
                  <a:pt x="6796" y="1220"/>
                </a:lnTo>
                <a:lnTo>
                  <a:pt x="6790" y="1218"/>
                </a:lnTo>
                <a:lnTo>
                  <a:pt x="6788" y="1220"/>
                </a:lnTo>
                <a:lnTo>
                  <a:pt x="6786" y="1222"/>
                </a:lnTo>
                <a:close/>
                <a:moveTo>
                  <a:pt x="6714" y="1284"/>
                </a:moveTo>
                <a:lnTo>
                  <a:pt x="6714" y="1284"/>
                </a:lnTo>
                <a:lnTo>
                  <a:pt x="6718" y="1282"/>
                </a:lnTo>
                <a:lnTo>
                  <a:pt x="6714" y="1278"/>
                </a:lnTo>
                <a:lnTo>
                  <a:pt x="6712" y="1278"/>
                </a:lnTo>
                <a:lnTo>
                  <a:pt x="6710" y="1280"/>
                </a:lnTo>
                <a:lnTo>
                  <a:pt x="6710" y="1282"/>
                </a:lnTo>
                <a:lnTo>
                  <a:pt x="6714" y="1284"/>
                </a:lnTo>
                <a:close/>
                <a:moveTo>
                  <a:pt x="6764" y="1208"/>
                </a:moveTo>
                <a:lnTo>
                  <a:pt x="6764" y="1208"/>
                </a:lnTo>
                <a:lnTo>
                  <a:pt x="6764" y="1210"/>
                </a:lnTo>
                <a:lnTo>
                  <a:pt x="6768" y="1212"/>
                </a:lnTo>
                <a:lnTo>
                  <a:pt x="6772" y="1214"/>
                </a:lnTo>
                <a:lnTo>
                  <a:pt x="6776" y="1212"/>
                </a:lnTo>
                <a:lnTo>
                  <a:pt x="6776" y="1210"/>
                </a:lnTo>
                <a:lnTo>
                  <a:pt x="6772" y="1208"/>
                </a:lnTo>
                <a:lnTo>
                  <a:pt x="6768" y="1208"/>
                </a:lnTo>
                <a:lnTo>
                  <a:pt x="6764" y="1208"/>
                </a:lnTo>
                <a:close/>
                <a:moveTo>
                  <a:pt x="6900" y="1126"/>
                </a:moveTo>
                <a:lnTo>
                  <a:pt x="6900" y="1126"/>
                </a:lnTo>
                <a:lnTo>
                  <a:pt x="6900" y="1124"/>
                </a:lnTo>
                <a:lnTo>
                  <a:pt x="6896" y="1122"/>
                </a:lnTo>
                <a:lnTo>
                  <a:pt x="6894" y="1120"/>
                </a:lnTo>
                <a:lnTo>
                  <a:pt x="6890" y="1122"/>
                </a:lnTo>
                <a:lnTo>
                  <a:pt x="6890" y="1124"/>
                </a:lnTo>
                <a:lnTo>
                  <a:pt x="6894" y="1126"/>
                </a:lnTo>
                <a:lnTo>
                  <a:pt x="6898" y="1126"/>
                </a:lnTo>
                <a:lnTo>
                  <a:pt x="6900" y="1126"/>
                </a:lnTo>
                <a:close/>
                <a:moveTo>
                  <a:pt x="6680" y="1258"/>
                </a:moveTo>
                <a:lnTo>
                  <a:pt x="6680" y="1258"/>
                </a:lnTo>
                <a:lnTo>
                  <a:pt x="6680" y="1256"/>
                </a:lnTo>
                <a:lnTo>
                  <a:pt x="6678" y="1254"/>
                </a:lnTo>
                <a:lnTo>
                  <a:pt x="6676" y="1254"/>
                </a:lnTo>
                <a:lnTo>
                  <a:pt x="6674" y="1256"/>
                </a:lnTo>
                <a:lnTo>
                  <a:pt x="6674" y="1258"/>
                </a:lnTo>
                <a:lnTo>
                  <a:pt x="6676" y="1260"/>
                </a:lnTo>
                <a:lnTo>
                  <a:pt x="6678" y="1260"/>
                </a:lnTo>
                <a:lnTo>
                  <a:pt x="6680" y="1258"/>
                </a:lnTo>
                <a:close/>
                <a:moveTo>
                  <a:pt x="7072" y="1080"/>
                </a:moveTo>
                <a:lnTo>
                  <a:pt x="7072" y="1080"/>
                </a:lnTo>
                <a:lnTo>
                  <a:pt x="7068" y="1080"/>
                </a:lnTo>
                <a:lnTo>
                  <a:pt x="7066" y="1080"/>
                </a:lnTo>
                <a:lnTo>
                  <a:pt x="7064" y="1084"/>
                </a:lnTo>
                <a:lnTo>
                  <a:pt x="7064" y="1086"/>
                </a:lnTo>
                <a:lnTo>
                  <a:pt x="7068" y="1094"/>
                </a:lnTo>
                <a:lnTo>
                  <a:pt x="7070" y="1096"/>
                </a:lnTo>
                <a:lnTo>
                  <a:pt x="7072" y="1096"/>
                </a:lnTo>
                <a:lnTo>
                  <a:pt x="7078" y="1094"/>
                </a:lnTo>
                <a:lnTo>
                  <a:pt x="7080" y="1088"/>
                </a:lnTo>
                <a:lnTo>
                  <a:pt x="7080" y="1086"/>
                </a:lnTo>
                <a:lnTo>
                  <a:pt x="7080" y="1084"/>
                </a:lnTo>
                <a:lnTo>
                  <a:pt x="7078" y="1082"/>
                </a:lnTo>
                <a:lnTo>
                  <a:pt x="7072" y="1080"/>
                </a:lnTo>
                <a:close/>
                <a:moveTo>
                  <a:pt x="7054" y="1108"/>
                </a:moveTo>
                <a:lnTo>
                  <a:pt x="7054" y="1108"/>
                </a:lnTo>
                <a:lnTo>
                  <a:pt x="7062" y="1098"/>
                </a:lnTo>
                <a:lnTo>
                  <a:pt x="7064" y="1094"/>
                </a:lnTo>
                <a:lnTo>
                  <a:pt x="7064" y="1092"/>
                </a:lnTo>
                <a:lnTo>
                  <a:pt x="7060" y="1090"/>
                </a:lnTo>
                <a:lnTo>
                  <a:pt x="7056" y="1086"/>
                </a:lnTo>
                <a:lnTo>
                  <a:pt x="7056" y="1088"/>
                </a:lnTo>
                <a:lnTo>
                  <a:pt x="7054" y="1090"/>
                </a:lnTo>
                <a:lnTo>
                  <a:pt x="7048" y="1094"/>
                </a:lnTo>
                <a:lnTo>
                  <a:pt x="7038" y="1098"/>
                </a:lnTo>
                <a:lnTo>
                  <a:pt x="7034" y="1100"/>
                </a:lnTo>
                <a:lnTo>
                  <a:pt x="7034" y="1102"/>
                </a:lnTo>
                <a:lnTo>
                  <a:pt x="7034" y="1106"/>
                </a:lnTo>
                <a:lnTo>
                  <a:pt x="7040" y="1110"/>
                </a:lnTo>
                <a:lnTo>
                  <a:pt x="7048" y="1112"/>
                </a:lnTo>
                <a:lnTo>
                  <a:pt x="7050" y="1112"/>
                </a:lnTo>
                <a:lnTo>
                  <a:pt x="7054" y="1108"/>
                </a:lnTo>
                <a:close/>
                <a:moveTo>
                  <a:pt x="7036" y="1110"/>
                </a:moveTo>
                <a:lnTo>
                  <a:pt x="7036" y="1110"/>
                </a:lnTo>
                <a:lnTo>
                  <a:pt x="7032" y="1108"/>
                </a:lnTo>
                <a:lnTo>
                  <a:pt x="7028" y="1106"/>
                </a:lnTo>
                <a:lnTo>
                  <a:pt x="7022" y="1106"/>
                </a:lnTo>
                <a:lnTo>
                  <a:pt x="7014" y="1108"/>
                </a:lnTo>
                <a:lnTo>
                  <a:pt x="7012" y="1110"/>
                </a:lnTo>
                <a:lnTo>
                  <a:pt x="7014" y="1112"/>
                </a:lnTo>
                <a:lnTo>
                  <a:pt x="7024" y="1114"/>
                </a:lnTo>
                <a:lnTo>
                  <a:pt x="7034" y="1114"/>
                </a:lnTo>
                <a:lnTo>
                  <a:pt x="7036" y="1112"/>
                </a:lnTo>
                <a:lnTo>
                  <a:pt x="7036" y="1110"/>
                </a:lnTo>
                <a:close/>
                <a:moveTo>
                  <a:pt x="7010" y="1098"/>
                </a:moveTo>
                <a:lnTo>
                  <a:pt x="7010" y="1098"/>
                </a:lnTo>
                <a:lnTo>
                  <a:pt x="7014" y="1096"/>
                </a:lnTo>
                <a:lnTo>
                  <a:pt x="7018" y="1094"/>
                </a:lnTo>
                <a:lnTo>
                  <a:pt x="7022" y="1092"/>
                </a:lnTo>
                <a:lnTo>
                  <a:pt x="7026" y="1094"/>
                </a:lnTo>
                <a:lnTo>
                  <a:pt x="7030" y="1094"/>
                </a:lnTo>
                <a:lnTo>
                  <a:pt x="7034" y="1094"/>
                </a:lnTo>
                <a:lnTo>
                  <a:pt x="7048" y="1082"/>
                </a:lnTo>
                <a:lnTo>
                  <a:pt x="7056" y="1076"/>
                </a:lnTo>
                <a:lnTo>
                  <a:pt x="7056" y="1074"/>
                </a:lnTo>
                <a:lnTo>
                  <a:pt x="7052" y="1072"/>
                </a:lnTo>
                <a:lnTo>
                  <a:pt x="7046" y="1074"/>
                </a:lnTo>
                <a:lnTo>
                  <a:pt x="7042" y="1076"/>
                </a:lnTo>
                <a:lnTo>
                  <a:pt x="7042" y="1078"/>
                </a:lnTo>
                <a:lnTo>
                  <a:pt x="7040" y="1080"/>
                </a:lnTo>
                <a:lnTo>
                  <a:pt x="7034" y="1080"/>
                </a:lnTo>
                <a:lnTo>
                  <a:pt x="7032" y="1080"/>
                </a:lnTo>
                <a:lnTo>
                  <a:pt x="7030" y="1080"/>
                </a:lnTo>
                <a:lnTo>
                  <a:pt x="7028" y="1084"/>
                </a:lnTo>
                <a:lnTo>
                  <a:pt x="7026" y="1086"/>
                </a:lnTo>
                <a:lnTo>
                  <a:pt x="7024" y="1086"/>
                </a:lnTo>
                <a:lnTo>
                  <a:pt x="7022" y="1084"/>
                </a:lnTo>
                <a:lnTo>
                  <a:pt x="7018" y="1084"/>
                </a:lnTo>
                <a:lnTo>
                  <a:pt x="7002" y="1088"/>
                </a:lnTo>
                <a:lnTo>
                  <a:pt x="6998" y="1090"/>
                </a:lnTo>
                <a:lnTo>
                  <a:pt x="7002" y="1092"/>
                </a:lnTo>
                <a:lnTo>
                  <a:pt x="7006" y="1094"/>
                </a:lnTo>
                <a:lnTo>
                  <a:pt x="7004" y="1096"/>
                </a:lnTo>
                <a:lnTo>
                  <a:pt x="7004" y="1098"/>
                </a:lnTo>
                <a:lnTo>
                  <a:pt x="7010" y="1098"/>
                </a:lnTo>
                <a:close/>
                <a:moveTo>
                  <a:pt x="6948" y="1122"/>
                </a:moveTo>
                <a:lnTo>
                  <a:pt x="6948" y="1122"/>
                </a:lnTo>
                <a:lnTo>
                  <a:pt x="6948" y="1118"/>
                </a:lnTo>
                <a:lnTo>
                  <a:pt x="6946" y="1116"/>
                </a:lnTo>
                <a:lnTo>
                  <a:pt x="6942" y="1116"/>
                </a:lnTo>
                <a:lnTo>
                  <a:pt x="6936" y="1118"/>
                </a:lnTo>
                <a:lnTo>
                  <a:pt x="6932" y="1122"/>
                </a:lnTo>
                <a:lnTo>
                  <a:pt x="6932" y="1126"/>
                </a:lnTo>
                <a:lnTo>
                  <a:pt x="6934" y="1128"/>
                </a:lnTo>
                <a:lnTo>
                  <a:pt x="6940" y="1130"/>
                </a:lnTo>
                <a:lnTo>
                  <a:pt x="6944" y="1130"/>
                </a:lnTo>
                <a:lnTo>
                  <a:pt x="6946" y="1130"/>
                </a:lnTo>
                <a:lnTo>
                  <a:pt x="6948" y="1122"/>
                </a:lnTo>
                <a:close/>
                <a:moveTo>
                  <a:pt x="6920" y="1126"/>
                </a:moveTo>
                <a:lnTo>
                  <a:pt x="6920" y="1126"/>
                </a:lnTo>
                <a:lnTo>
                  <a:pt x="6922" y="1124"/>
                </a:lnTo>
                <a:lnTo>
                  <a:pt x="6922" y="1122"/>
                </a:lnTo>
                <a:lnTo>
                  <a:pt x="6912" y="1118"/>
                </a:lnTo>
                <a:lnTo>
                  <a:pt x="6908" y="1116"/>
                </a:lnTo>
                <a:lnTo>
                  <a:pt x="6904" y="1114"/>
                </a:lnTo>
                <a:lnTo>
                  <a:pt x="6900" y="1112"/>
                </a:lnTo>
                <a:lnTo>
                  <a:pt x="6900" y="1114"/>
                </a:lnTo>
                <a:lnTo>
                  <a:pt x="6900" y="1120"/>
                </a:lnTo>
                <a:lnTo>
                  <a:pt x="6906" y="1124"/>
                </a:lnTo>
                <a:lnTo>
                  <a:pt x="6912" y="1126"/>
                </a:lnTo>
                <a:lnTo>
                  <a:pt x="6920" y="1126"/>
                </a:lnTo>
                <a:close/>
                <a:moveTo>
                  <a:pt x="6898" y="1140"/>
                </a:moveTo>
                <a:lnTo>
                  <a:pt x="6898" y="1140"/>
                </a:lnTo>
                <a:lnTo>
                  <a:pt x="6904" y="1134"/>
                </a:lnTo>
                <a:lnTo>
                  <a:pt x="6902" y="1132"/>
                </a:lnTo>
                <a:lnTo>
                  <a:pt x="6900" y="1130"/>
                </a:lnTo>
                <a:lnTo>
                  <a:pt x="6896" y="1130"/>
                </a:lnTo>
                <a:lnTo>
                  <a:pt x="6892" y="1130"/>
                </a:lnTo>
                <a:lnTo>
                  <a:pt x="6890" y="1130"/>
                </a:lnTo>
                <a:lnTo>
                  <a:pt x="6886" y="1128"/>
                </a:lnTo>
                <a:lnTo>
                  <a:pt x="6884" y="1128"/>
                </a:lnTo>
                <a:lnTo>
                  <a:pt x="6882" y="1128"/>
                </a:lnTo>
                <a:lnTo>
                  <a:pt x="6880" y="1130"/>
                </a:lnTo>
                <a:lnTo>
                  <a:pt x="6876" y="1130"/>
                </a:lnTo>
                <a:lnTo>
                  <a:pt x="6874" y="1130"/>
                </a:lnTo>
                <a:lnTo>
                  <a:pt x="6872" y="1132"/>
                </a:lnTo>
                <a:lnTo>
                  <a:pt x="6872" y="1134"/>
                </a:lnTo>
                <a:lnTo>
                  <a:pt x="6868" y="1136"/>
                </a:lnTo>
                <a:lnTo>
                  <a:pt x="6866" y="1140"/>
                </a:lnTo>
                <a:lnTo>
                  <a:pt x="6870" y="1140"/>
                </a:lnTo>
                <a:lnTo>
                  <a:pt x="6874" y="1142"/>
                </a:lnTo>
                <a:lnTo>
                  <a:pt x="6880" y="1146"/>
                </a:lnTo>
                <a:lnTo>
                  <a:pt x="6884" y="1148"/>
                </a:lnTo>
                <a:lnTo>
                  <a:pt x="6888" y="1146"/>
                </a:lnTo>
                <a:lnTo>
                  <a:pt x="6898" y="1140"/>
                </a:lnTo>
                <a:close/>
                <a:moveTo>
                  <a:pt x="6854" y="1166"/>
                </a:moveTo>
                <a:lnTo>
                  <a:pt x="6854" y="1166"/>
                </a:lnTo>
                <a:lnTo>
                  <a:pt x="6860" y="1166"/>
                </a:lnTo>
                <a:lnTo>
                  <a:pt x="6864" y="1164"/>
                </a:lnTo>
                <a:lnTo>
                  <a:pt x="6866" y="1162"/>
                </a:lnTo>
                <a:lnTo>
                  <a:pt x="6868" y="1158"/>
                </a:lnTo>
                <a:lnTo>
                  <a:pt x="6874" y="1154"/>
                </a:lnTo>
                <a:lnTo>
                  <a:pt x="6876" y="1152"/>
                </a:lnTo>
                <a:lnTo>
                  <a:pt x="6876" y="1150"/>
                </a:lnTo>
                <a:lnTo>
                  <a:pt x="6876" y="1148"/>
                </a:lnTo>
                <a:lnTo>
                  <a:pt x="6872" y="1144"/>
                </a:lnTo>
                <a:lnTo>
                  <a:pt x="6866" y="1142"/>
                </a:lnTo>
                <a:lnTo>
                  <a:pt x="6864" y="1144"/>
                </a:lnTo>
                <a:lnTo>
                  <a:pt x="6864" y="1146"/>
                </a:lnTo>
                <a:lnTo>
                  <a:pt x="6862" y="1146"/>
                </a:lnTo>
                <a:lnTo>
                  <a:pt x="6858" y="1148"/>
                </a:lnTo>
                <a:lnTo>
                  <a:pt x="6856" y="1148"/>
                </a:lnTo>
                <a:lnTo>
                  <a:pt x="6856" y="1150"/>
                </a:lnTo>
                <a:lnTo>
                  <a:pt x="6854" y="1150"/>
                </a:lnTo>
                <a:lnTo>
                  <a:pt x="6852" y="1148"/>
                </a:lnTo>
                <a:lnTo>
                  <a:pt x="6848" y="1150"/>
                </a:lnTo>
                <a:lnTo>
                  <a:pt x="6846" y="1152"/>
                </a:lnTo>
                <a:lnTo>
                  <a:pt x="6846" y="1156"/>
                </a:lnTo>
                <a:lnTo>
                  <a:pt x="6844" y="1160"/>
                </a:lnTo>
                <a:lnTo>
                  <a:pt x="6840" y="1160"/>
                </a:lnTo>
                <a:lnTo>
                  <a:pt x="6838" y="1160"/>
                </a:lnTo>
                <a:lnTo>
                  <a:pt x="6836" y="1162"/>
                </a:lnTo>
                <a:lnTo>
                  <a:pt x="6836" y="1164"/>
                </a:lnTo>
                <a:lnTo>
                  <a:pt x="6838" y="1166"/>
                </a:lnTo>
                <a:lnTo>
                  <a:pt x="6854" y="1166"/>
                </a:lnTo>
                <a:close/>
                <a:moveTo>
                  <a:pt x="6834" y="1168"/>
                </a:moveTo>
                <a:lnTo>
                  <a:pt x="6834" y="1168"/>
                </a:lnTo>
                <a:lnTo>
                  <a:pt x="6832" y="1168"/>
                </a:lnTo>
                <a:lnTo>
                  <a:pt x="6832" y="1166"/>
                </a:lnTo>
                <a:lnTo>
                  <a:pt x="6830" y="1164"/>
                </a:lnTo>
                <a:lnTo>
                  <a:pt x="6828" y="1164"/>
                </a:lnTo>
                <a:lnTo>
                  <a:pt x="6826" y="1166"/>
                </a:lnTo>
                <a:lnTo>
                  <a:pt x="6824" y="1164"/>
                </a:lnTo>
                <a:lnTo>
                  <a:pt x="6822" y="1162"/>
                </a:lnTo>
                <a:lnTo>
                  <a:pt x="6822" y="1164"/>
                </a:lnTo>
                <a:lnTo>
                  <a:pt x="6820" y="1166"/>
                </a:lnTo>
                <a:lnTo>
                  <a:pt x="6818" y="1164"/>
                </a:lnTo>
                <a:lnTo>
                  <a:pt x="6814" y="1164"/>
                </a:lnTo>
                <a:lnTo>
                  <a:pt x="6814" y="1166"/>
                </a:lnTo>
                <a:lnTo>
                  <a:pt x="6814" y="1168"/>
                </a:lnTo>
                <a:lnTo>
                  <a:pt x="6812" y="1168"/>
                </a:lnTo>
                <a:lnTo>
                  <a:pt x="6810" y="1168"/>
                </a:lnTo>
                <a:lnTo>
                  <a:pt x="6804" y="1168"/>
                </a:lnTo>
                <a:lnTo>
                  <a:pt x="6804" y="1170"/>
                </a:lnTo>
                <a:lnTo>
                  <a:pt x="6806" y="1172"/>
                </a:lnTo>
                <a:lnTo>
                  <a:pt x="6808" y="1174"/>
                </a:lnTo>
                <a:lnTo>
                  <a:pt x="6808" y="1176"/>
                </a:lnTo>
                <a:lnTo>
                  <a:pt x="6804" y="1176"/>
                </a:lnTo>
                <a:lnTo>
                  <a:pt x="6798" y="1178"/>
                </a:lnTo>
                <a:lnTo>
                  <a:pt x="6794" y="1178"/>
                </a:lnTo>
                <a:lnTo>
                  <a:pt x="6792" y="1180"/>
                </a:lnTo>
                <a:lnTo>
                  <a:pt x="6794" y="1180"/>
                </a:lnTo>
                <a:lnTo>
                  <a:pt x="6796" y="1182"/>
                </a:lnTo>
                <a:lnTo>
                  <a:pt x="6794" y="1182"/>
                </a:lnTo>
                <a:lnTo>
                  <a:pt x="6792" y="1184"/>
                </a:lnTo>
                <a:lnTo>
                  <a:pt x="6792" y="1186"/>
                </a:lnTo>
                <a:lnTo>
                  <a:pt x="6794" y="1188"/>
                </a:lnTo>
                <a:lnTo>
                  <a:pt x="6792" y="1188"/>
                </a:lnTo>
                <a:lnTo>
                  <a:pt x="6792" y="1192"/>
                </a:lnTo>
                <a:lnTo>
                  <a:pt x="6792" y="1194"/>
                </a:lnTo>
                <a:lnTo>
                  <a:pt x="6790" y="1198"/>
                </a:lnTo>
                <a:lnTo>
                  <a:pt x="6788" y="1200"/>
                </a:lnTo>
                <a:lnTo>
                  <a:pt x="6792" y="1200"/>
                </a:lnTo>
                <a:lnTo>
                  <a:pt x="6798" y="1200"/>
                </a:lnTo>
                <a:lnTo>
                  <a:pt x="6798" y="1202"/>
                </a:lnTo>
                <a:lnTo>
                  <a:pt x="6798" y="1204"/>
                </a:lnTo>
                <a:lnTo>
                  <a:pt x="6800" y="1204"/>
                </a:lnTo>
                <a:lnTo>
                  <a:pt x="6804" y="1202"/>
                </a:lnTo>
                <a:lnTo>
                  <a:pt x="6808" y="1198"/>
                </a:lnTo>
                <a:lnTo>
                  <a:pt x="6810" y="1194"/>
                </a:lnTo>
                <a:lnTo>
                  <a:pt x="6814" y="1192"/>
                </a:lnTo>
                <a:lnTo>
                  <a:pt x="6816" y="1192"/>
                </a:lnTo>
                <a:lnTo>
                  <a:pt x="6816" y="1194"/>
                </a:lnTo>
                <a:lnTo>
                  <a:pt x="6818" y="1196"/>
                </a:lnTo>
                <a:lnTo>
                  <a:pt x="6826" y="1196"/>
                </a:lnTo>
                <a:lnTo>
                  <a:pt x="6832" y="1194"/>
                </a:lnTo>
                <a:lnTo>
                  <a:pt x="6832" y="1192"/>
                </a:lnTo>
                <a:lnTo>
                  <a:pt x="6830" y="1188"/>
                </a:lnTo>
                <a:lnTo>
                  <a:pt x="6830" y="1184"/>
                </a:lnTo>
                <a:lnTo>
                  <a:pt x="6832" y="1180"/>
                </a:lnTo>
                <a:lnTo>
                  <a:pt x="6834" y="1178"/>
                </a:lnTo>
                <a:lnTo>
                  <a:pt x="6834" y="1176"/>
                </a:lnTo>
                <a:lnTo>
                  <a:pt x="6836" y="1170"/>
                </a:lnTo>
                <a:lnTo>
                  <a:pt x="6836" y="1168"/>
                </a:lnTo>
                <a:lnTo>
                  <a:pt x="6834" y="1168"/>
                </a:lnTo>
                <a:close/>
                <a:moveTo>
                  <a:pt x="6690" y="1264"/>
                </a:moveTo>
                <a:lnTo>
                  <a:pt x="6690" y="1264"/>
                </a:lnTo>
                <a:lnTo>
                  <a:pt x="6700" y="1260"/>
                </a:lnTo>
                <a:lnTo>
                  <a:pt x="6712" y="1252"/>
                </a:lnTo>
                <a:lnTo>
                  <a:pt x="6716" y="1248"/>
                </a:lnTo>
                <a:lnTo>
                  <a:pt x="6710" y="1248"/>
                </a:lnTo>
                <a:lnTo>
                  <a:pt x="6702" y="1248"/>
                </a:lnTo>
                <a:lnTo>
                  <a:pt x="6692" y="1250"/>
                </a:lnTo>
                <a:lnTo>
                  <a:pt x="6690" y="1252"/>
                </a:lnTo>
                <a:lnTo>
                  <a:pt x="6690" y="1254"/>
                </a:lnTo>
                <a:lnTo>
                  <a:pt x="6686" y="1256"/>
                </a:lnTo>
                <a:lnTo>
                  <a:pt x="6684" y="1256"/>
                </a:lnTo>
                <a:lnTo>
                  <a:pt x="6684" y="1258"/>
                </a:lnTo>
                <a:lnTo>
                  <a:pt x="6684" y="1260"/>
                </a:lnTo>
                <a:lnTo>
                  <a:pt x="6682" y="1262"/>
                </a:lnTo>
                <a:lnTo>
                  <a:pt x="6680" y="1264"/>
                </a:lnTo>
                <a:lnTo>
                  <a:pt x="6680" y="1266"/>
                </a:lnTo>
                <a:lnTo>
                  <a:pt x="6684" y="1266"/>
                </a:lnTo>
                <a:lnTo>
                  <a:pt x="6690" y="1264"/>
                </a:lnTo>
                <a:close/>
                <a:moveTo>
                  <a:pt x="6712" y="1218"/>
                </a:moveTo>
                <a:lnTo>
                  <a:pt x="6712" y="1218"/>
                </a:lnTo>
                <a:lnTo>
                  <a:pt x="6708" y="1218"/>
                </a:lnTo>
                <a:lnTo>
                  <a:pt x="6706" y="1220"/>
                </a:lnTo>
                <a:lnTo>
                  <a:pt x="6706" y="1222"/>
                </a:lnTo>
                <a:lnTo>
                  <a:pt x="6704" y="1222"/>
                </a:lnTo>
                <a:lnTo>
                  <a:pt x="6700" y="1222"/>
                </a:lnTo>
                <a:lnTo>
                  <a:pt x="6698" y="1220"/>
                </a:lnTo>
                <a:lnTo>
                  <a:pt x="6698" y="1218"/>
                </a:lnTo>
                <a:lnTo>
                  <a:pt x="6696" y="1220"/>
                </a:lnTo>
                <a:lnTo>
                  <a:pt x="6694" y="1220"/>
                </a:lnTo>
                <a:lnTo>
                  <a:pt x="6692" y="1222"/>
                </a:lnTo>
                <a:lnTo>
                  <a:pt x="6690" y="1222"/>
                </a:lnTo>
                <a:lnTo>
                  <a:pt x="6690" y="1224"/>
                </a:lnTo>
                <a:lnTo>
                  <a:pt x="6688" y="1226"/>
                </a:lnTo>
                <a:lnTo>
                  <a:pt x="6686" y="1228"/>
                </a:lnTo>
                <a:lnTo>
                  <a:pt x="6686" y="1230"/>
                </a:lnTo>
                <a:lnTo>
                  <a:pt x="6688" y="1234"/>
                </a:lnTo>
                <a:lnTo>
                  <a:pt x="6694" y="1236"/>
                </a:lnTo>
                <a:lnTo>
                  <a:pt x="6696" y="1234"/>
                </a:lnTo>
                <a:lnTo>
                  <a:pt x="6700" y="1230"/>
                </a:lnTo>
                <a:lnTo>
                  <a:pt x="6710" y="1228"/>
                </a:lnTo>
                <a:lnTo>
                  <a:pt x="6716" y="1228"/>
                </a:lnTo>
                <a:lnTo>
                  <a:pt x="6710" y="1230"/>
                </a:lnTo>
                <a:lnTo>
                  <a:pt x="6704" y="1234"/>
                </a:lnTo>
                <a:lnTo>
                  <a:pt x="6704" y="1236"/>
                </a:lnTo>
                <a:lnTo>
                  <a:pt x="6714" y="1236"/>
                </a:lnTo>
                <a:lnTo>
                  <a:pt x="6724" y="1232"/>
                </a:lnTo>
                <a:lnTo>
                  <a:pt x="6726" y="1232"/>
                </a:lnTo>
                <a:lnTo>
                  <a:pt x="6726" y="1230"/>
                </a:lnTo>
                <a:lnTo>
                  <a:pt x="6726" y="1226"/>
                </a:lnTo>
                <a:lnTo>
                  <a:pt x="6724" y="1224"/>
                </a:lnTo>
                <a:lnTo>
                  <a:pt x="6724" y="1222"/>
                </a:lnTo>
                <a:lnTo>
                  <a:pt x="6726" y="1220"/>
                </a:lnTo>
                <a:lnTo>
                  <a:pt x="6726" y="1218"/>
                </a:lnTo>
                <a:lnTo>
                  <a:pt x="6724" y="1212"/>
                </a:lnTo>
                <a:lnTo>
                  <a:pt x="6718" y="1208"/>
                </a:lnTo>
                <a:lnTo>
                  <a:pt x="6716" y="1206"/>
                </a:lnTo>
                <a:lnTo>
                  <a:pt x="6714" y="1206"/>
                </a:lnTo>
                <a:lnTo>
                  <a:pt x="6712" y="1208"/>
                </a:lnTo>
                <a:lnTo>
                  <a:pt x="6712" y="1210"/>
                </a:lnTo>
                <a:lnTo>
                  <a:pt x="6714" y="1214"/>
                </a:lnTo>
                <a:lnTo>
                  <a:pt x="6716" y="1216"/>
                </a:lnTo>
                <a:lnTo>
                  <a:pt x="6712" y="1218"/>
                </a:lnTo>
                <a:close/>
                <a:moveTo>
                  <a:pt x="6740" y="1208"/>
                </a:moveTo>
                <a:lnTo>
                  <a:pt x="6740" y="1208"/>
                </a:lnTo>
                <a:lnTo>
                  <a:pt x="6744" y="1206"/>
                </a:lnTo>
                <a:lnTo>
                  <a:pt x="6746" y="1204"/>
                </a:lnTo>
                <a:lnTo>
                  <a:pt x="6752" y="1196"/>
                </a:lnTo>
                <a:lnTo>
                  <a:pt x="6756" y="1190"/>
                </a:lnTo>
                <a:lnTo>
                  <a:pt x="6758" y="1186"/>
                </a:lnTo>
                <a:lnTo>
                  <a:pt x="6756" y="1184"/>
                </a:lnTo>
                <a:lnTo>
                  <a:pt x="6750" y="1186"/>
                </a:lnTo>
                <a:lnTo>
                  <a:pt x="6740" y="1194"/>
                </a:lnTo>
                <a:lnTo>
                  <a:pt x="6734" y="1200"/>
                </a:lnTo>
                <a:lnTo>
                  <a:pt x="6730" y="1206"/>
                </a:lnTo>
                <a:lnTo>
                  <a:pt x="6728" y="1212"/>
                </a:lnTo>
                <a:lnTo>
                  <a:pt x="6728" y="1214"/>
                </a:lnTo>
                <a:lnTo>
                  <a:pt x="6730" y="1216"/>
                </a:lnTo>
                <a:lnTo>
                  <a:pt x="6732" y="1214"/>
                </a:lnTo>
                <a:lnTo>
                  <a:pt x="6734" y="1212"/>
                </a:lnTo>
                <a:lnTo>
                  <a:pt x="6736" y="1208"/>
                </a:lnTo>
                <a:lnTo>
                  <a:pt x="6740" y="1208"/>
                </a:lnTo>
                <a:close/>
                <a:moveTo>
                  <a:pt x="6766" y="1216"/>
                </a:moveTo>
                <a:lnTo>
                  <a:pt x="6766" y="1216"/>
                </a:lnTo>
                <a:lnTo>
                  <a:pt x="6762" y="1214"/>
                </a:lnTo>
                <a:lnTo>
                  <a:pt x="6758" y="1216"/>
                </a:lnTo>
                <a:lnTo>
                  <a:pt x="6756" y="1220"/>
                </a:lnTo>
                <a:lnTo>
                  <a:pt x="6756" y="1222"/>
                </a:lnTo>
                <a:lnTo>
                  <a:pt x="6756" y="1226"/>
                </a:lnTo>
                <a:lnTo>
                  <a:pt x="6750" y="1232"/>
                </a:lnTo>
                <a:lnTo>
                  <a:pt x="6746" y="1234"/>
                </a:lnTo>
                <a:lnTo>
                  <a:pt x="6748" y="1230"/>
                </a:lnTo>
                <a:lnTo>
                  <a:pt x="6750" y="1226"/>
                </a:lnTo>
                <a:lnTo>
                  <a:pt x="6746" y="1224"/>
                </a:lnTo>
                <a:lnTo>
                  <a:pt x="6744" y="1224"/>
                </a:lnTo>
                <a:lnTo>
                  <a:pt x="6746" y="1220"/>
                </a:lnTo>
                <a:lnTo>
                  <a:pt x="6750" y="1214"/>
                </a:lnTo>
                <a:lnTo>
                  <a:pt x="6750" y="1212"/>
                </a:lnTo>
                <a:lnTo>
                  <a:pt x="6748" y="1210"/>
                </a:lnTo>
                <a:lnTo>
                  <a:pt x="6742" y="1210"/>
                </a:lnTo>
                <a:lnTo>
                  <a:pt x="6738" y="1214"/>
                </a:lnTo>
                <a:lnTo>
                  <a:pt x="6734" y="1218"/>
                </a:lnTo>
                <a:lnTo>
                  <a:pt x="6730" y="1224"/>
                </a:lnTo>
                <a:lnTo>
                  <a:pt x="6730" y="1228"/>
                </a:lnTo>
                <a:lnTo>
                  <a:pt x="6732" y="1232"/>
                </a:lnTo>
                <a:lnTo>
                  <a:pt x="6730" y="1236"/>
                </a:lnTo>
                <a:lnTo>
                  <a:pt x="6726" y="1238"/>
                </a:lnTo>
                <a:lnTo>
                  <a:pt x="6722" y="1240"/>
                </a:lnTo>
                <a:lnTo>
                  <a:pt x="6720" y="1242"/>
                </a:lnTo>
                <a:lnTo>
                  <a:pt x="6720" y="1246"/>
                </a:lnTo>
                <a:lnTo>
                  <a:pt x="6716" y="1254"/>
                </a:lnTo>
                <a:lnTo>
                  <a:pt x="6714" y="1260"/>
                </a:lnTo>
                <a:lnTo>
                  <a:pt x="6718" y="1258"/>
                </a:lnTo>
                <a:lnTo>
                  <a:pt x="6726" y="1256"/>
                </a:lnTo>
                <a:lnTo>
                  <a:pt x="6728" y="1256"/>
                </a:lnTo>
                <a:lnTo>
                  <a:pt x="6732" y="1256"/>
                </a:lnTo>
                <a:lnTo>
                  <a:pt x="6734" y="1258"/>
                </a:lnTo>
                <a:lnTo>
                  <a:pt x="6736" y="1258"/>
                </a:lnTo>
                <a:lnTo>
                  <a:pt x="6738" y="1254"/>
                </a:lnTo>
                <a:lnTo>
                  <a:pt x="6742" y="1250"/>
                </a:lnTo>
                <a:lnTo>
                  <a:pt x="6744" y="1250"/>
                </a:lnTo>
                <a:lnTo>
                  <a:pt x="6746" y="1252"/>
                </a:lnTo>
                <a:lnTo>
                  <a:pt x="6748" y="1252"/>
                </a:lnTo>
                <a:lnTo>
                  <a:pt x="6752" y="1248"/>
                </a:lnTo>
                <a:lnTo>
                  <a:pt x="6754" y="1244"/>
                </a:lnTo>
                <a:lnTo>
                  <a:pt x="6756" y="1240"/>
                </a:lnTo>
                <a:lnTo>
                  <a:pt x="6760" y="1238"/>
                </a:lnTo>
                <a:lnTo>
                  <a:pt x="6768" y="1236"/>
                </a:lnTo>
                <a:lnTo>
                  <a:pt x="6772" y="1236"/>
                </a:lnTo>
                <a:lnTo>
                  <a:pt x="6774" y="1234"/>
                </a:lnTo>
                <a:lnTo>
                  <a:pt x="6774" y="1230"/>
                </a:lnTo>
                <a:lnTo>
                  <a:pt x="6774" y="1228"/>
                </a:lnTo>
                <a:lnTo>
                  <a:pt x="6770" y="1220"/>
                </a:lnTo>
                <a:lnTo>
                  <a:pt x="6766" y="1216"/>
                </a:lnTo>
                <a:close/>
                <a:moveTo>
                  <a:pt x="6654" y="1274"/>
                </a:moveTo>
                <a:lnTo>
                  <a:pt x="6654" y="1274"/>
                </a:lnTo>
                <a:lnTo>
                  <a:pt x="6656" y="1272"/>
                </a:lnTo>
                <a:lnTo>
                  <a:pt x="6658" y="1272"/>
                </a:lnTo>
                <a:lnTo>
                  <a:pt x="6660" y="1272"/>
                </a:lnTo>
                <a:lnTo>
                  <a:pt x="6664" y="1272"/>
                </a:lnTo>
                <a:lnTo>
                  <a:pt x="6666" y="1270"/>
                </a:lnTo>
                <a:lnTo>
                  <a:pt x="6668" y="1266"/>
                </a:lnTo>
                <a:lnTo>
                  <a:pt x="6672" y="1264"/>
                </a:lnTo>
                <a:lnTo>
                  <a:pt x="6676" y="1262"/>
                </a:lnTo>
                <a:lnTo>
                  <a:pt x="6674" y="1262"/>
                </a:lnTo>
                <a:lnTo>
                  <a:pt x="6664" y="1260"/>
                </a:lnTo>
                <a:lnTo>
                  <a:pt x="6660" y="1258"/>
                </a:lnTo>
                <a:lnTo>
                  <a:pt x="6656" y="1258"/>
                </a:lnTo>
                <a:lnTo>
                  <a:pt x="6654" y="1262"/>
                </a:lnTo>
                <a:lnTo>
                  <a:pt x="6650" y="1266"/>
                </a:lnTo>
                <a:lnTo>
                  <a:pt x="6652" y="1268"/>
                </a:lnTo>
                <a:lnTo>
                  <a:pt x="6650" y="1272"/>
                </a:lnTo>
                <a:lnTo>
                  <a:pt x="6650" y="1274"/>
                </a:lnTo>
                <a:lnTo>
                  <a:pt x="6652" y="1276"/>
                </a:lnTo>
                <a:lnTo>
                  <a:pt x="6654" y="1274"/>
                </a:lnTo>
                <a:close/>
                <a:moveTo>
                  <a:pt x="6642" y="1270"/>
                </a:moveTo>
                <a:lnTo>
                  <a:pt x="6642" y="1270"/>
                </a:lnTo>
                <a:lnTo>
                  <a:pt x="6642" y="1272"/>
                </a:lnTo>
                <a:lnTo>
                  <a:pt x="6640" y="1274"/>
                </a:lnTo>
                <a:lnTo>
                  <a:pt x="6638" y="1274"/>
                </a:lnTo>
                <a:lnTo>
                  <a:pt x="6638" y="1278"/>
                </a:lnTo>
                <a:lnTo>
                  <a:pt x="6640" y="1280"/>
                </a:lnTo>
                <a:lnTo>
                  <a:pt x="6642" y="1280"/>
                </a:lnTo>
                <a:lnTo>
                  <a:pt x="6646" y="1274"/>
                </a:lnTo>
                <a:lnTo>
                  <a:pt x="6648" y="1270"/>
                </a:lnTo>
                <a:lnTo>
                  <a:pt x="6646" y="1268"/>
                </a:lnTo>
                <a:lnTo>
                  <a:pt x="6644" y="1268"/>
                </a:lnTo>
                <a:lnTo>
                  <a:pt x="6642" y="1270"/>
                </a:lnTo>
                <a:close/>
                <a:moveTo>
                  <a:pt x="6634" y="1276"/>
                </a:moveTo>
                <a:lnTo>
                  <a:pt x="6634" y="1276"/>
                </a:lnTo>
                <a:lnTo>
                  <a:pt x="6634" y="1272"/>
                </a:lnTo>
                <a:lnTo>
                  <a:pt x="6632" y="1272"/>
                </a:lnTo>
                <a:lnTo>
                  <a:pt x="6626" y="1282"/>
                </a:lnTo>
                <a:lnTo>
                  <a:pt x="6624" y="1290"/>
                </a:lnTo>
                <a:lnTo>
                  <a:pt x="6630" y="1288"/>
                </a:lnTo>
                <a:lnTo>
                  <a:pt x="6634" y="1284"/>
                </a:lnTo>
                <a:lnTo>
                  <a:pt x="6634" y="1282"/>
                </a:lnTo>
                <a:lnTo>
                  <a:pt x="6634" y="1276"/>
                </a:lnTo>
                <a:close/>
                <a:moveTo>
                  <a:pt x="6742" y="1278"/>
                </a:moveTo>
                <a:lnTo>
                  <a:pt x="6742" y="1278"/>
                </a:lnTo>
                <a:lnTo>
                  <a:pt x="6736" y="1278"/>
                </a:lnTo>
                <a:lnTo>
                  <a:pt x="6732" y="1278"/>
                </a:lnTo>
                <a:lnTo>
                  <a:pt x="6730" y="1280"/>
                </a:lnTo>
                <a:lnTo>
                  <a:pt x="6732" y="1282"/>
                </a:lnTo>
                <a:lnTo>
                  <a:pt x="6738" y="1280"/>
                </a:lnTo>
                <a:lnTo>
                  <a:pt x="6742" y="1280"/>
                </a:lnTo>
                <a:lnTo>
                  <a:pt x="6742" y="1278"/>
                </a:lnTo>
                <a:close/>
                <a:moveTo>
                  <a:pt x="6610" y="1406"/>
                </a:moveTo>
                <a:lnTo>
                  <a:pt x="6610" y="1406"/>
                </a:lnTo>
                <a:lnTo>
                  <a:pt x="6608" y="1410"/>
                </a:lnTo>
                <a:lnTo>
                  <a:pt x="6606" y="1414"/>
                </a:lnTo>
                <a:lnTo>
                  <a:pt x="6604" y="1416"/>
                </a:lnTo>
                <a:lnTo>
                  <a:pt x="6606" y="1416"/>
                </a:lnTo>
                <a:lnTo>
                  <a:pt x="6612" y="1414"/>
                </a:lnTo>
                <a:lnTo>
                  <a:pt x="6614" y="1412"/>
                </a:lnTo>
                <a:lnTo>
                  <a:pt x="6616" y="1408"/>
                </a:lnTo>
                <a:lnTo>
                  <a:pt x="6616" y="1404"/>
                </a:lnTo>
                <a:lnTo>
                  <a:pt x="6614" y="1404"/>
                </a:lnTo>
                <a:lnTo>
                  <a:pt x="6610" y="1404"/>
                </a:lnTo>
                <a:lnTo>
                  <a:pt x="6610" y="1406"/>
                </a:lnTo>
                <a:close/>
                <a:moveTo>
                  <a:pt x="6608" y="1424"/>
                </a:moveTo>
                <a:lnTo>
                  <a:pt x="6608" y="1424"/>
                </a:lnTo>
                <a:lnTo>
                  <a:pt x="6608" y="1426"/>
                </a:lnTo>
                <a:lnTo>
                  <a:pt x="6610" y="1426"/>
                </a:lnTo>
                <a:lnTo>
                  <a:pt x="6618" y="1422"/>
                </a:lnTo>
                <a:lnTo>
                  <a:pt x="6624" y="1418"/>
                </a:lnTo>
                <a:lnTo>
                  <a:pt x="6620" y="1418"/>
                </a:lnTo>
                <a:lnTo>
                  <a:pt x="6612" y="1418"/>
                </a:lnTo>
                <a:lnTo>
                  <a:pt x="6610" y="1420"/>
                </a:lnTo>
                <a:lnTo>
                  <a:pt x="6608" y="1424"/>
                </a:lnTo>
                <a:close/>
                <a:moveTo>
                  <a:pt x="6606" y="1454"/>
                </a:moveTo>
                <a:lnTo>
                  <a:pt x="6606" y="1454"/>
                </a:lnTo>
                <a:lnTo>
                  <a:pt x="6602" y="1450"/>
                </a:lnTo>
                <a:lnTo>
                  <a:pt x="6600" y="1450"/>
                </a:lnTo>
                <a:lnTo>
                  <a:pt x="6600" y="1454"/>
                </a:lnTo>
                <a:lnTo>
                  <a:pt x="6600" y="1456"/>
                </a:lnTo>
                <a:lnTo>
                  <a:pt x="6598" y="1458"/>
                </a:lnTo>
                <a:lnTo>
                  <a:pt x="6596" y="1460"/>
                </a:lnTo>
                <a:lnTo>
                  <a:pt x="6596" y="1462"/>
                </a:lnTo>
                <a:lnTo>
                  <a:pt x="6594" y="1466"/>
                </a:lnTo>
                <a:lnTo>
                  <a:pt x="6592" y="1470"/>
                </a:lnTo>
                <a:lnTo>
                  <a:pt x="6592" y="1472"/>
                </a:lnTo>
                <a:lnTo>
                  <a:pt x="6594" y="1472"/>
                </a:lnTo>
                <a:lnTo>
                  <a:pt x="6598" y="1470"/>
                </a:lnTo>
                <a:lnTo>
                  <a:pt x="6598" y="1468"/>
                </a:lnTo>
                <a:lnTo>
                  <a:pt x="6600" y="1464"/>
                </a:lnTo>
                <a:lnTo>
                  <a:pt x="6602" y="1462"/>
                </a:lnTo>
                <a:lnTo>
                  <a:pt x="6608" y="1460"/>
                </a:lnTo>
                <a:lnTo>
                  <a:pt x="6608" y="1458"/>
                </a:lnTo>
                <a:lnTo>
                  <a:pt x="6606" y="1454"/>
                </a:lnTo>
                <a:close/>
                <a:moveTo>
                  <a:pt x="6590" y="1440"/>
                </a:moveTo>
                <a:lnTo>
                  <a:pt x="6590" y="1440"/>
                </a:lnTo>
                <a:lnTo>
                  <a:pt x="6588" y="1438"/>
                </a:lnTo>
                <a:lnTo>
                  <a:pt x="6584" y="1438"/>
                </a:lnTo>
                <a:lnTo>
                  <a:pt x="6580" y="1440"/>
                </a:lnTo>
                <a:lnTo>
                  <a:pt x="6580" y="1444"/>
                </a:lnTo>
                <a:lnTo>
                  <a:pt x="6582" y="1446"/>
                </a:lnTo>
                <a:lnTo>
                  <a:pt x="6586" y="1444"/>
                </a:lnTo>
                <a:lnTo>
                  <a:pt x="6590" y="1442"/>
                </a:lnTo>
                <a:lnTo>
                  <a:pt x="6590" y="1440"/>
                </a:lnTo>
                <a:close/>
                <a:moveTo>
                  <a:pt x="6602" y="1480"/>
                </a:moveTo>
                <a:lnTo>
                  <a:pt x="6602" y="1480"/>
                </a:lnTo>
                <a:lnTo>
                  <a:pt x="6604" y="1476"/>
                </a:lnTo>
                <a:lnTo>
                  <a:pt x="6602" y="1474"/>
                </a:lnTo>
                <a:lnTo>
                  <a:pt x="6598" y="1474"/>
                </a:lnTo>
                <a:lnTo>
                  <a:pt x="6596" y="1474"/>
                </a:lnTo>
                <a:lnTo>
                  <a:pt x="6594" y="1476"/>
                </a:lnTo>
                <a:lnTo>
                  <a:pt x="6590" y="1480"/>
                </a:lnTo>
                <a:lnTo>
                  <a:pt x="6592" y="1482"/>
                </a:lnTo>
                <a:lnTo>
                  <a:pt x="6596" y="1480"/>
                </a:lnTo>
                <a:lnTo>
                  <a:pt x="6602" y="1480"/>
                </a:lnTo>
                <a:close/>
                <a:moveTo>
                  <a:pt x="6572" y="1482"/>
                </a:moveTo>
                <a:lnTo>
                  <a:pt x="6572" y="1482"/>
                </a:lnTo>
                <a:lnTo>
                  <a:pt x="6574" y="1484"/>
                </a:lnTo>
                <a:lnTo>
                  <a:pt x="6582" y="1480"/>
                </a:lnTo>
                <a:lnTo>
                  <a:pt x="6584" y="1480"/>
                </a:lnTo>
                <a:lnTo>
                  <a:pt x="6582" y="1478"/>
                </a:lnTo>
                <a:lnTo>
                  <a:pt x="6576" y="1478"/>
                </a:lnTo>
                <a:lnTo>
                  <a:pt x="6572" y="1482"/>
                </a:lnTo>
                <a:close/>
                <a:moveTo>
                  <a:pt x="6564" y="1522"/>
                </a:moveTo>
                <a:lnTo>
                  <a:pt x="6564" y="1522"/>
                </a:lnTo>
                <a:lnTo>
                  <a:pt x="6566" y="1522"/>
                </a:lnTo>
                <a:lnTo>
                  <a:pt x="6568" y="1520"/>
                </a:lnTo>
                <a:lnTo>
                  <a:pt x="6566" y="1518"/>
                </a:lnTo>
                <a:lnTo>
                  <a:pt x="6564" y="1518"/>
                </a:lnTo>
                <a:lnTo>
                  <a:pt x="6562" y="1516"/>
                </a:lnTo>
                <a:lnTo>
                  <a:pt x="6560" y="1514"/>
                </a:lnTo>
                <a:lnTo>
                  <a:pt x="6558" y="1514"/>
                </a:lnTo>
                <a:lnTo>
                  <a:pt x="6556" y="1514"/>
                </a:lnTo>
                <a:lnTo>
                  <a:pt x="6556" y="1516"/>
                </a:lnTo>
                <a:lnTo>
                  <a:pt x="6556" y="1520"/>
                </a:lnTo>
                <a:lnTo>
                  <a:pt x="6560" y="1520"/>
                </a:lnTo>
                <a:lnTo>
                  <a:pt x="6564" y="1522"/>
                </a:lnTo>
                <a:close/>
                <a:moveTo>
                  <a:pt x="6564" y="1514"/>
                </a:moveTo>
                <a:lnTo>
                  <a:pt x="6564" y="1514"/>
                </a:lnTo>
                <a:lnTo>
                  <a:pt x="6566" y="1512"/>
                </a:lnTo>
                <a:lnTo>
                  <a:pt x="6564" y="1510"/>
                </a:lnTo>
                <a:lnTo>
                  <a:pt x="6560" y="1508"/>
                </a:lnTo>
                <a:lnTo>
                  <a:pt x="6558" y="1508"/>
                </a:lnTo>
                <a:lnTo>
                  <a:pt x="6560" y="1510"/>
                </a:lnTo>
                <a:lnTo>
                  <a:pt x="6562" y="1512"/>
                </a:lnTo>
                <a:lnTo>
                  <a:pt x="6564" y="1514"/>
                </a:lnTo>
                <a:close/>
                <a:moveTo>
                  <a:pt x="6550" y="1510"/>
                </a:moveTo>
                <a:lnTo>
                  <a:pt x="6550" y="1510"/>
                </a:lnTo>
                <a:lnTo>
                  <a:pt x="6550" y="1512"/>
                </a:lnTo>
                <a:lnTo>
                  <a:pt x="6552" y="1512"/>
                </a:lnTo>
                <a:lnTo>
                  <a:pt x="6556" y="1512"/>
                </a:lnTo>
                <a:lnTo>
                  <a:pt x="6556" y="1510"/>
                </a:lnTo>
                <a:lnTo>
                  <a:pt x="6554" y="1508"/>
                </a:lnTo>
                <a:lnTo>
                  <a:pt x="6552" y="1508"/>
                </a:lnTo>
                <a:lnTo>
                  <a:pt x="6550" y="1510"/>
                </a:lnTo>
                <a:close/>
                <a:moveTo>
                  <a:pt x="6620" y="1402"/>
                </a:moveTo>
                <a:lnTo>
                  <a:pt x="6620" y="1402"/>
                </a:lnTo>
                <a:lnTo>
                  <a:pt x="6622" y="1404"/>
                </a:lnTo>
                <a:lnTo>
                  <a:pt x="6626" y="1402"/>
                </a:lnTo>
                <a:lnTo>
                  <a:pt x="6626" y="1400"/>
                </a:lnTo>
                <a:lnTo>
                  <a:pt x="6626" y="1398"/>
                </a:lnTo>
                <a:lnTo>
                  <a:pt x="6624" y="1398"/>
                </a:lnTo>
                <a:lnTo>
                  <a:pt x="6620" y="1398"/>
                </a:lnTo>
                <a:lnTo>
                  <a:pt x="6620" y="1400"/>
                </a:lnTo>
                <a:lnTo>
                  <a:pt x="6620" y="1402"/>
                </a:lnTo>
                <a:close/>
                <a:moveTo>
                  <a:pt x="6436" y="1594"/>
                </a:moveTo>
                <a:lnTo>
                  <a:pt x="6436" y="1594"/>
                </a:lnTo>
                <a:lnTo>
                  <a:pt x="6434" y="1592"/>
                </a:lnTo>
                <a:lnTo>
                  <a:pt x="6428" y="1592"/>
                </a:lnTo>
                <a:lnTo>
                  <a:pt x="6422" y="1594"/>
                </a:lnTo>
                <a:lnTo>
                  <a:pt x="6420" y="1594"/>
                </a:lnTo>
                <a:lnTo>
                  <a:pt x="6420" y="1596"/>
                </a:lnTo>
                <a:lnTo>
                  <a:pt x="6426" y="1598"/>
                </a:lnTo>
                <a:lnTo>
                  <a:pt x="6432" y="1598"/>
                </a:lnTo>
                <a:lnTo>
                  <a:pt x="6436" y="1596"/>
                </a:lnTo>
                <a:lnTo>
                  <a:pt x="6436" y="1594"/>
                </a:lnTo>
                <a:close/>
                <a:moveTo>
                  <a:pt x="6460" y="1576"/>
                </a:moveTo>
                <a:lnTo>
                  <a:pt x="6460" y="1576"/>
                </a:lnTo>
                <a:lnTo>
                  <a:pt x="6464" y="1574"/>
                </a:lnTo>
                <a:lnTo>
                  <a:pt x="6464" y="1570"/>
                </a:lnTo>
                <a:lnTo>
                  <a:pt x="6462" y="1568"/>
                </a:lnTo>
                <a:lnTo>
                  <a:pt x="6460" y="1568"/>
                </a:lnTo>
                <a:lnTo>
                  <a:pt x="6456" y="1572"/>
                </a:lnTo>
                <a:lnTo>
                  <a:pt x="6450" y="1572"/>
                </a:lnTo>
                <a:lnTo>
                  <a:pt x="6444" y="1574"/>
                </a:lnTo>
                <a:lnTo>
                  <a:pt x="6442" y="1576"/>
                </a:lnTo>
                <a:lnTo>
                  <a:pt x="6442" y="1578"/>
                </a:lnTo>
                <a:lnTo>
                  <a:pt x="6448" y="1578"/>
                </a:lnTo>
                <a:lnTo>
                  <a:pt x="6460" y="1576"/>
                </a:lnTo>
                <a:close/>
                <a:moveTo>
                  <a:pt x="6456" y="1592"/>
                </a:moveTo>
                <a:lnTo>
                  <a:pt x="6456" y="1592"/>
                </a:lnTo>
                <a:lnTo>
                  <a:pt x="6468" y="1588"/>
                </a:lnTo>
                <a:lnTo>
                  <a:pt x="6474" y="1586"/>
                </a:lnTo>
                <a:lnTo>
                  <a:pt x="6476" y="1586"/>
                </a:lnTo>
                <a:lnTo>
                  <a:pt x="6476" y="1582"/>
                </a:lnTo>
                <a:lnTo>
                  <a:pt x="6472" y="1582"/>
                </a:lnTo>
                <a:lnTo>
                  <a:pt x="6470" y="1582"/>
                </a:lnTo>
                <a:lnTo>
                  <a:pt x="6470" y="1580"/>
                </a:lnTo>
                <a:lnTo>
                  <a:pt x="6470" y="1578"/>
                </a:lnTo>
                <a:lnTo>
                  <a:pt x="6468" y="1578"/>
                </a:lnTo>
                <a:lnTo>
                  <a:pt x="6464" y="1580"/>
                </a:lnTo>
                <a:lnTo>
                  <a:pt x="6452" y="1584"/>
                </a:lnTo>
                <a:lnTo>
                  <a:pt x="6444" y="1586"/>
                </a:lnTo>
                <a:lnTo>
                  <a:pt x="6442" y="1588"/>
                </a:lnTo>
                <a:lnTo>
                  <a:pt x="6442" y="1592"/>
                </a:lnTo>
                <a:lnTo>
                  <a:pt x="6446" y="1594"/>
                </a:lnTo>
                <a:lnTo>
                  <a:pt x="6456" y="1592"/>
                </a:lnTo>
                <a:close/>
                <a:moveTo>
                  <a:pt x="6428" y="1610"/>
                </a:moveTo>
                <a:lnTo>
                  <a:pt x="6428" y="1610"/>
                </a:lnTo>
                <a:lnTo>
                  <a:pt x="6430" y="1612"/>
                </a:lnTo>
                <a:lnTo>
                  <a:pt x="6432" y="1612"/>
                </a:lnTo>
                <a:lnTo>
                  <a:pt x="6436" y="1612"/>
                </a:lnTo>
                <a:lnTo>
                  <a:pt x="6436" y="1608"/>
                </a:lnTo>
                <a:lnTo>
                  <a:pt x="6434" y="1606"/>
                </a:lnTo>
                <a:lnTo>
                  <a:pt x="6430" y="1606"/>
                </a:lnTo>
                <a:lnTo>
                  <a:pt x="6428" y="1608"/>
                </a:lnTo>
                <a:lnTo>
                  <a:pt x="6428" y="1610"/>
                </a:lnTo>
                <a:close/>
                <a:moveTo>
                  <a:pt x="6418" y="1622"/>
                </a:moveTo>
                <a:lnTo>
                  <a:pt x="6418" y="1622"/>
                </a:lnTo>
                <a:lnTo>
                  <a:pt x="6418" y="1620"/>
                </a:lnTo>
                <a:lnTo>
                  <a:pt x="6418" y="1618"/>
                </a:lnTo>
                <a:lnTo>
                  <a:pt x="6414" y="1616"/>
                </a:lnTo>
                <a:lnTo>
                  <a:pt x="6412" y="1618"/>
                </a:lnTo>
                <a:lnTo>
                  <a:pt x="6410" y="1618"/>
                </a:lnTo>
                <a:lnTo>
                  <a:pt x="6408" y="1618"/>
                </a:lnTo>
                <a:lnTo>
                  <a:pt x="6406" y="1618"/>
                </a:lnTo>
                <a:lnTo>
                  <a:pt x="6404" y="1620"/>
                </a:lnTo>
                <a:lnTo>
                  <a:pt x="6404" y="1622"/>
                </a:lnTo>
                <a:lnTo>
                  <a:pt x="6408" y="1622"/>
                </a:lnTo>
                <a:lnTo>
                  <a:pt x="6418" y="1622"/>
                </a:lnTo>
                <a:close/>
                <a:moveTo>
                  <a:pt x="6384" y="1640"/>
                </a:moveTo>
                <a:lnTo>
                  <a:pt x="6384" y="1640"/>
                </a:lnTo>
                <a:lnTo>
                  <a:pt x="6382" y="1638"/>
                </a:lnTo>
                <a:lnTo>
                  <a:pt x="6378" y="1638"/>
                </a:lnTo>
                <a:lnTo>
                  <a:pt x="6374" y="1640"/>
                </a:lnTo>
                <a:lnTo>
                  <a:pt x="6374" y="1644"/>
                </a:lnTo>
                <a:lnTo>
                  <a:pt x="6376" y="1644"/>
                </a:lnTo>
                <a:lnTo>
                  <a:pt x="6380" y="1644"/>
                </a:lnTo>
                <a:lnTo>
                  <a:pt x="6384" y="1644"/>
                </a:lnTo>
                <a:lnTo>
                  <a:pt x="6386" y="1642"/>
                </a:lnTo>
                <a:lnTo>
                  <a:pt x="6384" y="1640"/>
                </a:lnTo>
                <a:close/>
                <a:moveTo>
                  <a:pt x="6346" y="1662"/>
                </a:moveTo>
                <a:lnTo>
                  <a:pt x="6346" y="1662"/>
                </a:lnTo>
                <a:lnTo>
                  <a:pt x="6344" y="1662"/>
                </a:lnTo>
                <a:lnTo>
                  <a:pt x="6342" y="1664"/>
                </a:lnTo>
                <a:lnTo>
                  <a:pt x="6340" y="1668"/>
                </a:lnTo>
                <a:lnTo>
                  <a:pt x="6340" y="1672"/>
                </a:lnTo>
                <a:lnTo>
                  <a:pt x="6344" y="1672"/>
                </a:lnTo>
                <a:lnTo>
                  <a:pt x="6348" y="1668"/>
                </a:lnTo>
                <a:lnTo>
                  <a:pt x="6350" y="1664"/>
                </a:lnTo>
                <a:lnTo>
                  <a:pt x="6348" y="1662"/>
                </a:lnTo>
                <a:lnTo>
                  <a:pt x="6346" y="1662"/>
                </a:lnTo>
                <a:close/>
                <a:moveTo>
                  <a:pt x="6336" y="1670"/>
                </a:moveTo>
                <a:lnTo>
                  <a:pt x="6336" y="1670"/>
                </a:lnTo>
                <a:lnTo>
                  <a:pt x="6332" y="1668"/>
                </a:lnTo>
                <a:lnTo>
                  <a:pt x="6330" y="1670"/>
                </a:lnTo>
                <a:lnTo>
                  <a:pt x="6328" y="1672"/>
                </a:lnTo>
                <a:lnTo>
                  <a:pt x="6330" y="1674"/>
                </a:lnTo>
                <a:lnTo>
                  <a:pt x="6332" y="1674"/>
                </a:lnTo>
                <a:lnTo>
                  <a:pt x="6336" y="1672"/>
                </a:lnTo>
                <a:lnTo>
                  <a:pt x="6336" y="1670"/>
                </a:lnTo>
                <a:close/>
                <a:moveTo>
                  <a:pt x="6302" y="1700"/>
                </a:moveTo>
                <a:lnTo>
                  <a:pt x="6302" y="1700"/>
                </a:lnTo>
                <a:lnTo>
                  <a:pt x="6306" y="1702"/>
                </a:lnTo>
                <a:lnTo>
                  <a:pt x="6310" y="1700"/>
                </a:lnTo>
                <a:lnTo>
                  <a:pt x="6312" y="1698"/>
                </a:lnTo>
                <a:lnTo>
                  <a:pt x="6312" y="1696"/>
                </a:lnTo>
                <a:lnTo>
                  <a:pt x="6308" y="1696"/>
                </a:lnTo>
                <a:lnTo>
                  <a:pt x="6302" y="1696"/>
                </a:lnTo>
                <a:lnTo>
                  <a:pt x="6300" y="1698"/>
                </a:lnTo>
                <a:lnTo>
                  <a:pt x="6302" y="1700"/>
                </a:lnTo>
                <a:close/>
                <a:moveTo>
                  <a:pt x="6302" y="1750"/>
                </a:moveTo>
                <a:lnTo>
                  <a:pt x="6302" y="1750"/>
                </a:lnTo>
                <a:lnTo>
                  <a:pt x="6306" y="1750"/>
                </a:lnTo>
                <a:lnTo>
                  <a:pt x="6306" y="1748"/>
                </a:lnTo>
                <a:lnTo>
                  <a:pt x="6306" y="1744"/>
                </a:lnTo>
                <a:lnTo>
                  <a:pt x="6304" y="1744"/>
                </a:lnTo>
                <a:lnTo>
                  <a:pt x="6300" y="1746"/>
                </a:lnTo>
                <a:lnTo>
                  <a:pt x="6300" y="1748"/>
                </a:lnTo>
                <a:lnTo>
                  <a:pt x="6302" y="1750"/>
                </a:lnTo>
                <a:close/>
                <a:moveTo>
                  <a:pt x="6330" y="1826"/>
                </a:moveTo>
                <a:lnTo>
                  <a:pt x="6330" y="1826"/>
                </a:lnTo>
                <a:lnTo>
                  <a:pt x="6332" y="1826"/>
                </a:lnTo>
                <a:lnTo>
                  <a:pt x="6334" y="1818"/>
                </a:lnTo>
                <a:lnTo>
                  <a:pt x="6334" y="1816"/>
                </a:lnTo>
                <a:lnTo>
                  <a:pt x="6334" y="1814"/>
                </a:lnTo>
                <a:lnTo>
                  <a:pt x="6330" y="1814"/>
                </a:lnTo>
                <a:lnTo>
                  <a:pt x="6324" y="1818"/>
                </a:lnTo>
                <a:lnTo>
                  <a:pt x="6320" y="1822"/>
                </a:lnTo>
                <a:lnTo>
                  <a:pt x="6318" y="1826"/>
                </a:lnTo>
                <a:lnTo>
                  <a:pt x="6320" y="1830"/>
                </a:lnTo>
                <a:lnTo>
                  <a:pt x="6322" y="1834"/>
                </a:lnTo>
                <a:lnTo>
                  <a:pt x="6328" y="1834"/>
                </a:lnTo>
                <a:lnTo>
                  <a:pt x="6328" y="1832"/>
                </a:lnTo>
                <a:lnTo>
                  <a:pt x="6326" y="1826"/>
                </a:lnTo>
                <a:lnTo>
                  <a:pt x="6324" y="1824"/>
                </a:lnTo>
                <a:lnTo>
                  <a:pt x="6326" y="1822"/>
                </a:lnTo>
                <a:lnTo>
                  <a:pt x="6330" y="1826"/>
                </a:lnTo>
                <a:close/>
                <a:moveTo>
                  <a:pt x="6316" y="1876"/>
                </a:moveTo>
                <a:lnTo>
                  <a:pt x="6316" y="1876"/>
                </a:lnTo>
                <a:lnTo>
                  <a:pt x="6318" y="1874"/>
                </a:lnTo>
                <a:lnTo>
                  <a:pt x="6318" y="1872"/>
                </a:lnTo>
                <a:lnTo>
                  <a:pt x="6318" y="1864"/>
                </a:lnTo>
                <a:lnTo>
                  <a:pt x="6316" y="1860"/>
                </a:lnTo>
                <a:lnTo>
                  <a:pt x="6314" y="1860"/>
                </a:lnTo>
                <a:lnTo>
                  <a:pt x="6314" y="1862"/>
                </a:lnTo>
                <a:lnTo>
                  <a:pt x="6314" y="1872"/>
                </a:lnTo>
                <a:lnTo>
                  <a:pt x="6314" y="1874"/>
                </a:lnTo>
                <a:lnTo>
                  <a:pt x="6316" y="1876"/>
                </a:lnTo>
                <a:close/>
                <a:moveTo>
                  <a:pt x="6314" y="1844"/>
                </a:moveTo>
                <a:lnTo>
                  <a:pt x="6314" y="1846"/>
                </a:lnTo>
                <a:lnTo>
                  <a:pt x="6314" y="1844"/>
                </a:lnTo>
                <a:lnTo>
                  <a:pt x="6316" y="1840"/>
                </a:lnTo>
                <a:lnTo>
                  <a:pt x="6318" y="1836"/>
                </a:lnTo>
                <a:lnTo>
                  <a:pt x="6318" y="1838"/>
                </a:lnTo>
                <a:lnTo>
                  <a:pt x="6320" y="1838"/>
                </a:lnTo>
                <a:lnTo>
                  <a:pt x="6320" y="1840"/>
                </a:lnTo>
                <a:lnTo>
                  <a:pt x="6322" y="1840"/>
                </a:lnTo>
                <a:lnTo>
                  <a:pt x="6322" y="1838"/>
                </a:lnTo>
                <a:lnTo>
                  <a:pt x="6322" y="1836"/>
                </a:lnTo>
                <a:lnTo>
                  <a:pt x="6316" y="1830"/>
                </a:lnTo>
                <a:lnTo>
                  <a:pt x="6314" y="1830"/>
                </a:lnTo>
                <a:lnTo>
                  <a:pt x="6312" y="1834"/>
                </a:lnTo>
                <a:lnTo>
                  <a:pt x="6314" y="1844"/>
                </a:lnTo>
                <a:close/>
                <a:moveTo>
                  <a:pt x="6308" y="1808"/>
                </a:moveTo>
                <a:lnTo>
                  <a:pt x="6308" y="1808"/>
                </a:lnTo>
                <a:lnTo>
                  <a:pt x="6310" y="1808"/>
                </a:lnTo>
                <a:lnTo>
                  <a:pt x="6312" y="1806"/>
                </a:lnTo>
                <a:lnTo>
                  <a:pt x="6312" y="1802"/>
                </a:lnTo>
                <a:lnTo>
                  <a:pt x="6308" y="1792"/>
                </a:lnTo>
                <a:lnTo>
                  <a:pt x="6306" y="1792"/>
                </a:lnTo>
                <a:lnTo>
                  <a:pt x="6306" y="1798"/>
                </a:lnTo>
                <a:lnTo>
                  <a:pt x="6306" y="1804"/>
                </a:lnTo>
                <a:lnTo>
                  <a:pt x="6308" y="1806"/>
                </a:lnTo>
                <a:lnTo>
                  <a:pt x="6308" y="1808"/>
                </a:lnTo>
                <a:close/>
                <a:moveTo>
                  <a:pt x="6314" y="1792"/>
                </a:moveTo>
                <a:lnTo>
                  <a:pt x="6314" y="1792"/>
                </a:lnTo>
                <a:lnTo>
                  <a:pt x="6310" y="1786"/>
                </a:lnTo>
                <a:lnTo>
                  <a:pt x="6308" y="1784"/>
                </a:lnTo>
                <a:lnTo>
                  <a:pt x="6306" y="1784"/>
                </a:lnTo>
                <a:lnTo>
                  <a:pt x="6310" y="1792"/>
                </a:lnTo>
                <a:lnTo>
                  <a:pt x="6312" y="1792"/>
                </a:lnTo>
                <a:lnTo>
                  <a:pt x="6314" y="1792"/>
                </a:lnTo>
                <a:close/>
                <a:moveTo>
                  <a:pt x="6304" y="1772"/>
                </a:moveTo>
                <a:lnTo>
                  <a:pt x="6304" y="1772"/>
                </a:lnTo>
                <a:lnTo>
                  <a:pt x="6300" y="1772"/>
                </a:lnTo>
                <a:lnTo>
                  <a:pt x="6302" y="1774"/>
                </a:lnTo>
                <a:lnTo>
                  <a:pt x="6308" y="1780"/>
                </a:lnTo>
                <a:lnTo>
                  <a:pt x="6310" y="1780"/>
                </a:lnTo>
                <a:lnTo>
                  <a:pt x="6310" y="1778"/>
                </a:lnTo>
                <a:lnTo>
                  <a:pt x="6308" y="1776"/>
                </a:lnTo>
                <a:lnTo>
                  <a:pt x="6304" y="1772"/>
                </a:lnTo>
                <a:close/>
                <a:moveTo>
                  <a:pt x="6046" y="2400"/>
                </a:moveTo>
                <a:lnTo>
                  <a:pt x="6046" y="2400"/>
                </a:lnTo>
                <a:lnTo>
                  <a:pt x="6054" y="2404"/>
                </a:lnTo>
                <a:lnTo>
                  <a:pt x="6060" y="2406"/>
                </a:lnTo>
                <a:lnTo>
                  <a:pt x="6064" y="2402"/>
                </a:lnTo>
                <a:lnTo>
                  <a:pt x="6064" y="2400"/>
                </a:lnTo>
                <a:lnTo>
                  <a:pt x="6060" y="2396"/>
                </a:lnTo>
                <a:lnTo>
                  <a:pt x="6056" y="2396"/>
                </a:lnTo>
                <a:lnTo>
                  <a:pt x="6052" y="2398"/>
                </a:lnTo>
                <a:lnTo>
                  <a:pt x="6046" y="2400"/>
                </a:lnTo>
                <a:close/>
                <a:moveTo>
                  <a:pt x="5812" y="1988"/>
                </a:moveTo>
                <a:lnTo>
                  <a:pt x="5812" y="1988"/>
                </a:lnTo>
                <a:lnTo>
                  <a:pt x="5810" y="1988"/>
                </a:lnTo>
                <a:lnTo>
                  <a:pt x="5808" y="1988"/>
                </a:lnTo>
                <a:lnTo>
                  <a:pt x="5808" y="1996"/>
                </a:lnTo>
                <a:lnTo>
                  <a:pt x="5810" y="2002"/>
                </a:lnTo>
                <a:lnTo>
                  <a:pt x="5810" y="2006"/>
                </a:lnTo>
                <a:lnTo>
                  <a:pt x="5812" y="2006"/>
                </a:lnTo>
                <a:lnTo>
                  <a:pt x="5814" y="2004"/>
                </a:lnTo>
                <a:lnTo>
                  <a:pt x="5814" y="2002"/>
                </a:lnTo>
                <a:lnTo>
                  <a:pt x="5812" y="1998"/>
                </a:lnTo>
                <a:lnTo>
                  <a:pt x="5812" y="1996"/>
                </a:lnTo>
                <a:lnTo>
                  <a:pt x="5816" y="1994"/>
                </a:lnTo>
                <a:lnTo>
                  <a:pt x="5816" y="1992"/>
                </a:lnTo>
                <a:lnTo>
                  <a:pt x="5814" y="1988"/>
                </a:lnTo>
                <a:lnTo>
                  <a:pt x="5812" y="1988"/>
                </a:lnTo>
                <a:close/>
                <a:moveTo>
                  <a:pt x="5874" y="2066"/>
                </a:moveTo>
                <a:lnTo>
                  <a:pt x="5874" y="2066"/>
                </a:lnTo>
                <a:lnTo>
                  <a:pt x="5870" y="2068"/>
                </a:lnTo>
                <a:lnTo>
                  <a:pt x="5866" y="2074"/>
                </a:lnTo>
                <a:lnTo>
                  <a:pt x="5862" y="2080"/>
                </a:lnTo>
                <a:lnTo>
                  <a:pt x="5864" y="2084"/>
                </a:lnTo>
                <a:lnTo>
                  <a:pt x="5864" y="2086"/>
                </a:lnTo>
                <a:lnTo>
                  <a:pt x="5868" y="2084"/>
                </a:lnTo>
                <a:lnTo>
                  <a:pt x="5872" y="2076"/>
                </a:lnTo>
                <a:lnTo>
                  <a:pt x="5876" y="2068"/>
                </a:lnTo>
                <a:lnTo>
                  <a:pt x="5876" y="2066"/>
                </a:lnTo>
                <a:lnTo>
                  <a:pt x="5874" y="2066"/>
                </a:lnTo>
                <a:close/>
                <a:moveTo>
                  <a:pt x="5978" y="1898"/>
                </a:moveTo>
                <a:lnTo>
                  <a:pt x="5978" y="1898"/>
                </a:lnTo>
                <a:lnTo>
                  <a:pt x="5980" y="1898"/>
                </a:lnTo>
                <a:lnTo>
                  <a:pt x="5978" y="1894"/>
                </a:lnTo>
                <a:lnTo>
                  <a:pt x="5974" y="1890"/>
                </a:lnTo>
                <a:lnTo>
                  <a:pt x="5972" y="1888"/>
                </a:lnTo>
                <a:lnTo>
                  <a:pt x="5970" y="1890"/>
                </a:lnTo>
                <a:lnTo>
                  <a:pt x="5972" y="1894"/>
                </a:lnTo>
                <a:lnTo>
                  <a:pt x="5974" y="1898"/>
                </a:lnTo>
                <a:lnTo>
                  <a:pt x="5978" y="1898"/>
                </a:lnTo>
                <a:close/>
                <a:moveTo>
                  <a:pt x="5986" y="1894"/>
                </a:moveTo>
                <a:lnTo>
                  <a:pt x="5986" y="1894"/>
                </a:lnTo>
                <a:lnTo>
                  <a:pt x="5986" y="1896"/>
                </a:lnTo>
                <a:lnTo>
                  <a:pt x="5986" y="1898"/>
                </a:lnTo>
                <a:lnTo>
                  <a:pt x="5986" y="1900"/>
                </a:lnTo>
                <a:lnTo>
                  <a:pt x="5988" y="1900"/>
                </a:lnTo>
                <a:lnTo>
                  <a:pt x="5990" y="1900"/>
                </a:lnTo>
                <a:lnTo>
                  <a:pt x="5990" y="1898"/>
                </a:lnTo>
                <a:lnTo>
                  <a:pt x="5988" y="1896"/>
                </a:lnTo>
                <a:lnTo>
                  <a:pt x="5986" y="1894"/>
                </a:lnTo>
                <a:close/>
                <a:moveTo>
                  <a:pt x="6004" y="1864"/>
                </a:moveTo>
                <a:lnTo>
                  <a:pt x="6004" y="1864"/>
                </a:lnTo>
                <a:lnTo>
                  <a:pt x="6002" y="1864"/>
                </a:lnTo>
                <a:lnTo>
                  <a:pt x="6000" y="1864"/>
                </a:lnTo>
                <a:lnTo>
                  <a:pt x="5998" y="1864"/>
                </a:lnTo>
                <a:lnTo>
                  <a:pt x="5996" y="1868"/>
                </a:lnTo>
                <a:lnTo>
                  <a:pt x="5996" y="1870"/>
                </a:lnTo>
                <a:lnTo>
                  <a:pt x="5998" y="1870"/>
                </a:lnTo>
                <a:lnTo>
                  <a:pt x="6002" y="1868"/>
                </a:lnTo>
                <a:lnTo>
                  <a:pt x="6004" y="1868"/>
                </a:lnTo>
                <a:lnTo>
                  <a:pt x="6006" y="1866"/>
                </a:lnTo>
                <a:lnTo>
                  <a:pt x="6006" y="1864"/>
                </a:lnTo>
                <a:lnTo>
                  <a:pt x="6004" y="1864"/>
                </a:lnTo>
                <a:close/>
                <a:moveTo>
                  <a:pt x="5996" y="1876"/>
                </a:moveTo>
                <a:lnTo>
                  <a:pt x="5996" y="1876"/>
                </a:lnTo>
                <a:lnTo>
                  <a:pt x="5998" y="1878"/>
                </a:lnTo>
                <a:lnTo>
                  <a:pt x="6002" y="1878"/>
                </a:lnTo>
                <a:lnTo>
                  <a:pt x="6000" y="1874"/>
                </a:lnTo>
                <a:lnTo>
                  <a:pt x="5998" y="1874"/>
                </a:lnTo>
                <a:lnTo>
                  <a:pt x="5996" y="1876"/>
                </a:lnTo>
                <a:close/>
                <a:moveTo>
                  <a:pt x="5990" y="1868"/>
                </a:moveTo>
                <a:lnTo>
                  <a:pt x="5990" y="1868"/>
                </a:lnTo>
                <a:lnTo>
                  <a:pt x="5990" y="1862"/>
                </a:lnTo>
                <a:lnTo>
                  <a:pt x="5988" y="1860"/>
                </a:lnTo>
                <a:lnTo>
                  <a:pt x="5984" y="1860"/>
                </a:lnTo>
                <a:lnTo>
                  <a:pt x="5984" y="1862"/>
                </a:lnTo>
                <a:lnTo>
                  <a:pt x="5986" y="1866"/>
                </a:lnTo>
                <a:lnTo>
                  <a:pt x="5990" y="1868"/>
                </a:lnTo>
                <a:close/>
                <a:moveTo>
                  <a:pt x="6040" y="1804"/>
                </a:moveTo>
                <a:lnTo>
                  <a:pt x="6040" y="1804"/>
                </a:lnTo>
                <a:lnTo>
                  <a:pt x="6040" y="1806"/>
                </a:lnTo>
                <a:lnTo>
                  <a:pt x="6042" y="1806"/>
                </a:lnTo>
                <a:lnTo>
                  <a:pt x="6044" y="1806"/>
                </a:lnTo>
                <a:lnTo>
                  <a:pt x="6046" y="1808"/>
                </a:lnTo>
                <a:lnTo>
                  <a:pt x="6048" y="1810"/>
                </a:lnTo>
                <a:lnTo>
                  <a:pt x="6050" y="1808"/>
                </a:lnTo>
                <a:lnTo>
                  <a:pt x="6052" y="1806"/>
                </a:lnTo>
                <a:lnTo>
                  <a:pt x="6054" y="1808"/>
                </a:lnTo>
                <a:lnTo>
                  <a:pt x="6056" y="1808"/>
                </a:lnTo>
                <a:lnTo>
                  <a:pt x="6056" y="1812"/>
                </a:lnTo>
                <a:lnTo>
                  <a:pt x="6054" y="1816"/>
                </a:lnTo>
                <a:lnTo>
                  <a:pt x="6052" y="1824"/>
                </a:lnTo>
                <a:lnTo>
                  <a:pt x="6052" y="1826"/>
                </a:lnTo>
                <a:lnTo>
                  <a:pt x="6054" y="1828"/>
                </a:lnTo>
                <a:lnTo>
                  <a:pt x="6056" y="1830"/>
                </a:lnTo>
                <a:lnTo>
                  <a:pt x="6056" y="1826"/>
                </a:lnTo>
                <a:lnTo>
                  <a:pt x="6058" y="1818"/>
                </a:lnTo>
                <a:lnTo>
                  <a:pt x="6060" y="1814"/>
                </a:lnTo>
                <a:lnTo>
                  <a:pt x="6060" y="1806"/>
                </a:lnTo>
                <a:lnTo>
                  <a:pt x="6058" y="1804"/>
                </a:lnTo>
                <a:lnTo>
                  <a:pt x="6060" y="1802"/>
                </a:lnTo>
                <a:lnTo>
                  <a:pt x="6064" y="1792"/>
                </a:lnTo>
                <a:lnTo>
                  <a:pt x="6064" y="1790"/>
                </a:lnTo>
                <a:lnTo>
                  <a:pt x="6062" y="1790"/>
                </a:lnTo>
                <a:lnTo>
                  <a:pt x="6060" y="1792"/>
                </a:lnTo>
                <a:lnTo>
                  <a:pt x="6060" y="1790"/>
                </a:lnTo>
                <a:lnTo>
                  <a:pt x="6058" y="1788"/>
                </a:lnTo>
                <a:lnTo>
                  <a:pt x="6058" y="1786"/>
                </a:lnTo>
                <a:lnTo>
                  <a:pt x="6056" y="1790"/>
                </a:lnTo>
                <a:lnTo>
                  <a:pt x="6054" y="1790"/>
                </a:lnTo>
                <a:lnTo>
                  <a:pt x="6054" y="1788"/>
                </a:lnTo>
                <a:lnTo>
                  <a:pt x="6054" y="1780"/>
                </a:lnTo>
                <a:lnTo>
                  <a:pt x="6054" y="1778"/>
                </a:lnTo>
                <a:lnTo>
                  <a:pt x="6052" y="1778"/>
                </a:lnTo>
                <a:lnTo>
                  <a:pt x="6048" y="1780"/>
                </a:lnTo>
                <a:lnTo>
                  <a:pt x="6042" y="1786"/>
                </a:lnTo>
                <a:lnTo>
                  <a:pt x="6042" y="1788"/>
                </a:lnTo>
                <a:lnTo>
                  <a:pt x="6050" y="1792"/>
                </a:lnTo>
                <a:lnTo>
                  <a:pt x="6052" y="1794"/>
                </a:lnTo>
                <a:lnTo>
                  <a:pt x="6052" y="1796"/>
                </a:lnTo>
                <a:lnTo>
                  <a:pt x="6050" y="1798"/>
                </a:lnTo>
                <a:lnTo>
                  <a:pt x="6046" y="1800"/>
                </a:lnTo>
                <a:lnTo>
                  <a:pt x="6042" y="1800"/>
                </a:lnTo>
                <a:lnTo>
                  <a:pt x="6040" y="1802"/>
                </a:lnTo>
                <a:lnTo>
                  <a:pt x="6040" y="1804"/>
                </a:lnTo>
                <a:close/>
                <a:moveTo>
                  <a:pt x="6064" y="1778"/>
                </a:moveTo>
                <a:lnTo>
                  <a:pt x="6064" y="1778"/>
                </a:lnTo>
                <a:lnTo>
                  <a:pt x="6066" y="1776"/>
                </a:lnTo>
                <a:lnTo>
                  <a:pt x="6066" y="1774"/>
                </a:lnTo>
                <a:lnTo>
                  <a:pt x="6066" y="1772"/>
                </a:lnTo>
                <a:lnTo>
                  <a:pt x="6064" y="1770"/>
                </a:lnTo>
                <a:lnTo>
                  <a:pt x="6062" y="1772"/>
                </a:lnTo>
                <a:lnTo>
                  <a:pt x="6060" y="1776"/>
                </a:lnTo>
                <a:lnTo>
                  <a:pt x="6058" y="1780"/>
                </a:lnTo>
                <a:lnTo>
                  <a:pt x="6060" y="1784"/>
                </a:lnTo>
                <a:lnTo>
                  <a:pt x="6062" y="1786"/>
                </a:lnTo>
                <a:lnTo>
                  <a:pt x="6062" y="1784"/>
                </a:lnTo>
                <a:lnTo>
                  <a:pt x="6064" y="1780"/>
                </a:lnTo>
                <a:lnTo>
                  <a:pt x="6064" y="1778"/>
                </a:lnTo>
                <a:close/>
                <a:moveTo>
                  <a:pt x="6072" y="1764"/>
                </a:moveTo>
                <a:lnTo>
                  <a:pt x="6072" y="1764"/>
                </a:lnTo>
                <a:lnTo>
                  <a:pt x="6070" y="1764"/>
                </a:lnTo>
                <a:lnTo>
                  <a:pt x="6068" y="1768"/>
                </a:lnTo>
                <a:lnTo>
                  <a:pt x="6068" y="1770"/>
                </a:lnTo>
                <a:lnTo>
                  <a:pt x="6070" y="1772"/>
                </a:lnTo>
                <a:lnTo>
                  <a:pt x="6072" y="1772"/>
                </a:lnTo>
                <a:lnTo>
                  <a:pt x="6074" y="1768"/>
                </a:lnTo>
                <a:lnTo>
                  <a:pt x="6074" y="1766"/>
                </a:lnTo>
                <a:lnTo>
                  <a:pt x="6072" y="1764"/>
                </a:lnTo>
                <a:close/>
                <a:moveTo>
                  <a:pt x="5808" y="1678"/>
                </a:moveTo>
                <a:lnTo>
                  <a:pt x="5808" y="1678"/>
                </a:lnTo>
                <a:lnTo>
                  <a:pt x="5808" y="1680"/>
                </a:lnTo>
                <a:lnTo>
                  <a:pt x="5816" y="1686"/>
                </a:lnTo>
                <a:lnTo>
                  <a:pt x="5820" y="1686"/>
                </a:lnTo>
                <a:lnTo>
                  <a:pt x="5822" y="1686"/>
                </a:lnTo>
                <a:lnTo>
                  <a:pt x="5822" y="1684"/>
                </a:lnTo>
                <a:lnTo>
                  <a:pt x="5820" y="1680"/>
                </a:lnTo>
                <a:lnTo>
                  <a:pt x="5816" y="1676"/>
                </a:lnTo>
                <a:lnTo>
                  <a:pt x="5814" y="1676"/>
                </a:lnTo>
                <a:lnTo>
                  <a:pt x="5808" y="1678"/>
                </a:lnTo>
                <a:close/>
                <a:moveTo>
                  <a:pt x="5838" y="1702"/>
                </a:moveTo>
                <a:lnTo>
                  <a:pt x="5838" y="1702"/>
                </a:lnTo>
                <a:lnTo>
                  <a:pt x="5842" y="1704"/>
                </a:lnTo>
                <a:lnTo>
                  <a:pt x="5844" y="1702"/>
                </a:lnTo>
                <a:lnTo>
                  <a:pt x="5842" y="1700"/>
                </a:lnTo>
                <a:lnTo>
                  <a:pt x="5838" y="1696"/>
                </a:lnTo>
                <a:lnTo>
                  <a:pt x="5834" y="1694"/>
                </a:lnTo>
                <a:lnTo>
                  <a:pt x="5832" y="1694"/>
                </a:lnTo>
                <a:lnTo>
                  <a:pt x="5832" y="1696"/>
                </a:lnTo>
                <a:lnTo>
                  <a:pt x="5834" y="1700"/>
                </a:lnTo>
                <a:lnTo>
                  <a:pt x="5838" y="1702"/>
                </a:lnTo>
                <a:close/>
                <a:moveTo>
                  <a:pt x="5830" y="1712"/>
                </a:moveTo>
                <a:lnTo>
                  <a:pt x="5830" y="1712"/>
                </a:lnTo>
                <a:lnTo>
                  <a:pt x="5830" y="1716"/>
                </a:lnTo>
                <a:lnTo>
                  <a:pt x="5830" y="1718"/>
                </a:lnTo>
                <a:lnTo>
                  <a:pt x="5836" y="1728"/>
                </a:lnTo>
                <a:lnTo>
                  <a:pt x="5840" y="1730"/>
                </a:lnTo>
                <a:lnTo>
                  <a:pt x="5842" y="1730"/>
                </a:lnTo>
                <a:lnTo>
                  <a:pt x="5842" y="1728"/>
                </a:lnTo>
                <a:lnTo>
                  <a:pt x="5840" y="1726"/>
                </a:lnTo>
                <a:lnTo>
                  <a:pt x="5840" y="1722"/>
                </a:lnTo>
                <a:lnTo>
                  <a:pt x="5838" y="1718"/>
                </a:lnTo>
                <a:lnTo>
                  <a:pt x="5836" y="1716"/>
                </a:lnTo>
                <a:lnTo>
                  <a:pt x="5832" y="1714"/>
                </a:lnTo>
                <a:lnTo>
                  <a:pt x="5832" y="1712"/>
                </a:lnTo>
                <a:lnTo>
                  <a:pt x="5830" y="1712"/>
                </a:lnTo>
                <a:close/>
                <a:moveTo>
                  <a:pt x="5818" y="1668"/>
                </a:moveTo>
                <a:lnTo>
                  <a:pt x="5818" y="1668"/>
                </a:lnTo>
                <a:lnTo>
                  <a:pt x="5820" y="1670"/>
                </a:lnTo>
                <a:lnTo>
                  <a:pt x="5818" y="1672"/>
                </a:lnTo>
                <a:lnTo>
                  <a:pt x="5818" y="1674"/>
                </a:lnTo>
                <a:lnTo>
                  <a:pt x="5822" y="1678"/>
                </a:lnTo>
                <a:lnTo>
                  <a:pt x="5824" y="1678"/>
                </a:lnTo>
                <a:lnTo>
                  <a:pt x="5826" y="1678"/>
                </a:lnTo>
                <a:lnTo>
                  <a:pt x="5828" y="1682"/>
                </a:lnTo>
                <a:lnTo>
                  <a:pt x="5834" y="1688"/>
                </a:lnTo>
                <a:lnTo>
                  <a:pt x="5838" y="1692"/>
                </a:lnTo>
                <a:lnTo>
                  <a:pt x="5840" y="1692"/>
                </a:lnTo>
                <a:lnTo>
                  <a:pt x="5838" y="1688"/>
                </a:lnTo>
                <a:lnTo>
                  <a:pt x="5836" y="1682"/>
                </a:lnTo>
                <a:lnTo>
                  <a:pt x="5832" y="1676"/>
                </a:lnTo>
                <a:lnTo>
                  <a:pt x="5830" y="1676"/>
                </a:lnTo>
                <a:lnTo>
                  <a:pt x="5828" y="1674"/>
                </a:lnTo>
                <a:lnTo>
                  <a:pt x="5826" y="1672"/>
                </a:lnTo>
                <a:lnTo>
                  <a:pt x="5824" y="1668"/>
                </a:lnTo>
                <a:lnTo>
                  <a:pt x="5820" y="1666"/>
                </a:lnTo>
                <a:lnTo>
                  <a:pt x="5818" y="1666"/>
                </a:lnTo>
                <a:lnTo>
                  <a:pt x="5818" y="1668"/>
                </a:lnTo>
                <a:close/>
                <a:moveTo>
                  <a:pt x="5830" y="1664"/>
                </a:moveTo>
                <a:lnTo>
                  <a:pt x="5830" y="1664"/>
                </a:lnTo>
                <a:lnTo>
                  <a:pt x="5826" y="1664"/>
                </a:lnTo>
                <a:lnTo>
                  <a:pt x="5828" y="1668"/>
                </a:lnTo>
                <a:lnTo>
                  <a:pt x="5832" y="1674"/>
                </a:lnTo>
                <a:lnTo>
                  <a:pt x="5838" y="1680"/>
                </a:lnTo>
                <a:lnTo>
                  <a:pt x="5842" y="1682"/>
                </a:lnTo>
                <a:lnTo>
                  <a:pt x="5844" y="1680"/>
                </a:lnTo>
                <a:lnTo>
                  <a:pt x="5846" y="1678"/>
                </a:lnTo>
                <a:lnTo>
                  <a:pt x="5844" y="1676"/>
                </a:lnTo>
                <a:lnTo>
                  <a:pt x="5842" y="1676"/>
                </a:lnTo>
                <a:lnTo>
                  <a:pt x="5844" y="1674"/>
                </a:lnTo>
                <a:lnTo>
                  <a:pt x="5842" y="1672"/>
                </a:lnTo>
                <a:lnTo>
                  <a:pt x="5840" y="1672"/>
                </a:lnTo>
                <a:lnTo>
                  <a:pt x="5838" y="1670"/>
                </a:lnTo>
                <a:lnTo>
                  <a:pt x="5838" y="1668"/>
                </a:lnTo>
                <a:lnTo>
                  <a:pt x="5836" y="1668"/>
                </a:lnTo>
                <a:lnTo>
                  <a:pt x="5834" y="1666"/>
                </a:lnTo>
                <a:lnTo>
                  <a:pt x="5832" y="1664"/>
                </a:lnTo>
                <a:lnTo>
                  <a:pt x="5830" y="1664"/>
                </a:lnTo>
                <a:close/>
                <a:moveTo>
                  <a:pt x="5848" y="1674"/>
                </a:moveTo>
                <a:lnTo>
                  <a:pt x="5848" y="1676"/>
                </a:lnTo>
                <a:lnTo>
                  <a:pt x="5850" y="1674"/>
                </a:lnTo>
                <a:lnTo>
                  <a:pt x="5852" y="1674"/>
                </a:lnTo>
                <a:lnTo>
                  <a:pt x="5854" y="1674"/>
                </a:lnTo>
                <a:lnTo>
                  <a:pt x="5856" y="1672"/>
                </a:lnTo>
                <a:lnTo>
                  <a:pt x="5856" y="1670"/>
                </a:lnTo>
                <a:lnTo>
                  <a:pt x="5852" y="1668"/>
                </a:lnTo>
                <a:lnTo>
                  <a:pt x="5848" y="1664"/>
                </a:lnTo>
                <a:lnTo>
                  <a:pt x="5848" y="1666"/>
                </a:lnTo>
                <a:lnTo>
                  <a:pt x="5848" y="1668"/>
                </a:lnTo>
                <a:lnTo>
                  <a:pt x="5848" y="1670"/>
                </a:lnTo>
                <a:lnTo>
                  <a:pt x="5848" y="1672"/>
                </a:lnTo>
                <a:lnTo>
                  <a:pt x="5848" y="1674"/>
                </a:lnTo>
                <a:close/>
                <a:moveTo>
                  <a:pt x="5844" y="1662"/>
                </a:moveTo>
                <a:lnTo>
                  <a:pt x="5844" y="1662"/>
                </a:lnTo>
                <a:lnTo>
                  <a:pt x="5844" y="1666"/>
                </a:lnTo>
                <a:lnTo>
                  <a:pt x="5844" y="1668"/>
                </a:lnTo>
                <a:lnTo>
                  <a:pt x="5846" y="1670"/>
                </a:lnTo>
                <a:lnTo>
                  <a:pt x="5846" y="1664"/>
                </a:lnTo>
                <a:lnTo>
                  <a:pt x="5844" y="1662"/>
                </a:lnTo>
                <a:close/>
                <a:moveTo>
                  <a:pt x="5858" y="1670"/>
                </a:moveTo>
                <a:lnTo>
                  <a:pt x="5858" y="1670"/>
                </a:lnTo>
                <a:lnTo>
                  <a:pt x="5860" y="1668"/>
                </a:lnTo>
                <a:lnTo>
                  <a:pt x="5860" y="1666"/>
                </a:lnTo>
                <a:lnTo>
                  <a:pt x="5858" y="1666"/>
                </a:lnTo>
                <a:lnTo>
                  <a:pt x="5858" y="1668"/>
                </a:lnTo>
                <a:lnTo>
                  <a:pt x="5858" y="1670"/>
                </a:lnTo>
                <a:close/>
                <a:moveTo>
                  <a:pt x="6210" y="3036"/>
                </a:moveTo>
                <a:lnTo>
                  <a:pt x="6210" y="3036"/>
                </a:lnTo>
                <a:lnTo>
                  <a:pt x="6214" y="3034"/>
                </a:lnTo>
                <a:lnTo>
                  <a:pt x="6218" y="3038"/>
                </a:lnTo>
                <a:lnTo>
                  <a:pt x="6220" y="3042"/>
                </a:lnTo>
                <a:lnTo>
                  <a:pt x="6226" y="3048"/>
                </a:lnTo>
                <a:lnTo>
                  <a:pt x="6230" y="3050"/>
                </a:lnTo>
                <a:lnTo>
                  <a:pt x="6232" y="3048"/>
                </a:lnTo>
                <a:lnTo>
                  <a:pt x="6238" y="3044"/>
                </a:lnTo>
                <a:lnTo>
                  <a:pt x="6246" y="3026"/>
                </a:lnTo>
                <a:lnTo>
                  <a:pt x="6248" y="3022"/>
                </a:lnTo>
                <a:lnTo>
                  <a:pt x="6242" y="3022"/>
                </a:lnTo>
                <a:lnTo>
                  <a:pt x="6238" y="3022"/>
                </a:lnTo>
                <a:lnTo>
                  <a:pt x="6234" y="3020"/>
                </a:lnTo>
                <a:lnTo>
                  <a:pt x="6234" y="3018"/>
                </a:lnTo>
                <a:lnTo>
                  <a:pt x="6232" y="3014"/>
                </a:lnTo>
                <a:lnTo>
                  <a:pt x="6228" y="3014"/>
                </a:lnTo>
                <a:lnTo>
                  <a:pt x="6222" y="3016"/>
                </a:lnTo>
                <a:lnTo>
                  <a:pt x="6216" y="3020"/>
                </a:lnTo>
                <a:lnTo>
                  <a:pt x="6206" y="3028"/>
                </a:lnTo>
                <a:lnTo>
                  <a:pt x="6202" y="3032"/>
                </a:lnTo>
                <a:lnTo>
                  <a:pt x="6204" y="3036"/>
                </a:lnTo>
                <a:lnTo>
                  <a:pt x="6204" y="3038"/>
                </a:lnTo>
                <a:lnTo>
                  <a:pt x="6210" y="3036"/>
                </a:lnTo>
                <a:close/>
                <a:moveTo>
                  <a:pt x="6272" y="3016"/>
                </a:moveTo>
                <a:lnTo>
                  <a:pt x="6272" y="3016"/>
                </a:lnTo>
                <a:lnTo>
                  <a:pt x="6278" y="3018"/>
                </a:lnTo>
                <a:lnTo>
                  <a:pt x="6280" y="3018"/>
                </a:lnTo>
                <a:lnTo>
                  <a:pt x="6280" y="3014"/>
                </a:lnTo>
                <a:lnTo>
                  <a:pt x="6278" y="3010"/>
                </a:lnTo>
                <a:lnTo>
                  <a:pt x="6278" y="3006"/>
                </a:lnTo>
                <a:lnTo>
                  <a:pt x="6276" y="3006"/>
                </a:lnTo>
                <a:lnTo>
                  <a:pt x="6268" y="3004"/>
                </a:lnTo>
                <a:lnTo>
                  <a:pt x="6262" y="3006"/>
                </a:lnTo>
                <a:lnTo>
                  <a:pt x="6260" y="3008"/>
                </a:lnTo>
                <a:lnTo>
                  <a:pt x="6260" y="3010"/>
                </a:lnTo>
                <a:lnTo>
                  <a:pt x="6262" y="3012"/>
                </a:lnTo>
                <a:lnTo>
                  <a:pt x="6264" y="3014"/>
                </a:lnTo>
                <a:lnTo>
                  <a:pt x="6268" y="3014"/>
                </a:lnTo>
                <a:lnTo>
                  <a:pt x="6272" y="3016"/>
                </a:lnTo>
                <a:close/>
                <a:moveTo>
                  <a:pt x="6168" y="3058"/>
                </a:moveTo>
                <a:lnTo>
                  <a:pt x="6168" y="3058"/>
                </a:lnTo>
                <a:lnTo>
                  <a:pt x="6166" y="3056"/>
                </a:lnTo>
                <a:lnTo>
                  <a:pt x="6164" y="3058"/>
                </a:lnTo>
                <a:lnTo>
                  <a:pt x="6158" y="3062"/>
                </a:lnTo>
                <a:lnTo>
                  <a:pt x="6154" y="3068"/>
                </a:lnTo>
                <a:lnTo>
                  <a:pt x="6154" y="3070"/>
                </a:lnTo>
                <a:lnTo>
                  <a:pt x="6156" y="3072"/>
                </a:lnTo>
                <a:lnTo>
                  <a:pt x="6158" y="3074"/>
                </a:lnTo>
                <a:lnTo>
                  <a:pt x="6160" y="3072"/>
                </a:lnTo>
                <a:lnTo>
                  <a:pt x="6166" y="3068"/>
                </a:lnTo>
                <a:lnTo>
                  <a:pt x="6170" y="3064"/>
                </a:lnTo>
                <a:lnTo>
                  <a:pt x="6170" y="3060"/>
                </a:lnTo>
                <a:lnTo>
                  <a:pt x="6168" y="3058"/>
                </a:lnTo>
                <a:close/>
                <a:moveTo>
                  <a:pt x="11926" y="5416"/>
                </a:moveTo>
                <a:lnTo>
                  <a:pt x="11926" y="5416"/>
                </a:lnTo>
                <a:lnTo>
                  <a:pt x="11940" y="5412"/>
                </a:lnTo>
                <a:lnTo>
                  <a:pt x="11942" y="5414"/>
                </a:lnTo>
                <a:lnTo>
                  <a:pt x="11942" y="5416"/>
                </a:lnTo>
                <a:lnTo>
                  <a:pt x="11944" y="5418"/>
                </a:lnTo>
                <a:lnTo>
                  <a:pt x="11948" y="5420"/>
                </a:lnTo>
                <a:lnTo>
                  <a:pt x="11954" y="5424"/>
                </a:lnTo>
                <a:lnTo>
                  <a:pt x="11966" y="5426"/>
                </a:lnTo>
                <a:lnTo>
                  <a:pt x="11978" y="5428"/>
                </a:lnTo>
                <a:lnTo>
                  <a:pt x="11988" y="5432"/>
                </a:lnTo>
                <a:lnTo>
                  <a:pt x="11994" y="5438"/>
                </a:lnTo>
                <a:lnTo>
                  <a:pt x="12000" y="5446"/>
                </a:lnTo>
                <a:lnTo>
                  <a:pt x="12010" y="5464"/>
                </a:lnTo>
                <a:lnTo>
                  <a:pt x="12018" y="5476"/>
                </a:lnTo>
                <a:lnTo>
                  <a:pt x="12028" y="5490"/>
                </a:lnTo>
                <a:lnTo>
                  <a:pt x="12044" y="5512"/>
                </a:lnTo>
                <a:lnTo>
                  <a:pt x="12050" y="5520"/>
                </a:lnTo>
                <a:lnTo>
                  <a:pt x="12056" y="5524"/>
                </a:lnTo>
                <a:lnTo>
                  <a:pt x="12062" y="5528"/>
                </a:lnTo>
                <a:lnTo>
                  <a:pt x="12072" y="5532"/>
                </a:lnTo>
                <a:lnTo>
                  <a:pt x="12102" y="5538"/>
                </a:lnTo>
                <a:lnTo>
                  <a:pt x="12120" y="5542"/>
                </a:lnTo>
                <a:lnTo>
                  <a:pt x="12132" y="5546"/>
                </a:lnTo>
                <a:lnTo>
                  <a:pt x="12140" y="5548"/>
                </a:lnTo>
                <a:lnTo>
                  <a:pt x="12146" y="5552"/>
                </a:lnTo>
                <a:lnTo>
                  <a:pt x="12154" y="5558"/>
                </a:lnTo>
                <a:lnTo>
                  <a:pt x="12158" y="5560"/>
                </a:lnTo>
                <a:lnTo>
                  <a:pt x="12164" y="5560"/>
                </a:lnTo>
                <a:lnTo>
                  <a:pt x="12170" y="5558"/>
                </a:lnTo>
                <a:lnTo>
                  <a:pt x="12176" y="5556"/>
                </a:lnTo>
                <a:lnTo>
                  <a:pt x="12182" y="5554"/>
                </a:lnTo>
                <a:lnTo>
                  <a:pt x="12184" y="5550"/>
                </a:lnTo>
                <a:lnTo>
                  <a:pt x="12186" y="5546"/>
                </a:lnTo>
                <a:lnTo>
                  <a:pt x="12182" y="5540"/>
                </a:lnTo>
                <a:lnTo>
                  <a:pt x="12178" y="5536"/>
                </a:lnTo>
                <a:lnTo>
                  <a:pt x="12168" y="5534"/>
                </a:lnTo>
                <a:lnTo>
                  <a:pt x="12152" y="5528"/>
                </a:lnTo>
                <a:lnTo>
                  <a:pt x="12144" y="5524"/>
                </a:lnTo>
                <a:lnTo>
                  <a:pt x="12142" y="5522"/>
                </a:lnTo>
                <a:lnTo>
                  <a:pt x="12142" y="5520"/>
                </a:lnTo>
                <a:lnTo>
                  <a:pt x="12146" y="5516"/>
                </a:lnTo>
                <a:lnTo>
                  <a:pt x="12148" y="5512"/>
                </a:lnTo>
                <a:lnTo>
                  <a:pt x="12150" y="5508"/>
                </a:lnTo>
                <a:lnTo>
                  <a:pt x="12146" y="5506"/>
                </a:lnTo>
                <a:lnTo>
                  <a:pt x="12134" y="5504"/>
                </a:lnTo>
                <a:lnTo>
                  <a:pt x="12124" y="5502"/>
                </a:lnTo>
                <a:lnTo>
                  <a:pt x="12120" y="5500"/>
                </a:lnTo>
                <a:lnTo>
                  <a:pt x="12120" y="5498"/>
                </a:lnTo>
                <a:lnTo>
                  <a:pt x="12120" y="5492"/>
                </a:lnTo>
                <a:lnTo>
                  <a:pt x="12122" y="5486"/>
                </a:lnTo>
                <a:lnTo>
                  <a:pt x="12124" y="5482"/>
                </a:lnTo>
                <a:lnTo>
                  <a:pt x="12124" y="5478"/>
                </a:lnTo>
                <a:lnTo>
                  <a:pt x="12118" y="5476"/>
                </a:lnTo>
                <a:lnTo>
                  <a:pt x="12108" y="5478"/>
                </a:lnTo>
                <a:lnTo>
                  <a:pt x="12102" y="5478"/>
                </a:lnTo>
                <a:lnTo>
                  <a:pt x="12098" y="5478"/>
                </a:lnTo>
                <a:lnTo>
                  <a:pt x="12092" y="5474"/>
                </a:lnTo>
                <a:lnTo>
                  <a:pt x="12086" y="5468"/>
                </a:lnTo>
                <a:lnTo>
                  <a:pt x="12084" y="5458"/>
                </a:lnTo>
                <a:lnTo>
                  <a:pt x="12078" y="5440"/>
                </a:lnTo>
                <a:lnTo>
                  <a:pt x="12074" y="5432"/>
                </a:lnTo>
                <a:lnTo>
                  <a:pt x="12070" y="5428"/>
                </a:lnTo>
                <a:lnTo>
                  <a:pt x="12064" y="5424"/>
                </a:lnTo>
                <a:lnTo>
                  <a:pt x="12058" y="5418"/>
                </a:lnTo>
                <a:lnTo>
                  <a:pt x="12040" y="5398"/>
                </a:lnTo>
                <a:lnTo>
                  <a:pt x="12034" y="5390"/>
                </a:lnTo>
                <a:lnTo>
                  <a:pt x="12028" y="5380"/>
                </a:lnTo>
                <a:lnTo>
                  <a:pt x="12026" y="5374"/>
                </a:lnTo>
                <a:lnTo>
                  <a:pt x="12026" y="5370"/>
                </a:lnTo>
                <a:lnTo>
                  <a:pt x="12028" y="5368"/>
                </a:lnTo>
                <a:lnTo>
                  <a:pt x="12032" y="5366"/>
                </a:lnTo>
                <a:lnTo>
                  <a:pt x="12036" y="5366"/>
                </a:lnTo>
                <a:lnTo>
                  <a:pt x="12048" y="5366"/>
                </a:lnTo>
                <a:lnTo>
                  <a:pt x="12058" y="5366"/>
                </a:lnTo>
                <a:lnTo>
                  <a:pt x="12062" y="5366"/>
                </a:lnTo>
                <a:lnTo>
                  <a:pt x="12064" y="5362"/>
                </a:lnTo>
                <a:lnTo>
                  <a:pt x="12066" y="5358"/>
                </a:lnTo>
                <a:lnTo>
                  <a:pt x="12066" y="5354"/>
                </a:lnTo>
                <a:lnTo>
                  <a:pt x="12060" y="5342"/>
                </a:lnTo>
                <a:lnTo>
                  <a:pt x="12056" y="5336"/>
                </a:lnTo>
                <a:lnTo>
                  <a:pt x="12050" y="5332"/>
                </a:lnTo>
                <a:lnTo>
                  <a:pt x="12046" y="5328"/>
                </a:lnTo>
                <a:lnTo>
                  <a:pt x="12040" y="5328"/>
                </a:lnTo>
                <a:lnTo>
                  <a:pt x="12034" y="5330"/>
                </a:lnTo>
                <a:lnTo>
                  <a:pt x="12030" y="5328"/>
                </a:lnTo>
                <a:lnTo>
                  <a:pt x="12024" y="5324"/>
                </a:lnTo>
                <a:lnTo>
                  <a:pt x="12016" y="5316"/>
                </a:lnTo>
                <a:lnTo>
                  <a:pt x="12008" y="5312"/>
                </a:lnTo>
                <a:lnTo>
                  <a:pt x="11998" y="5308"/>
                </a:lnTo>
                <a:lnTo>
                  <a:pt x="11984" y="5304"/>
                </a:lnTo>
                <a:lnTo>
                  <a:pt x="11980" y="5302"/>
                </a:lnTo>
                <a:lnTo>
                  <a:pt x="11978" y="5300"/>
                </a:lnTo>
                <a:lnTo>
                  <a:pt x="11980" y="5294"/>
                </a:lnTo>
                <a:lnTo>
                  <a:pt x="11984" y="5286"/>
                </a:lnTo>
                <a:lnTo>
                  <a:pt x="11982" y="5278"/>
                </a:lnTo>
                <a:lnTo>
                  <a:pt x="11978" y="5270"/>
                </a:lnTo>
                <a:lnTo>
                  <a:pt x="11970" y="5258"/>
                </a:lnTo>
                <a:lnTo>
                  <a:pt x="11958" y="5248"/>
                </a:lnTo>
                <a:lnTo>
                  <a:pt x="11948" y="5240"/>
                </a:lnTo>
                <a:lnTo>
                  <a:pt x="11936" y="5232"/>
                </a:lnTo>
                <a:lnTo>
                  <a:pt x="11926" y="5226"/>
                </a:lnTo>
                <a:lnTo>
                  <a:pt x="11918" y="5226"/>
                </a:lnTo>
                <a:lnTo>
                  <a:pt x="11914" y="5224"/>
                </a:lnTo>
                <a:lnTo>
                  <a:pt x="11908" y="5222"/>
                </a:lnTo>
                <a:lnTo>
                  <a:pt x="11902" y="5216"/>
                </a:lnTo>
                <a:lnTo>
                  <a:pt x="11892" y="5208"/>
                </a:lnTo>
                <a:lnTo>
                  <a:pt x="11884" y="5204"/>
                </a:lnTo>
                <a:lnTo>
                  <a:pt x="11874" y="5202"/>
                </a:lnTo>
                <a:lnTo>
                  <a:pt x="11860" y="5198"/>
                </a:lnTo>
                <a:lnTo>
                  <a:pt x="11844" y="5190"/>
                </a:lnTo>
                <a:lnTo>
                  <a:pt x="11810" y="5174"/>
                </a:lnTo>
                <a:lnTo>
                  <a:pt x="11776" y="5160"/>
                </a:lnTo>
                <a:lnTo>
                  <a:pt x="11762" y="5156"/>
                </a:lnTo>
                <a:lnTo>
                  <a:pt x="11750" y="5154"/>
                </a:lnTo>
                <a:lnTo>
                  <a:pt x="11752" y="5444"/>
                </a:lnTo>
                <a:lnTo>
                  <a:pt x="11764" y="5454"/>
                </a:lnTo>
                <a:lnTo>
                  <a:pt x="11774" y="5466"/>
                </a:lnTo>
                <a:lnTo>
                  <a:pt x="11788" y="5486"/>
                </a:lnTo>
                <a:lnTo>
                  <a:pt x="11792" y="5488"/>
                </a:lnTo>
                <a:lnTo>
                  <a:pt x="11798" y="5488"/>
                </a:lnTo>
                <a:lnTo>
                  <a:pt x="11812" y="5488"/>
                </a:lnTo>
                <a:lnTo>
                  <a:pt x="11828" y="5488"/>
                </a:lnTo>
                <a:lnTo>
                  <a:pt x="11836" y="5488"/>
                </a:lnTo>
                <a:lnTo>
                  <a:pt x="11844" y="5492"/>
                </a:lnTo>
                <a:lnTo>
                  <a:pt x="11850" y="5494"/>
                </a:lnTo>
                <a:lnTo>
                  <a:pt x="11856" y="5494"/>
                </a:lnTo>
                <a:lnTo>
                  <a:pt x="11860" y="5492"/>
                </a:lnTo>
                <a:lnTo>
                  <a:pt x="11866" y="5488"/>
                </a:lnTo>
                <a:lnTo>
                  <a:pt x="11874" y="5482"/>
                </a:lnTo>
                <a:lnTo>
                  <a:pt x="11878" y="5480"/>
                </a:lnTo>
                <a:lnTo>
                  <a:pt x="11882" y="5480"/>
                </a:lnTo>
                <a:lnTo>
                  <a:pt x="11886" y="5478"/>
                </a:lnTo>
                <a:lnTo>
                  <a:pt x="11888" y="5476"/>
                </a:lnTo>
                <a:lnTo>
                  <a:pt x="11890" y="5472"/>
                </a:lnTo>
                <a:lnTo>
                  <a:pt x="11888" y="5468"/>
                </a:lnTo>
                <a:lnTo>
                  <a:pt x="11884" y="5460"/>
                </a:lnTo>
                <a:lnTo>
                  <a:pt x="11876" y="5452"/>
                </a:lnTo>
                <a:lnTo>
                  <a:pt x="11870" y="5448"/>
                </a:lnTo>
                <a:lnTo>
                  <a:pt x="11868" y="5446"/>
                </a:lnTo>
                <a:lnTo>
                  <a:pt x="11872" y="5444"/>
                </a:lnTo>
                <a:lnTo>
                  <a:pt x="11876" y="5444"/>
                </a:lnTo>
                <a:lnTo>
                  <a:pt x="11888" y="5440"/>
                </a:lnTo>
                <a:lnTo>
                  <a:pt x="11892" y="5438"/>
                </a:lnTo>
                <a:lnTo>
                  <a:pt x="11892" y="5434"/>
                </a:lnTo>
                <a:lnTo>
                  <a:pt x="11894" y="5430"/>
                </a:lnTo>
                <a:lnTo>
                  <a:pt x="11900" y="5428"/>
                </a:lnTo>
                <a:lnTo>
                  <a:pt x="11902" y="5426"/>
                </a:lnTo>
                <a:lnTo>
                  <a:pt x="11902" y="5422"/>
                </a:lnTo>
                <a:lnTo>
                  <a:pt x="11902" y="5416"/>
                </a:lnTo>
                <a:lnTo>
                  <a:pt x="11898" y="5404"/>
                </a:lnTo>
                <a:lnTo>
                  <a:pt x="11906" y="5412"/>
                </a:lnTo>
                <a:lnTo>
                  <a:pt x="11910" y="5416"/>
                </a:lnTo>
                <a:lnTo>
                  <a:pt x="11918" y="5418"/>
                </a:lnTo>
                <a:lnTo>
                  <a:pt x="11926" y="5416"/>
                </a:lnTo>
                <a:close/>
                <a:moveTo>
                  <a:pt x="10506" y="4964"/>
                </a:moveTo>
                <a:lnTo>
                  <a:pt x="10506" y="4964"/>
                </a:lnTo>
                <a:lnTo>
                  <a:pt x="10502" y="4972"/>
                </a:lnTo>
                <a:lnTo>
                  <a:pt x="10498" y="4980"/>
                </a:lnTo>
                <a:lnTo>
                  <a:pt x="10494" y="5000"/>
                </a:lnTo>
                <a:lnTo>
                  <a:pt x="10494" y="5010"/>
                </a:lnTo>
                <a:lnTo>
                  <a:pt x="10496" y="5020"/>
                </a:lnTo>
                <a:lnTo>
                  <a:pt x="10498" y="5026"/>
                </a:lnTo>
                <a:lnTo>
                  <a:pt x="10504" y="5030"/>
                </a:lnTo>
                <a:lnTo>
                  <a:pt x="10508" y="5032"/>
                </a:lnTo>
                <a:lnTo>
                  <a:pt x="10508" y="5036"/>
                </a:lnTo>
                <a:lnTo>
                  <a:pt x="10504" y="5044"/>
                </a:lnTo>
                <a:lnTo>
                  <a:pt x="10502" y="5048"/>
                </a:lnTo>
                <a:lnTo>
                  <a:pt x="10502" y="5052"/>
                </a:lnTo>
                <a:lnTo>
                  <a:pt x="10502" y="5058"/>
                </a:lnTo>
                <a:lnTo>
                  <a:pt x="10506" y="5064"/>
                </a:lnTo>
                <a:lnTo>
                  <a:pt x="10510" y="5068"/>
                </a:lnTo>
                <a:lnTo>
                  <a:pt x="10512" y="5072"/>
                </a:lnTo>
                <a:lnTo>
                  <a:pt x="10512" y="5074"/>
                </a:lnTo>
                <a:lnTo>
                  <a:pt x="10510" y="5076"/>
                </a:lnTo>
                <a:lnTo>
                  <a:pt x="10510" y="5078"/>
                </a:lnTo>
                <a:lnTo>
                  <a:pt x="10514" y="5082"/>
                </a:lnTo>
                <a:lnTo>
                  <a:pt x="10520" y="5084"/>
                </a:lnTo>
                <a:lnTo>
                  <a:pt x="10520" y="5088"/>
                </a:lnTo>
                <a:lnTo>
                  <a:pt x="10520" y="5090"/>
                </a:lnTo>
                <a:lnTo>
                  <a:pt x="10518" y="5092"/>
                </a:lnTo>
                <a:lnTo>
                  <a:pt x="10516" y="5098"/>
                </a:lnTo>
                <a:lnTo>
                  <a:pt x="10516" y="5100"/>
                </a:lnTo>
                <a:lnTo>
                  <a:pt x="10516" y="5102"/>
                </a:lnTo>
                <a:lnTo>
                  <a:pt x="10520" y="5104"/>
                </a:lnTo>
                <a:lnTo>
                  <a:pt x="10522" y="5102"/>
                </a:lnTo>
                <a:lnTo>
                  <a:pt x="10530" y="5098"/>
                </a:lnTo>
                <a:lnTo>
                  <a:pt x="10536" y="5096"/>
                </a:lnTo>
                <a:lnTo>
                  <a:pt x="10538" y="5098"/>
                </a:lnTo>
                <a:lnTo>
                  <a:pt x="10540" y="5102"/>
                </a:lnTo>
                <a:lnTo>
                  <a:pt x="10540" y="5106"/>
                </a:lnTo>
                <a:lnTo>
                  <a:pt x="10540" y="5110"/>
                </a:lnTo>
                <a:lnTo>
                  <a:pt x="10538" y="5118"/>
                </a:lnTo>
                <a:lnTo>
                  <a:pt x="10536" y="5126"/>
                </a:lnTo>
                <a:lnTo>
                  <a:pt x="10538" y="5132"/>
                </a:lnTo>
                <a:lnTo>
                  <a:pt x="10540" y="5140"/>
                </a:lnTo>
                <a:lnTo>
                  <a:pt x="10546" y="5158"/>
                </a:lnTo>
                <a:lnTo>
                  <a:pt x="10548" y="5170"/>
                </a:lnTo>
                <a:lnTo>
                  <a:pt x="10548" y="5178"/>
                </a:lnTo>
                <a:lnTo>
                  <a:pt x="10548" y="5184"/>
                </a:lnTo>
                <a:lnTo>
                  <a:pt x="10548" y="5186"/>
                </a:lnTo>
                <a:lnTo>
                  <a:pt x="10554" y="5186"/>
                </a:lnTo>
                <a:lnTo>
                  <a:pt x="10566" y="5188"/>
                </a:lnTo>
                <a:lnTo>
                  <a:pt x="10574" y="5190"/>
                </a:lnTo>
                <a:lnTo>
                  <a:pt x="10580" y="5190"/>
                </a:lnTo>
                <a:lnTo>
                  <a:pt x="10586" y="5186"/>
                </a:lnTo>
                <a:lnTo>
                  <a:pt x="10590" y="5182"/>
                </a:lnTo>
                <a:lnTo>
                  <a:pt x="10594" y="5180"/>
                </a:lnTo>
                <a:lnTo>
                  <a:pt x="10600" y="5180"/>
                </a:lnTo>
                <a:lnTo>
                  <a:pt x="10604" y="5182"/>
                </a:lnTo>
                <a:lnTo>
                  <a:pt x="10608" y="5186"/>
                </a:lnTo>
                <a:lnTo>
                  <a:pt x="10612" y="5190"/>
                </a:lnTo>
                <a:lnTo>
                  <a:pt x="10612" y="5196"/>
                </a:lnTo>
                <a:lnTo>
                  <a:pt x="10612" y="5202"/>
                </a:lnTo>
                <a:lnTo>
                  <a:pt x="10612" y="5210"/>
                </a:lnTo>
                <a:lnTo>
                  <a:pt x="10614" y="5212"/>
                </a:lnTo>
                <a:lnTo>
                  <a:pt x="10616" y="5212"/>
                </a:lnTo>
                <a:lnTo>
                  <a:pt x="10622" y="5208"/>
                </a:lnTo>
                <a:lnTo>
                  <a:pt x="10628" y="5204"/>
                </a:lnTo>
                <a:lnTo>
                  <a:pt x="10630" y="5202"/>
                </a:lnTo>
                <a:lnTo>
                  <a:pt x="10634" y="5202"/>
                </a:lnTo>
                <a:lnTo>
                  <a:pt x="10642" y="5204"/>
                </a:lnTo>
                <a:lnTo>
                  <a:pt x="10646" y="5204"/>
                </a:lnTo>
                <a:lnTo>
                  <a:pt x="10650" y="5204"/>
                </a:lnTo>
                <a:lnTo>
                  <a:pt x="10652" y="5202"/>
                </a:lnTo>
                <a:lnTo>
                  <a:pt x="10656" y="5196"/>
                </a:lnTo>
                <a:lnTo>
                  <a:pt x="10658" y="5192"/>
                </a:lnTo>
                <a:lnTo>
                  <a:pt x="10662" y="5190"/>
                </a:lnTo>
                <a:lnTo>
                  <a:pt x="10664" y="5190"/>
                </a:lnTo>
                <a:lnTo>
                  <a:pt x="10668" y="5192"/>
                </a:lnTo>
                <a:lnTo>
                  <a:pt x="10674" y="5196"/>
                </a:lnTo>
                <a:lnTo>
                  <a:pt x="10676" y="5198"/>
                </a:lnTo>
                <a:lnTo>
                  <a:pt x="10680" y="5198"/>
                </a:lnTo>
                <a:lnTo>
                  <a:pt x="10682" y="5198"/>
                </a:lnTo>
                <a:lnTo>
                  <a:pt x="10684" y="5198"/>
                </a:lnTo>
                <a:lnTo>
                  <a:pt x="10684" y="5204"/>
                </a:lnTo>
                <a:lnTo>
                  <a:pt x="10684" y="5206"/>
                </a:lnTo>
                <a:lnTo>
                  <a:pt x="10686" y="5208"/>
                </a:lnTo>
                <a:lnTo>
                  <a:pt x="10690" y="5208"/>
                </a:lnTo>
                <a:lnTo>
                  <a:pt x="10696" y="5206"/>
                </a:lnTo>
                <a:lnTo>
                  <a:pt x="10702" y="5204"/>
                </a:lnTo>
                <a:lnTo>
                  <a:pt x="10708" y="5204"/>
                </a:lnTo>
                <a:lnTo>
                  <a:pt x="10714" y="5206"/>
                </a:lnTo>
                <a:lnTo>
                  <a:pt x="10718" y="5210"/>
                </a:lnTo>
                <a:lnTo>
                  <a:pt x="10722" y="5216"/>
                </a:lnTo>
                <a:lnTo>
                  <a:pt x="10724" y="5222"/>
                </a:lnTo>
                <a:lnTo>
                  <a:pt x="10726" y="5228"/>
                </a:lnTo>
                <a:lnTo>
                  <a:pt x="10724" y="5236"/>
                </a:lnTo>
                <a:lnTo>
                  <a:pt x="10724" y="5240"/>
                </a:lnTo>
                <a:lnTo>
                  <a:pt x="10728" y="5242"/>
                </a:lnTo>
                <a:lnTo>
                  <a:pt x="10734" y="5240"/>
                </a:lnTo>
                <a:lnTo>
                  <a:pt x="10742" y="5236"/>
                </a:lnTo>
                <a:lnTo>
                  <a:pt x="10758" y="5226"/>
                </a:lnTo>
                <a:lnTo>
                  <a:pt x="10764" y="5222"/>
                </a:lnTo>
                <a:lnTo>
                  <a:pt x="10770" y="5220"/>
                </a:lnTo>
                <a:lnTo>
                  <a:pt x="10774" y="5220"/>
                </a:lnTo>
                <a:lnTo>
                  <a:pt x="10778" y="5216"/>
                </a:lnTo>
                <a:lnTo>
                  <a:pt x="10782" y="5208"/>
                </a:lnTo>
                <a:lnTo>
                  <a:pt x="10784" y="5196"/>
                </a:lnTo>
                <a:lnTo>
                  <a:pt x="10786" y="5186"/>
                </a:lnTo>
                <a:lnTo>
                  <a:pt x="10788" y="5182"/>
                </a:lnTo>
                <a:lnTo>
                  <a:pt x="10790" y="5180"/>
                </a:lnTo>
                <a:lnTo>
                  <a:pt x="10792" y="5178"/>
                </a:lnTo>
                <a:lnTo>
                  <a:pt x="10794" y="5170"/>
                </a:lnTo>
                <a:lnTo>
                  <a:pt x="10796" y="5164"/>
                </a:lnTo>
                <a:lnTo>
                  <a:pt x="10798" y="5162"/>
                </a:lnTo>
                <a:lnTo>
                  <a:pt x="10804" y="5160"/>
                </a:lnTo>
                <a:lnTo>
                  <a:pt x="10806" y="5158"/>
                </a:lnTo>
                <a:lnTo>
                  <a:pt x="10806" y="5154"/>
                </a:lnTo>
                <a:lnTo>
                  <a:pt x="10806" y="5150"/>
                </a:lnTo>
                <a:lnTo>
                  <a:pt x="10804" y="5140"/>
                </a:lnTo>
                <a:lnTo>
                  <a:pt x="10802" y="5132"/>
                </a:lnTo>
                <a:lnTo>
                  <a:pt x="10802" y="5124"/>
                </a:lnTo>
                <a:lnTo>
                  <a:pt x="10806" y="5118"/>
                </a:lnTo>
                <a:lnTo>
                  <a:pt x="10810" y="5112"/>
                </a:lnTo>
                <a:lnTo>
                  <a:pt x="10818" y="5102"/>
                </a:lnTo>
                <a:lnTo>
                  <a:pt x="10822" y="5098"/>
                </a:lnTo>
                <a:lnTo>
                  <a:pt x="10826" y="5092"/>
                </a:lnTo>
                <a:lnTo>
                  <a:pt x="10828" y="5088"/>
                </a:lnTo>
                <a:lnTo>
                  <a:pt x="10832" y="5084"/>
                </a:lnTo>
                <a:lnTo>
                  <a:pt x="10840" y="5082"/>
                </a:lnTo>
                <a:lnTo>
                  <a:pt x="10844" y="5080"/>
                </a:lnTo>
                <a:lnTo>
                  <a:pt x="10846" y="5076"/>
                </a:lnTo>
                <a:lnTo>
                  <a:pt x="10846" y="5070"/>
                </a:lnTo>
                <a:lnTo>
                  <a:pt x="10846" y="5062"/>
                </a:lnTo>
                <a:lnTo>
                  <a:pt x="10846" y="5040"/>
                </a:lnTo>
                <a:lnTo>
                  <a:pt x="10846" y="5020"/>
                </a:lnTo>
                <a:lnTo>
                  <a:pt x="10850" y="5008"/>
                </a:lnTo>
                <a:lnTo>
                  <a:pt x="10852" y="5002"/>
                </a:lnTo>
                <a:lnTo>
                  <a:pt x="10856" y="5000"/>
                </a:lnTo>
                <a:lnTo>
                  <a:pt x="10860" y="4996"/>
                </a:lnTo>
                <a:lnTo>
                  <a:pt x="10862" y="4992"/>
                </a:lnTo>
                <a:lnTo>
                  <a:pt x="10866" y="4992"/>
                </a:lnTo>
                <a:lnTo>
                  <a:pt x="10872" y="4996"/>
                </a:lnTo>
                <a:lnTo>
                  <a:pt x="10876" y="4998"/>
                </a:lnTo>
                <a:lnTo>
                  <a:pt x="10880" y="5000"/>
                </a:lnTo>
                <a:lnTo>
                  <a:pt x="10890" y="5002"/>
                </a:lnTo>
                <a:lnTo>
                  <a:pt x="10898" y="5000"/>
                </a:lnTo>
                <a:lnTo>
                  <a:pt x="10900" y="4998"/>
                </a:lnTo>
                <a:lnTo>
                  <a:pt x="10902" y="4996"/>
                </a:lnTo>
                <a:lnTo>
                  <a:pt x="10900" y="4992"/>
                </a:lnTo>
                <a:lnTo>
                  <a:pt x="10894" y="4986"/>
                </a:lnTo>
                <a:lnTo>
                  <a:pt x="10876" y="4968"/>
                </a:lnTo>
                <a:lnTo>
                  <a:pt x="10868" y="4960"/>
                </a:lnTo>
                <a:lnTo>
                  <a:pt x="10862" y="4952"/>
                </a:lnTo>
                <a:lnTo>
                  <a:pt x="10858" y="4944"/>
                </a:lnTo>
                <a:lnTo>
                  <a:pt x="10858" y="4940"/>
                </a:lnTo>
                <a:lnTo>
                  <a:pt x="10860" y="4938"/>
                </a:lnTo>
                <a:lnTo>
                  <a:pt x="10862" y="4934"/>
                </a:lnTo>
                <a:lnTo>
                  <a:pt x="10864" y="4930"/>
                </a:lnTo>
                <a:lnTo>
                  <a:pt x="10862" y="4926"/>
                </a:lnTo>
                <a:lnTo>
                  <a:pt x="10860" y="4922"/>
                </a:lnTo>
                <a:lnTo>
                  <a:pt x="10856" y="4914"/>
                </a:lnTo>
                <a:lnTo>
                  <a:pt x="10852" y="4908"/>
                </a:lnTo>
                <a:lnTo>
                  <a:pt x="10850" y="4902"/>
                </a:lnTo>
                <a:lnTo>
                  <a:pt x="10850" y="4896"/>
                </a:lnTo>
                <a:lnTo>
                  <a:pt x="10848" y="4892"/>
                </a:lnTo>
                <a:lnTo>
                  <a:pt x="10842" y="4890"/>
                </a:lnTo>
                <a:lnTo>
                  <a:pt x="10838" y="4886"/>
                </a:lnTo>
                <a:lnTo>
                  <a:pt x="10838" y="4882"/>
                </a:lnTo>
                <a:lnTo>
                  <a:pt x="10838" y="4878"/>
                </a:lnTo>
                <a:lnTo>
                  <a:pt x="10838" y="4872"/>
                </a:lnTo>
                <a:lnTo>
                  <a:pt x="10842" y="4868"/>
                </a:lnTo>
                <a:lnTo>
                  <a:pt x="10844" y="4866"/>
                </a:lnTo>
                <a:lnTo>
                  <a:pt x="10846" y="4864"/>
                </a:lnTo>
                <a:lnTo>
                  <a:pt x="10852" y="4866"/>
                </a:lnTo>
                <a:lnTo>
                  <a:pt x="10854" y="4866"/>
                </a:lnTo>
                <a:lnTo>
                  <a:pt x="10856" y="4864"/>
                </a:lnTo>
                <a:lnTo>
                  <a:pt x="10854" y="4860"/>
                </a:lnTo>
                <a:lnTo>
                  <a:pt x="10852" y="4856"/>
                </a:lnTo>
                <a:lnTo>
                  <a:pt x="10844" y="4848"/>
                </a:lnTo>
                <a:lnTo>
                  <a:pt x="10842" y="4842"/>
                </a:lnTo>
                <a:lnTo>
                  <a:pt x="10842" y="4840"/>
                </a:lnTo>
                <a:lnTo>
                  <a:pt x="10844" y="4840"/>
                </a:lnTo>
                <a:lnTo>
                  <a:pt x="10844" y="4838"/>
                </a:lnTo>
                <a:lnTo>
                  <a:pt x="10848" y="4836"/>
                </a:lnTo>
                <a:lnTo>
                  <a:pt x="10848" y="4834"/>
                </a:lnTo>
                <a:lnTo>
                  <a:pt x="10848" y="4830"/>
                </a:lnTo>
                <a:lnTo>
                  <a:pt x="10848" y="4826"/>
                </a:lnTo>
                <a:lnTo>
                  <a:pt x="10854" y="4832"/>
                </a:lnTo>
                <a:lnTo>
                  <a:pt x="10860" y="4834"/>
                </a:lnTo>
                <a:lnTo>
                  <a:pt x="10864" y="4834"/>
                </a:lnTo>
                <a:lnTo>
                  <a:pt x="10868" y="4832"/>
                </a:lnTo>
                <a:lnTo>
                  <a:pt x="10874" y="4830"/>
                </a:lnTo>
                <a:lnTo>
                  <a:pt x="10880" y="4830"/>
                </a:lnTo>
                <a:lnTo>
                  <a:pt x="10886" y="4828"/>
                </a:lnTo>
                <a:lnTo>
                  <a:pt x="10886" y="4826"/>
                </a:lnTo>
                <a:lnTo>
                  <a:pt x="10886" y="4824"/>
                </a:lnTo>
                <a:lnTo>
                  <a:pt x="10880" y="4816"/>
                </a:lnTo>
                <a:lnTo>
                  <a:pt x="10872" y="4810"/>
                </a:lnTo>
                <a:lnTo>
                  <a:pt x="10868" y="4806"/>
                </a:lnTo>
                <a:lnTo>
                  <a:pt x="10870" y="4802"/>
                </a:lnTo>
                <a:lnTo>
                  <a:pt x="10874" y="4798"/>
                </a:lnTo>
                <a:lnTo>
                  <a:pt x="10876" y="4796"/>
                </a:lnTo>
                <a:lnTo>
                  <a:pt x="10880" y="4798"/>
                </a:lnTo>
                <a:lnTo>
                  <a:pt x="10882" y="4800"/>
                </a:lnTo>
                <a:lnTo>
                  <a:pt x="10892" y="4798"/>
                </a:lnTo>
                <a:lnTo>
                  <a:pt x="10902" y="4796"/>
                </a:lnTo>
                <a:lnTo>
                  <a:pt x="10908" y="4792"/>
                </a:lnTo>
                <a:lnTo>
                  <a:pt x="10912" y="4786"/>
                </a:lnTo>
                <a:lnTo>
                  <a:pt x="10912" y="4780"/>
                </a:lnTo>
                <a:lnTo>
                  <a:pt x="10912" y="4776"/>
                </a:lnTo>
                <a:lnTo>
                  <a:pt x="10910" y="4776"/>
                </a:lnTo>
                <a:lnTo>
                  <a:pt x="10906" y="4776"/>
                </a:lnTo>
                <a:lnTo>
                  <a:pt x="10902" y="4776"/>
                </a:lnTo>
                <a:lnTo>
                  <a:pt x="10900" y="4776"/>
                </a:lnTo>
                <a:lnTo>
                  <a:pt x="10898" y="4774"/>
                </a:lnTo>
                <a:lnTo>
                  <a:pt x="10894" y="4772"/>
                </a:lnTo>
                <a:lnTo>
                  <a:pt x="10892" y="4770"/>
                </a:lnTo>
                <a:lnTo>
                  <a:pt x="10888" y="4768"/>
                </a:lnTo>
                <a:lnTo>
                  <a:pt x="10886" y="4766"/>
                </a:lnTo>
                <a:lnTo>
                  <a:pt x="10882" y="4760"/>
                </a:lnTo>
                <a:lnTo>
                  <a:pt x="10878" y="4758"/>
                </a:lnTo>
                <a:lnTo>
                  <a:pt x="10872" y="4758"/>
                </a:lnTo>
                <a:lnTo>
                  <a:pt x="10870" y="4760"/>
                </a:lnTo>
                <a:lnTo>
                  <a:pt x="10864" y="4764"/>
                </a:lnTo>
                <a:lnTo>
                  <a:pt x="10862" y="4764"/>
                </a:lnTo>
                <a:lnTo>
                  <a:pt x="10860" y="4762"/>
                </a:lnTo>
                <a:lnTo>
                  <a:pt x="10860" y="4758"/>
                </a:lnTo>
                <a:lnTo>
                  <a:pt x="10862" y="4758"/>
                </a:lnTo>
                <a:lnTo>
                  <a:pt x="10864" y="4756"/>
                </a:lnTo>
                <a:lnTo>
                  <a:pt x="10864" y="4750"/>
                </a:lnTo>
                <a:lnTo>
                  <a:pt x="10862" y="4748"/>
                </a:lnTo>
                <a:lnTo>
                  <a:pt x="10862" y="4746"/>
                </a:lnTo>
                <a:lnTo>
                  <a:pt x="10856" y="4748"/>
                </a:lnTo>
                <a:lnTo>
                  <a:pt x="10852" y="4750"/>
                </a:lnTo>
                <a:lnTo>
                  <a:pt x="10850" y="4750"/>
                </a:lnTo>
                <a:lnTo>
                  <a:pt x="10848" y="4748"/>
                </a:lnTo>
                <a:lnTo>
                  <a:pt x="10848" y="4740"/>
                </a:lnTo>
                <a:lnTo>
                  <a:pt x="10848" y="4734"/>
                </a:lnTo>
                <a:lnTo>
                  <a:pt x="10850" y="4728"/>
                </a:lnTo>
                <a:lnTo>
                  <a:pt x="10846" y="4722"/>
                </a:lnTo>
                <a:lnTo>
                  <a:pt x="10842" y="4718"/>
                </a:lnTo>
                <a:lnTo>
                  <a:pt x="10840" y="4720"/>
                </a:lnTo>
                <a:lnTo>
                  <a:pt x="10838" y="4720"/>
                </a:lnTo>
                <a:lnTo>
                  <a:pt x="10834" y="4718"/>
                </a:lnTo>
                <a:lnTo>
                  <a:pt x="10832" y="4710"/>
                </a:lnTo>
                <a:lnTo>
                  <a:pt x="10830" y="4702"/>
                </a:lnTo>
                <a:lnTo>
                  <a:pt x="10828" y="4700"/>
                </a:lnTo>
                <a:lnTo>
                  <a:pt x="10826" y="4700"/>
                </a:lnTo>
                <a:lnTo>
                  <a:pt x="10824" y="4704"/>
                </a:lnTo>
                <a:lnTo>
                  <a:pt x="10822" y="4708"/>
                </a:lnTo>
                <a:lnTo>
                  <a:pt x="10820" y="4714"/>
                </a:lnTo>
                <a:lnTo>
                  <a:pt x="10816" y="4720"/>
                </a:lnTo>
                <a:lnTo>
                  <a:pt x="10814" y="4720"/>
                </a:lnTo>
                <a:lnTo>
                  <a:pt x="10814" y="4712"/>
                </a:lnTo>
                <a:lnTo>
                  <a:pt x="10816" y="4702"/>
                </a:lnTo>
                <a:lnTo>
                  <a:pt x="10814" y="4700"/>
                </a:lnTo>
                <a:lnTo>
                  <a:pt x="10812" y="4698"/>
                </a:lnTo>
                <a:lnTo>
                  <a:pt x="10808" y="4700"/>
                </a:lnTo>
                <a:lnTo>
                  <a:pt x="10808" y="4706"/>
                </a:lnTo>
                <a:lnTo>
                  <a:pt x="10804" y="4714"/>
                </a:lnTo>
                <a:lnTo>
                  <a:pt x="10798" y="4726"/>
                </a:lnTo>
                <a:lnTo>
                  <a:pt x="10792" y="4736"/>
                </a:lnTo>
                <a:lnTo>
                  <a:pt x="10788" y="4740"/>
                </a:lnTo>
                <a:lnTo>
                  <a:pt x="10786" y="4742"/>
                </a:lnTo>
                <a:lnTo>
                  <a:pt x="10784" y="4748"/>
                </a:lnTo>
                <a:lnTo>
                  <a:pt x="10782" y="4754"/>
                </a:lnTo>
                <a:lnTo>
                  <a:pt x="10780" y="4758"/>
                </a:lnTo>
                <a:lnTo>
                  <a:pt x="10778" y="4760"/>
                </a:lnTo>
                <a:lnTo>
                  <a:pt x="10778" y="4762"/>
                </a:lnTo>
                <a:lnTo>
                  <a:pt x="10776" y="4768"/>
                </a:lnTo>
                <a:lnTo>
                  <a:pt x="10774" y="4772"/>
                </a:lnTo>
                <a:lnTo>
                  <a:pt x="10770" y="4772"/>
                </a:lnTo>
                <a:lnTo>
                  <a:pt x="10768" y="4772"/>
                </a:lnTo>
                <a:lnTo>
                  <a:pt x="10766" y="4770"/>
                </a:lnTo>
                <a:lnTo>
                  <a:pt x="10762" y="4772"/>
                </a:lnTo>
                <a:lnTo>
                  <a:pt x="10756" y="4780"/>
                </a:lnTo>
                <a:lnTo>
                  <a:pt x="10756" y="4782"/>
                </a:lnTo>
                <a:lnTo>
                  <a:pt x="10758" y="4782"/>
                </a:lnTo>
                <a:lnTo>
                  <a:pt x="10762" y="4786"/>
                </a:lnTo>
                <a:lnTo>
                  <a:pt x="10764" y="4790"/>
                </a:lnTo>
                <a:lnTo>
                  <a:pt x="10764" y="4794"/>
                </a:lnTo>
                <a:lnTo>
                  <a:pt x="10760" y="4798"/>
                </a:lnTo>
                <a:lnTo>
                  <a:pt x="10756" y="4800"/>
                </a:lnTo>
                <a:lnTo>
                  <a:pt x="10754" y="4800"/>
                </a:lnTo>
                <a:lnTo>
                  <a:pt x="10750" y="4800"/>
                </a:lnTo>
                <a:lnTo>
                  <a:pt x="10746" y="4804"/>
                </a:lnTo>
                <a:lnTo>
                  <a:pt x="10742" y="4806"/>
                </a:lnTo>
                <a:lnTo>
                  <a:pt x="10742" y="4802"/>
                </a:lnTo>
                <a:lnTo>
                  <a:pt x="10744" y="4796"/>
                </a:lnTo>
                <a:lnTo>
                  <a:pt x="10744" y="4794"/>
                </a:lnTo>
                <a:lnTo>
                  <a:pt x="10742" y="4794"/>
                </a:lnTo>
                <a:lnTo>
                  <a:pt x="10738" y="4796"/>
                </a:lnTo>
                <a:lnTo>
                  <a:pt x="10732" y="4802"/>
                </a:lnTo>
                <a:lnTo>
                  <a:pt x="10724" y="4808"/>
                </a:lnTo>
                <a:lnTo>
                  <a:pt x="10716" y="4814"/>
                </a:lnTo>
                <a:lnTo>
                  <a:pt x="10710" y="4816"/>
                </a:lnTo>
                <a:lnTo>
                  <a:pt x="10704" y="4818"/>
                </a:lnTo>
                <a:lnTo>
                  <a:pt x="10702" y="4816"/>
                </a:lnTo>
                <a:lnTo>
                  <a:pt x="10700" y="4818"/>
                </a:lnTo>
                <a:lnTo>
                  <a:pt x="10700" y="4828"/>
                </a:lnTo>
                <a:lnTo>
                  <a:pt x="10698" y="4834"/>
                </a:lnTo>
                <a:lnTo>
                  <a:pt x="10696" y="4840"/>
                </a:lnTo>
                <a:lnTo>
                  <a:pt x="10686" y="4850"/>
                </a:lnTo>
                <a:lnTo>
                  <a:pt x="10674" y="4864"/>
                </a:lnTo>
                <a:lnTo>
                  <a:pt x="10670" y="4872"/>
                </a:lnTo>
                <a:lnTo>
                  <a:pt x="10666" y="4882"/>
                </a:lnTo>
                <a:lnTo>
                  <a:pt x="10662" y="4888"/>
                </a:lnTo>
                <a:lnTo>
                  <a:pt x="10654" y="4892"/>
                </a:lnTo>
                <a:lnTo>
                  <a:pt x="10634" y="4896"/>
                </a:lnTo>
                <a:lnTo>
                  <a:pt x="10612" y="4900"/>
                </a:lnTo>
                <a:lnTo>
                  <a:pt x="10604" y="4902"/>
                </a:lnTo>
                <a:lnTo>
                  <a:pt x="10600" y="4906"/>
                </a:lnTo>
                <a:lnTo>
                  <a:pt x="10598" y="4910"/>
                </a:lnTo>
                <a:lnTo>
                  <a:pt x="10598" y="4914"/>
                </a:lnTo>
                <a:lnTo>
                  <a:pt x="10598" y="4922"/>
                </a:lnTo>
                <a:lnTo>
                  <a:pt x="10598" y="4928"/>
                </a:lnTo>
                <a:lnTo>
                  <a:pt x="10596" y="4928"/>
                </a:lnTo>
                <a:lnTo>
                  <a:pt x="10592" y="4926"/>
                </a:lnTo>
                <a:lnTo>
                  <a:pt x="10590" y="4924"/>
                </a:lnTo>
                <a:lnTo>
                  <a:pt x="10588" y="4924"/>
                </a:lnTo>
                <a:lnTo>
                  <a:pt x="10586" y="4928"/>
                </a:lnTo>
                <a:lnTo>
                  <a:pt x="10586" y="4932"/>
                </a:lnTo>
                <a:lnTo>
                  <a:pt x="10588" y="4936"/>
                </a:lnTo>
                <a:lnTo>
                  <a:pt x="10590" y="4938"/>
                </a:lnTo>
                <a:lnTo>
                  <a:pt x="10590" y="4940"/>
                </a:lnTo>
                <a:lnTo>
                  <a:pt x="10588" y="4942"/>
                </a:lnTo>
                <a:lnTo>
                  <a:pt x="10586" y="4948"/>
                </a:lnTo>
                <a:lnTo>
                  <a:pt x="10584" y="4956"/>
                </a:lnTo>
                <a:lnTo>
                  <a:pt x="10582" y="4960"/>
                </a:lnTo>
                <a:lnTo>
                  <a:pt x="10580" y="4962"/>
                </a:lnTo>
                <a:lnTo>
                  <a:pt x="10584" y="4968"/>
                </a:lnTo>
                <a:lnTo>
                  <a:pt x="10586" y="4972"/>
                </a:lnTo>
                <a:lnTo>
                  <a:pt x="10586" y="4974"/>
                </a:lnTo>
                <a:lnTo>
                  <a:pt x="10578" y="4968"/>
                </a:lnTo>
                <a:lnTo>
                  <a:pt x="10572" y="4966"/>
                </a:lnTo>
                <a:lnTo>
                  <a:pt x="10566" y="4964"/>
                </a:lnTo>
                <a:lnTo>
                  <a:pt x="10562" y="4964"/>
                </a:lnTo>
                <a:lnTo>
                  <a:pt x="10560" y="4962"/>
                </a:lnTo>
                <a:lnTo>
                  <a:pt x="10560" y="4960"/>
                </a:lnTo>
                <a:lnTo>
                  <a:pt x="10562" y="4956"/>
                </a:lnTo>
                <a:lnTo>
                  <a:pt x="10560" y="4956"/>
                </a:lnTo>
                <a:lnTo>
                  <a:pt x="10558" y="4956"/>
                </a:lnTo>
                <a:lnTo>
                  <a:pt x="10554" y="4954"/>
                </a:lnTo>
                <a:lnTo>
                  <a:pt x="10552" y="4952"/>
                </a:lnTo>
                <a:lnTo>
                  <a:pt x="10552" y="4954"/>
                </a:lnTo>
                <a:lnTo>
                  <a:pt x="10550" y="4956"/>
                </a:lnTo>
                <a:lnTo>
                  <a:pt x="10546" y="4958"/>
                </a:lnTo>
                <a:lnTo>
                  <a:pt x="10540" y="4958"/>
                </a:lnTo>
                <a:lnTo>
                  <a:pt x="10534" y="4954"/>
                </a:lnTo>
                <a:lnTo>
                  <a:pt x="10528" y="4950"/>
                </a:lnTo>
                <a:lnTo>
                  <a:pt x="10526" y="4942"/>
                </a:lnTo>
                <a:lnTo>
                  <a:pt x="10520" y="4942"/>
                </a:lnTo>
                <a:lnTo>
                  <a:pt x="10516" y="4944"/>
                </a:lnTo>
                <a:lnTo>
                  <a:pt x="10512" y="4950"/>
                </a:lnTo>
                <a:lnTo>
                  <a:pt x="10508" y="4958"/>
                </a:lnTo>
                <a:lnTo>
                  <a:pt x="10506" y="4964"/>
                </a:lnTo>
                <a:close/>
                <a:moveTo>
                  <a:pt x="12348" y="4304"/>
                </a:moveTo>
                <a:lnTo>
                  <a:pt x="12348" y="4304"/>
                </a:lnTo>
                <a:lnTo>
                  <a:pt x="12352" y="4306"/>
                </a:lnTo>
                <a:lnTo>
                  <a:pt x="12354" y="4306"/>
                </a:lnTo>
                <a:lnTo>
                  <a:pt x="12358" y="4302"/>
                </a:lnTo>
                <a:lnTo>
                  <a:pt x="12362" y="4296"/>
                </a:lnTo>
                <a:lnTo>
                  <a:pt x="12366" y="4294"/>
                </a:lnTo>
                <a:lnTo>
                  <a:pt x="12368" y="4292"/>
                </a:lnTo>
                <a:lnTo>
                  <a:pt x="12370" y="4290"/>
                </a:lnTo>
                <a:lnTo>
                  <a:pt x="12372" y="4282"/>
                </a:lnTo>
                <a:lnTo>
                  <a:pt x="12376" y="4274"/>
                </a:lnTo>
                <a:lnTo>
                  <a:pt x="12376" y="4272"/>
                </a:lnTo>
                <a:lnTo>
                  <a:pt x="12374" y="4270"/>
                </a:lnTo>
                <a:lnTo>
                  <a:pt x="12370" y="4270"/>
                </a:lnTo>
                <a:lnTo>
                  <a:pt x="12370" y="4268"/>
                </a:lnTo>
                <a:lnTo>
                  <a:pt x="12368" y="4266"/>
                </a:lnTo>
                <a:lnTo>
                  <a:pt x="12366" y="4264"/>
                </a:lnTo>
                <a:lnTo>
                  <a:pt x="12362" y="4264"/>
                </a:lnTo>
                <a:lnTo>
                  <a:pt x="12358" y="4264"/>
                </a:lnTo>
                <a:lnTo>
                  <a:pt x="12348" y="4268"/>
                </a:lnTo>
                <a:lnTo>
                  <a:pt x="12338" y="4276"/>
                </a:lnTo>
                <a:lnTo>
                  <a:pt x="12336" y="4280"/>
                </a:lnTo>
                <a:lnTo>
                  <a:pt x="12336" y="4282"/>
                </a:lnTo>
                <a:lnTo>
                  <a:pt x="12334" y="4288"/>
                </a:lnTo>
                <a:lnTo>
                  <a:pt x="12332" y="4294"/>
                </a:lnTo>
                <a:lnTo>
                  <a:pt x="12328" y="4298"/>
                </a:lnTo>
                <a:lnTo>
                  <a:pt x="12326" y="4304"/>
                </a:lnTo>
                <a:lnTo>
                  <a:pt x="12328" y="4306"/>
                </a:lnTo>
                <a:lnTo>
                  <a:pt x="12332" y="4304"/>
                </a:lnTo>
                <a:lnTo>
                  <a:pt x="12338" y="4302"/>
                </a:lnTo>
                <a:lnTo>
                  <a:pt x="12348" y="4304"/>
                </a:lnTo>
                <a:close/>
                <a:moveTo>
                  <a:pt x="10758" y="5378"/>
                </a:moveTo>
                <a:lnTo>
                  <a:pt x="10758" y="5378"/>
                </a:lnTo>
                <a:lnTo>
                  <a:pt x="10760" y="5376"/>
                </a:lnTo>
                <a:lnTo>
                  <a:pt x="10762" y="5378"/>
                </a:lnTo>
                <a:lnTo>
                  <a:pt x="10764" y="5378"/>
                </a:lnTo>
                <a:lnTo>
                  <a:pt x="10766" y="5376"/>
                </a:lnTo>
                <a:lnTo>
                  <a:pt x="10766" y="5374"/>
                </a:lnTo>
                <a:lnTo>
                  <a:pt x="10764" y="5372"/>
                </a:lnTo>
                <a:lnTo>
                  <a:pt x="10760" y="5372"/>
                </a:lnTo>
                <a:lnTo>
                  <a:pt x="10754" y="5372"/>
                </a:lnTo>
                <a:lnTo>
                  <a:pt x="10752" y="5374"/>
                </a:lnTo>
                <a:lnTo>
                  <a:pt x="10752" y="5376"/>
                </a:lnTo>
                <a:lnTo>
                  <a:pt x="10754" y="5378"/>
                </a:lnTo>
                <a:lnTo>
                  <a:pt x="10758" y="5378"/>
                </a:lnTo>
                <a:close/>
                <a:moveTo>
                  <a:pt x="10962" y="5352"/>
                </a:moveTo>
                <a:lnTo>
                  <a:pt x="10962" y="5352"/>
                </a:lnTo>
                <a:lnTo>
                  <a:pt x="10964" y="5354"/>
                </a:lnTo>
                <a:lnTo>
                  <a:pt x="10966" y="5344"/>
                </a:lnTo>
                <a:lnTo>
                  <a:pt x="10966" y="5332"/>
                </a:lnTo>
                <a:lnTo>
                  <a:pt x="10964" y="5322"/>
                </a:lnTo>
                <a:lnTo>
                  <a:pt x="10962" y="5322"/>
                </a:lnTo>
                <a:lnTo>
                  <a:pt x="10962" y="5330"/>
                </a:lnTo>
                <a:lnTo>
                  <a:pt x="10960" y="5340"/>
                </a:lnTo>
                <a:lnTo>
                  <a:pt x="10962" y="5352"/>
                </a:lnTo>
                <a:close/>
                <a:moveTo>
                  <a:pt x="11064" y="5452"/>
                </a:moveTo>
                <a:lnTo>
                  <a:pt x="11064" y="5452"/>
                </a:lnTo>
                <a:lnTo>
                  <a:pt x="11060" y="5454"/>
                </a:lnTo>
                <a:lnTo>
                  <a:pt x="11060" y="5456"/>
                </a:lnTo>
                <a:lnTo>
                  <a:pt x="11064" y="5456"/>
                </a:lnTo>
                <a:lnTo>
                  <a:pt x="11068" y="5454"/>
                </a:lnTo>
                <a:lnTo>
                  <a:pt x="11070" y="5452"/>
                </a:lnTo>
                <a:lnTo>
                  <a:pt x="11070" y="5450"/>
                </a:lnTo>
                <a:lnTo>
                  <a:pt x="11064" y="5452"/>
                </a:lnTo>
                <a:close/>
                <a:moveTo>
                  <a:pt x="11078" y="5444"/>
                </a:moveTo>
                <a:lnTo>
                  <a:pt x="11078" y="5444"/>
                </a:lnTo>
                <a:lnTo>
                  <a:pt x="11076" y="5440"/>
                </a:lnTo>
                <a:lnTo>
                  <a:pt x="11074" y="5440"/>
                </a:lnTo>
                <a:lnTo>
                  <a:pt x="11070" y="5440"/>
                </a:lnTo>
                <a:lnTo>
                  <a:pt x="11068" y="5444"/>
                </a:lnTo>
                <a:lnTo>
                  <a:pt x="11066" y="5446"/>
                </a:lnTo>
                <a:lnTo>
                  <a:pt x="11066" y="5448"/>
                </a:lnTo>
                <a:lnTo>
                  <a:pt x="11072" y="5448"/>
                </a:lnTo>
                <a:lnTo>
                  <a:pt x="11076" y="5448"/>
                </a:lnTo>
                <a:lnTo>
                  <a:pt x="11078" y="5444"/>
                </a:lnTo>
                <a:close/>
                <a:moveTo>
                  <a:pt x="11112" y="5442"/>
                </a:moveTo>
                <a:lnTo>
                  <a:pt x="11112" y="5442"/>
                </a:lnTo>
                <a:lnTo>
                  <a:pt x="11108" y="5446"/>
                </a:lnTo>
                <a:lnTo>
                  <a:pt x="11106" y="5444"/>
                </a:lnTo>
                <a:lnTo>
                  <a:pt x="11104" y="5444"/>
                </a:lnTo>
                <a:lnTo>
                  <a:pt x="11102" y="5446"/>
                </a:lnTo>
                <a:lnTo>
                  <a:pt x="11102" y="5450"/>
                </a:lnTo>
                <a:lnTo>
                  <a:pt x="11106" y="5454"/>
                </a:lnTo>
                <a:lnTo>
                  <a:pt x="11108" y="5454"/>
                </a:lnTo>
                <a:lnTo>
                  <a:pt x="11110" y="5454"/>
                </a:lnTo>
                <a:lnTo>
                  <a:pt x="11112" y="5452"/>
                </a:lnTo>
                <a:lnTo>
                  <a:pt x="11116" y="5444"/>
                </a:lnTo>
                <a:lnTo>
                  <a:pt x="11116" y="5440"/>
                </a:lnTo>
                <a:lnTo>
                  <a:pt x="11116" y="5438"/>
                </a:lnTo>
                <a:lnTo>
                  <a:pt x="11112" y="5442"/>
                </a:lnTo>
                <a:close/>
                <a:moveTo>
                  <a:pt x="11080" y="5560"/>
                </a:moveTo>
                <a:lnTo>
                  <a:pt x="11080" y="5560"/>
                </a:lnTo>
                <a:lnTo>
                  <a:pt x="11082" y="5556"/>
                </a:lnTo>
                <a:lnTo>
                  <a:pt x="11082" y="5552"/>
                </a:lnTo>
                <a:lnTo>
                  <a:pt x="11080" y="5550"/>
                </a:lnTo>
                <a:lnTo>
                  <a:pt x="11078" y="5550"/>
                </a:lnTo>
                <a:lnTo>
                  <a:pt x="11076" y="5550"/>
                </a:lnTo>
                <a:lnTo>
                  <a:pt x="11074" y="5554"/>
                </a:lnTo>
                <a:lnTo>
                  <a:pt x="11068" y="5560"/>
                </a:lnTo>
                <a:lnTo>
                  <a:pt x="11062" y="5562"/>
                </a:lnTo>
                <a:lnTo>
                  <a:pt x="11058" y="5564"/>
                </a:lnTo>
                <a:lnTo>
                  <a:pt x="11056" y="5570"/>
                </a:lnTo>
                <a:lnTo>
                  <a:pt x="11056" y="5572"/>
                </a:lnTo>
                <a:lnTo>
                  <a:pt x="11058" y="5572"/>
                </a:lnTo>
                <a:lnTo>
                  <a:pt x="11066" y="5570"/>
                </a:lnTo>
                <a:lnTo>
                  <a:pt x="11080" y="5560"/>
                </a:lnTo>
                <a:close/>
                <a:moveTo>
                  <a:pt x="11070" y="5096"/>
                </a:moveTo>
                <a:lnTo>
                  <a:pt x="11070" y="5096"/>
                </a:lnTo>
                <a:lnTo>
                  <a:pt x="11064" y="5096"/>
                </a:lnTo>
                <a:lnTo>
                  <a:pt x="11060" y="5098"/>
                </a:lnTo>
                <a:lnTo>
                  <a:pt x="11058" y="5106"/>
                </a:lnTo>
                <a:lnTo>
                  <a:pt x="11060" y="5116"/>
                </a:lnTo>
                <a:lnTo>
                  <a:pt x="11062" y="5114"/>
                </a:lnTo>
                <a:lnTo>
                  <a:pt x="11068" y="5108"/>
                </a:lnTo>
                <a:lnTo>
                  <a:pt x="11072" y="5100"/>
                </a:lnTo>
                <a:lnTo>
                  <a:pt x="11072" y="5096"/>
                </a:lnTo>
                <a:lnTo>
                  <a:pt x="11070" y="5096"/>
                </a:lnTo>
                <a:close/>
                <a:moveTo>
                  <a:pt x="11084" y="5112"/>
                </a:moveTo>
                <a:lnTo>
                  <a:pt x="11084" y="5112"/>
                </a:lnTo>
                <a:lnTo>
                  <a:pt x="11086" y="5108"/>
                </a:lnTo>
                <a:lnTo>
                  <a:pt x="11088" y="5104"/>
                </a:lnTo>
                <a:lnTo>
                  <a:pt x="11086" y="5100"/>
                </a:lnTo>
                <a:lnTo>
                  <a:pt x="11080" y="5100"/>
                </a:lnTo>
                <a:lnTo>
                  <a:pt x="11078" y="5102"/>
                </a:lnTo>
                <a:lnTo>
                  <a:pt x="11078" y="5104"/>
                </a:lnTo>
                <a:lnTo>
                  <a:pt x="11078" y="5108"/>
                </a:lnTo>
                <a:lnTo>
                  <a:pt x="11080" y="5112"/>
                </a:lnTo>
                <a:lnTo>
                  <a:pt x="11082" y="5112"/>
                </a:lnTo>
                <a:lnTo>
                  <a:pt x="11084" y="5112"/>
                </a:lnTo>
                <a:close/>
                <a:moveTo>
                  <a:pt x="10794" y="5226"/>
                </a:moveTo>
                <a:lnTo>
                  <a:pt x="10794" y="5226"/>
                </a:lnTo>
                <a:lnTo>
                  <a:pt x="10796" y="5216"/>
                </a:lnTo>
                <a:lnTo>
                  <a:pt x="10794" y="5206"/>
                </a:lnTo>
                <a:lnTo>
                  <a:pt x="10792" y="5200"/>
                </a:lnTo>
                <a:lnTo>
                  <a:pt x="10790" y="5200"/>
                </a:lnTo>
                <a:lnTo>
                  <a:pt x="10788" y="5202"/>
                </a:lnTo>
                <a:lnTo>
                  <a:pt x="10786" y="5210"/>
                </a:lnTo>
                <a:lnTo>
                  <a:pt x="10786" y="5216"/>
                </a:lnTo>
                <a:lnTo>
                  <a:pt x="10786" y="5224"/>
                </a:lnTo>
                <a:lnTo>
                  <a:pt x="10784" y="5236"/>
                </a:lnTo>
                <a:lnTo>
                  <a:pt x="10784" y="5238"/>
                </a:lnTo>
                <a:lnTo>
                  <a:pt x="10788" y="5238"/>
                </a:lnTo>
                <a:lnTo>
                  <a:pt x="10790" y="5234"/>
                </a:lnTo>
                <a:lnTo>
                  <a:pt x="10794" y="5226"/>
                </a:lnTo>
                <a:close/>
                <a:moveTo>
                  <a:pt x="10466" y="4862"/>
                </a:moveTo>
                <a:lnTo>
                  <a:pt x="10466" y="4862"/>
                </a:lnTo>
                <a:lnTo>
                  <a:pt x="10470" y="4862"/>
                </a:lnTo>
                <a:lnTo>
                  <a:pt x="10472" y="4860"/>
                </a:lnTo>
                <a:lnTo>
                  <a:pt x="10474" y="4850"/>
                </a:lnTo>
                <a:lnTo>
                  <a:pt x="10472" y="4840"/>
                </a:lnTo>
                <a:lnTo>
                  <a:pt x="10470" y="4834"/>
                </a:lnTo>
                <a:lnTo>
                  <a:pt x="10466" y="4834"/>
                </a:lnTo>
                <a:lnTo>
                  <a:pt x="10462" y="4840"/>
                </a:lnTo>
                <a:lnTo>
                  <a:pt x="10460" y="4846"/>
                </a:lnTo>
                <a:lnTo>
                  <a:pt x="10460" y="4848"/>
                </a:lnTo>
                <a:lnTo>
                  <a:pt x="10462" y="4852"/>
                </a:lnTo>
                <a:lnTo>
                  <a:pt x="10466" y="4854"/>
                </a:lnTo>
                <a:lnTo>
                  <a:pt x="10464" y="4858"/>
                </a:lnTo>
                <a:lnTo>
                  <a:pt x="10462" y="4860"/>
                </a:lnTo>
                <a:lnTo>
                  <a:pt x="10466" y="4862"/>
                </a:lnTo>
                <a:close/>
                <a:moveTo>
                  <a:pt x="10118" y="5140"/>
                </a:moveTo>
                <a:lnTo>
                  <a:pt x="10118" y="5140"/>
                </a:lnTo>
                <a:lnTo>
                  <a:pt x="10118" y="5144"/>
                </a:lnTo>
                <a:lnTo>
                  <a:pt x="10118" y="5146"/>
                </a:lnTo>
                <a:lnTo>
                  <a:pt x="10122" y="5152"/>
                </a:lnTo>
                <a:lnTo>
                  <a:pt x="10128" y="5156"/>
                </a:lnTo>
                <a:lnTo>
                  <a:pt x="10130" y="5156"/>
                </a:lnTo>
                <a:lnTo>
                  <a:pt x="10132" y="5154"/>
                </a:lnTo>
                <a:lnTo>
                  <a:pt x="10132" y="5152"/>
                </a:lnTo>
                <a:lnTo>
                  <a:pt x="10132" y="5148"/>
                </a:lnTo>
                <a:lnTo>
                  <a:pt x="10130" y="5142"/>
                </a:lnTo>
                <a:lnTo>
                  <a:pt x="10124" y="5138"/>
                </a:lnTo>
                <a:lnTo>
                  <a:pt x="10122" y="5140"/>
                </a:lnTo>
                <a:lnTo>
                  <a:pt x="10118" y="5140"/>
                </a:lnTo>
                <a:close/>
                <a:moveTo>
                  <a:pt x="10136" y="5164"/>
                </a:moveTo>
                <a:lnTo>
                  <a:pt x="10136" y="5164"/>
                </a:lnTo>
                <a:lnTo>
                  <a:pt x="10134" y="5168"/>
                </a:lnTo>
                <a:lnTo>
                  <a:pt x="10134" y="5172"/>
                </a:lnTo>
                <a:lnTo>
                  <a:pt x="10136" y="5176"/>
                </a:lnTo>
                <a:lnTo>
                  <a:pt x="10140" y="5176"/>
                </a:lnTo>
                <a:lnTo>
                  <a:pt x="10142" y="5178"/>
                </a:lnTo>
                <a:lnTo>
                  <a:pt x="10144" y="5180"/>
                </a:lnTo>
                <a:lnTo>
                  <a:pt x="10148" y="5188"/>
                </a:lnTo>
                <a:lnTo>
                  <a:pt x="10150" y="5196"/>
                </a:lnTo>
                <a:lnTo>
                  <a:pt x="10152" y="5196"/>
                </a:lnTo>
                <a:lnTo>
                  <a:pt x="10154" y="5194"/>
                </a:lnTo>
                <a:lnTo>
                  <a:pt x="10154" y="5190"/>
                </a:lnTo>
                <a:lnTo>
                  <a:pt x="10154" y="5184"/>
                </a:lnTo>
                <a:lnTo>
                  <a:pt x="10148" y="5172"/>
                </a:lnTo>
                <a:lnTo>
                  <a:pt x="10142" y="5164"/>
                </a:lnTo>
                <a:lnTo>
                  <a:pt x="10138" y="5162"/>
                </a:lnTo>
                <a:lnTo>
                  <a:pt x="10136" y="5164"/>
                </a:lnTo>
                <a:close/>
                <a:moveTo>
                  <a:pt x="10316" y="5070"/>
                </a:moveTo>
                <a:lnTo>
                  <a:pt x="10316" y="5070"/>
                </a:lnTo>
                <a:lnTo>
                  <a:pt x="10320" y="5066"/>
                </a:lnTo>
                <a:lnTo>
                  <a:pt x="10322" y="5062"/>
                </a:lnTo>
                <a:lnTo>
                  <a:pt x="10322" y="5058"/>
                </a:lnTo>
                <a:lnTo>
                  <a:pt x="10320" y="5056"/>
                </a:lnTo>
                <a:lnTo>
                  <a:pt x="10318" y="5056"/>
                </a:lnTo>
                <a:lnTo>
                  <a:pt x="10314" y="5056"/>
                </a:lnTo>
                <a:lnTo>
                  <a:pt x="10312" y="5058"/>
                </a:lnTo>
                <a:lnTo>
                  <a:pt x="10308" y="5066"/>
                </a:lnTo>
                <a:lnTo>
                  <a:pt x="10308" y="5068"/>
                </a:lnTo>
                <a:lnTo>
                  <a:pt x="10310" y="5070"/>
                </a:lnTo>
                <a:lnTo>
                  <a:pt x="10312" y="5072"/>
                </a:lnTo>
                <a:lnTo>
                  <a:pt x="10316" y="5070"/>
                </a:lnTo>
                <a:close/>
                <a:moveTo>
                  <a:pt x="10338" y="5052"/>
                </a:moveTo>
                <a:lnTo>
                  <a:pt x="10338" y="5052"/>
                </a:lnTo>
                <a:lnTo>
                  <a:pt x="10332" y="5048"/>
                </a:lnTo>
                <a:lnTo>
                  <a:pt x="10322" y="5038"/>
                </a:lnTo>
                <a:lnTo>
                  <a:pt x="10318" y="5036"/>
                </a:lnTo>
                <a:lnTo>
                  <a:pt x="10316" y="5036"/>
                </a:lnTo>
                <a:lnTo>
                  <a:pt x="10318" y="5046"/>
                </a:lnTo>
                <a:lnTo>
                  <a:pt x="10318" y="5048"/>
                </a:lnTo>
                <a:lnTo>
                  <a:pt x="10320" y="5050"/>
                </a:lnTo>
                <a:lnTo>
                  <a:pt x="10328" y="5052"/>
                </a:lnTo>
                <a:lnTo>
                  <a:pt x="10334" y="5054"/>
                </a:lnTo>
                <a:lnTo>
                  <a:pt x="10338" y="5052"/>
                </a:lnTo>
                <a:close/>
                <a:moveTo>
                  <a:pt x="10204" y="4934"/>
                </a:moveTo>
                <a:lnTo>
                  <a:pt x="10204" y="4934"/>
                </a:lnTo>
                <a:lnTo>
                  <a:pt x="10202" y="4934"/>
                </a:lnTo>
                <a:lnTo>
                  <a:pt x="10198" y="4936"/>
                </a:lnTo>
                <a:lnTo>
                  <a:pt x="10196" y="4940"/>
                </a:lnTo>
                <a:lnTo>
                  <a:pt x="10194" y="4946"/>
                </a:lnTo>
                <a:lnTo>
                  <a:pt x="10196" y="4948"/>
                </a:lnTo>
                <a:lnTo>
                  <a:pt x="10198" y="4950"/>
                </a:lnTo>
                <a:lnTo>
                  <a:pt x="10200" y="4952"/>
                </a:lnTo>
                <a:lnTo>
                  <a:pt x="10202" y="4950"/>
                </a:lnTo>
                <a:lnTo>
                  <a:pt x="10206" y="4946"/>
                </a:lnTo>
                <a:lnTo>
                  <a:pt x="10208" y="4938"/>
                </a:lnTo>
                <a:lnTo>
                  <a:pt x="10206" y="4936"/>
                </a:lnTo>
                <a:lnTo>
                  <a:pt x="10204" y="4934"/>
                </a:lnTo>
                <a:close/>
                <a:moveTo>
                  <a:pt x="10274" y="4996"/>
                </a:moveTo>
                <a:lnTo>
                  <a:pt x="10274" y="4996"/>
                </a:lnTo>
                <a:lnTo>
                  <a:pt x="10272" y="4998"/>
                </a:lnTo>
                <a:lnTo>
                  <a:pt x="10272" y="5002"/>
                </a:lnTo>
                <a:lnTo>
                  <a:pt x="10274" y="5004"/>
                </a:lnTo>
                <a:lnTo>
                  <a:pt x="10278" y="5006"/>
                </a:lnTo>
                <a:lnTo>
                  <a:pt x="10280" y="5004"/>
                </a:lnTo>
                <a:lnTo>
                  <a:pt x="10280" y="5000"/>
                </a:lnTo>
                <a:lnTo>
                  <a:pt x="10276" y="4998"/>
                </a:lnTo>
                <a:lnTo>
                  <a:pt x="10274" y="4996"/>
                </a:lnTo>
                <a:close/>
                <a:moveTo>
                  <a:pt x="10218" y="4960"/>
                </a:moveTo>
                <a:lnTo>
                  <a:pt x="10218" y="4960"/>
                </a:lnTo>
                <a:lnTo>
                  <a:pt x="10220" y="4962"/>
                </a:lnTo>
                <a:lnTo>
                  <a:pt x="10222" y="4964"/>
                </a:lnTo>
                <a:lnTo>
                  <a:pt x="10230" y="4970"/>
                </a:lnTo>
                <a:lnTo>
                  <a:pt x="10236" y="4974"/>
                </a:lnTo>
                <a:lnTo>
                  <a:pt x="10238" y="4972"/>
                </a:lnTo>
                <a:lnTo>
                  <a:pt x="10238" y="4970"/>
                </a:lnTo>
                <a:lnTo>
                  <a:pt x="10238" y="4966"/>
                </a:lnTo>
                <a:lnTo>
                  <a:pt x="10236" y="4964"/>
                </a:lnTo>
                <a:lnTo>
                  <a:pt x="10228" y="4960"/>
                </a:lnTo>
                <a:lnTo>
                  <a:pt x="10222" y="4958"/>
                </a:lnTo>
                <a:lnTo>
                  <a:pt x="10220" y="4958"/>
                </a:lnTo>
                <a:lnTo>
                  <a:pt x="10218" y="4960"/>
                </a:lnTo>
                <a:close/>
                <a:moveTo>
                  <a:pt x="10232" y="4974"/>
                </a:moveTo>
                <a:lnTo>
                  <a:pt x="10232" y="4974"/>
                </a:lnTo>
                <a:lnTo>
                  <a:pt x="10230" y="4972"/>
                </a:lnTo>
                <a:lnTo>
                  <a:pt x="10228" y="4972"/>
                </a:lnTo>
                <a:lnTo>
                  <a:pt x="10226" y="4974"/>
                </a:lnTo>
                <a:lnTo>
                  <a:pt x="10226" y="4976"/>
                </a:lnTo>
                <a:lnTo>
                  <a:pt x="10230" y="4984"/>
                </a:lnTo>
                <a:lnTo>
                  <a:pt x="10232" y="4990"/>
                </a:lnTo>
                <a:lnTo>
                  <a:pt x="10234" y="4992"/>
                </a:lnTo>
                <a:lnTo>
                  <a:pt x="10236" y="4992"/>
                </a:lnTo>
                <a:lnTo>
                  <a:pt x="10236" y="4986"/>
                </a:lnTo>
                <a:lnTo>
                  <a:pt x="10236" y="4980"/>
                </a:lnTo>
                <a:lnTo>
                  <a:pt x="10234" y="4976"/>
                </a:lnTo>
                <a:lnTo>
                  <a:pt x="10232" y="4974"/>
                </a:lnTo>
                <a:close/>
                <a:moveTo>
                  <a:pt x="10242" y="4986"/>
                </a:moveTo>
                <a:lnTo>
                  <a:pt x="10242" y="4986"/>
                </a:lnTo>
                <a:lnTo>
                  <a:pt x="10240" y="4984"/>
                </a:lnTo>
                <a:lnTo>
                  <a:pt x="10238" y="4992"/>
                </a:lnTo>
                <a:lnTo>
                  <a:pt x="10236" y="4996"/>
                </a:lnTo>
                <a:lnTo>
                  <a:pt x="10238" y="4998"/>
                </a:lnTo>
                <a:lnTo>
                  <a:pt x="10240" y="5000"/>
                </a:lnTo>
                <a:lnTo>
                  <a:pt x="10246" y="5000"/>
                </a:lnTo>
                <a:lnTo>
                  <a:pt x="10254" y="5002"/>
                </a:lnTo>
                <a:lnTo>
                  <a:pt x="10258" y="5004"/>
                </a:lnTo>
                <a:lnTo>
                  <a:pt x="10262" y="5004"/>
                </a:lnTo>
                <a:lnTo>
                  <a:pt x="10262" y="5000"/>
                </a:lnTo>
                <a:lnTo>
                  <a:pt x="10260" y="4998"/>
                </a:lnTo>
                <a:lnTo>
                  <a:pt x="10258" y="4996"/>
                </a:lnTo>
                <a:lnTo>
                  <a:pt x="10252" y="4992"/>
                </a:lnTo>
                <a:lnTo>
                  <a:pt x="10246" y="4990"/>
                </a:lnTo>
                <a:lnTo>
                  <a:pt x="10242" y="4986"/>
                </a:lnTo>
                <a:close/>
                <a:moveTo>
                  <a:pt x="10264" y="4990"/>
                </a:moveTo>
                <a:lnTo>
                  <a:pt x="10264" y="4990"/>
                </a:lnTo>
                <a:lnTo>
                  <a:pt x="10260" y="4986"/>
                </a:lnTo>
                <a:lnTo>
                  <a:pt x="10254" y="4982"/>
                </a:lnTo>
                <a:lnTo>
                  <a:pt x="10248" y="4982"/>
                </a:lnTo>
                <a:lnTo>
                  <a:pt x="10246" y="4982"/>
                </a:lnTo>
                <a:lnTo>
                  <a:pt x="10246" y="4984"/>
                </a:lnTo>
                <a:lnTo>
                  <a:pt x="10246" y="4988"/>
                </a:lnTo>
                <a:lnTo>
                  <a:pt x="10252" y="4990"/>
                </a:lnTo>
                <a:lnTo>
                  <a:pt x="10260" y="4994"/>
                </a:lnTo>
                <a:lnTo>
                  <a:pt x="10262" y="4994"/>
                </a:lnTo>
                <a:lnTo>
                  <a:pt x="10264" y="4990"/>
                </a:lnTo>
                <a:close/>
                <a:moveTo>
                  <a:pt x="10266" y="5004"/>
                </a:moveTo>
                <a:lnTo>
                  <a:pt x="10266" y="5004"/>
                </a:lnTo>
                <a:lnTo>
                  <a:pt x="10264" y="5006"/>
                </a:lnTo>
                <a:lnTo>
                  <a:pt x="10264" y="5008"/>
                </a:lnTo>
                <a:lnTo>
                  <a:pt x="10264" y="5012"/>
                </a:lnTo>
                <a:lnTo>
                  <a:pt x="10268" y="5014"/>
                </a:lnTo>
                <a:lnTo>
                  <a:pt x="10270" y="5012"/>
                </a:lnTo>
                <a:lnTo>
                  <a:pt x="10270" y="5010"/>
                </a:lnTo>
                <a:lnTo>
                  <a:pt x="10268" y="5006"/>
                </a:lnTo>
                <a:lnTo>
                  <a:pt x="10266" y="5004"/>
                </a:lnTo>
                <a:close/>
                <a:moveTo>
                  <a:pt x="11334" y="5430"/>
                </a:moveTo>
                <a:lnTo>
                  <a:pt x="11334" y="5430"/>
                </a:lnTo>
                <a:lnTo>
                  <a:pt x="11336" y="5430"/>
                </a:lnTo>
                <a:lnTo>
                  <a:pt x="11338" y="5430"/>
                </a:lnTo>
                <a:lnTo>
                  <a:pt x="11340" y="5426"/>
                </a:lnTo>
                <a:lnTo>
                  <a:pt x="11340" y="5422"/>
                </a:lnTo>
                <a:lnTo>
                  <a:pt x="11336" y="5418"/>
                </a:lnTo>
                <a:lnTo>
                  <a:pt x="11332" y="5418"/>
                </a:lnTo>
                <a:lnTo>
                  <a:pt x="11330" y="5418"/>
                </a:lnTo>
                <a:lnTo>
                  <a:pt x="11328" y="5420"/>
                </a:lnTo>
                <a:lnTo>
                  <a:pt x="11330" y="5424"/>
                </a:lnTo>
                <a:lnTo>
                  <a:pt x="11334" y="5430"/>
                </a:lnTo>
                <a:close/>
                <a:moveTo>
                  <a:pt x="11454" y="5328"/>
                </a:moveTo>
                <a:lnTo>
                  <a:pt x="11454" y="5328"/>
                </a:lnTo>
                <a:lnTo>
                  <a:pt x="11456" y="5330"/>
                </a:lnTo>
                <a:lnTo>
                  <a:pt x="11458" y="5328"/>
                </a:lnTo>
                <a:lnTo>
                  <a:pt x="11460" y="5326"/>
                </a:lnTo>
                <a:lnTo>
                  <a:pt x="11460" y="5322"/>
                </a:lnTo>
                <a:lnTo>
                  <a:pt x="11458" y="5316"/>
                </a:lnTo>
                <a:lnTo>
                  <a:pt x="11454" y="5314"/>
                </a:lnTo>
                <a:lnTo>
                  <a:pt x="11452" y="5316"/>
                </a:lnTo>
                <a:lnTo>
                  <a:pt x="11454" y="5328"/>
                </a:lnTo>
                <a:close/>
                <a:moveTo>
                  <a:pt x="11464" y="5332"/>
                </a:moveTo>
                <a:lnTo>
                  <a:pt x="11464" y="5332"/>
                </a:lnTo>
                <a:lnTo>
                  <a:pt x="11470" y="5316"/>
                </a:lnTo>
                <a:lnTo>
                  <a:pt x="11476" y="5304"/>
                </a:lnTo>
                <a:lnTo>
                  <a:pt x="11476" y="5296"/>
                </a:lnTo>
                <a:lnTo>
                  <a:pt x="11476" y="5294"/>
                </a:lnTo>
                <a:lnTo>
                  <a:pt x="11474" y="5296"/>
                </a:lnTo>
                <a:lnTo>
                  <a:pt x="11468" y="5304"/>
                </a:lnTo>
                <a:lnTo>
                  <a:pt x="11464" y="5316"/>
                </a:lnTo>
                <a:lnTo>
                  <a:pt x="11464" y="5332"/>
                </a:lnTo>
                <a:close/>
                <a:moveTo>
                  <a:pt x="11260" y="5438"/>
                </a:moveTo>
                <a:lnTo>
                  <a:pt x="11260" y="5438"/>
                </a:lnTo>
                <a:lnTo>
                  <a:pt x="11264" y="5442"/>
                </a:lnTo>
                <a:lnTo>
                  <a:pt x="11268" y="5440"/>
                </a:lnTo>
                <a:lnTo>
                  <a:pt x="11268" y="5438"/>
                </a:lnTo>
                <a:lnTo>
                  <a:pt x="11266" y="5436"/>
                </a:lnTo>
                <a:lnTo>
                  <a:pt x="11262" y="5434"/>
                </a:lnTo>
                <a:lnTo>
                  <a:pt x="11258" y="5434"/>
                </a:lnTo>
                <a:lnTo>
                  <a:pt x="11258" y="5436"/>
                </a:lnTo>
                <a:lnTo>
                  <a:pt x="11260" y="5438"/>
                </a:lnTo>
                <a:close/>
                <a:moveTo>
                  <a:pt x="11524" y="5346"/>
                </a:moveTo>
                <a:lnTo>
                  <a:pt x="11524" y="5346"/>
                </a:lnTo>
                <a:lnTo>
                  <a:pt x="11518" y="5342"/>
                </a:lnTo>
                <a:lnTo>
                  <a:pt x="11516" y="5338"/>
                </a:lnTo>
                <a:lnTo>
                  <a:pt x="11516" y="5334"/>
                </a:lnTo>
                <a:lnTo>
                  <a:pt x="11514" y="5336"/>
                </a:lnTo>
                <a:lnTo>
                  <a:pt x="11514" y="5340"/>
                </a:lnTo>
                <a:lnTo>
                  <a:pt x="11516" y="5344"/>
                </a:lnTo>
                <a:lnTo>
                  <a:pt x="11522" y="5348"/>
                </a:lnTo>
                <a:lnTo>
                  <a:pt x="11528" y="5356"/>
                </a:lnTo>
                <a:lnTo>
                  <a:pt x="11530" y="5354"/>
                </a:lnTo>
                <a:lnTo>
                  <a:pt x="11528" y="5350"/>
                </a:lnTo>
                <a:lnTo>
                  <a:pt x="11524" y="5346"/>
                </a:lnTo>
                <a:close/>
                <a:moveTo>
                  <a:pt x="11702" y="5450"/>
                </a:moveTo>
                <a:lnTo>
                  <a:pt x="11702" y="5450"/>
                </a:lnTo>
                <a:lnTo>
                  <a:pt x="11706" y="5448"/>
                </a:lnTo>
                <a:lnTo>
                  <a:pt x="11706" y="5446"/>
                </a:lnTo>
                <a:lnTo>
                  <a:pt x="11704" y="5442"/>
                </a:lnTo>
                <a:lnTo>
                  <a:pt x="11702" y="5438"/>
                </a:lnTo>
                <a:lnTo>
                  <a:pt x="11702" y="5436"/>
                </a:lnTo>
                <a:lnTo>
                  <a:pt x="11700" y="5436"/>
                </a:lnTo>
                <a:lnTo>
                  <a:pt x="11698" y="5440"/>
                </a:lnTo>
                <a:lnTo>
                  <a:pt x="11694" y="5442"/>
                </a:lnTo>
                <a:lnTo>
                  <a:pt x="11694" y="5446"/>
                </a:lnTo>
                <a:lnTo>
                  <a:pt x="11696" y="5448"/>
                </a:lnTo>
                <a:lnTo>
                  <a:pt x="11702" y="5450"/>
                </a:lnTo>
                <a:close/>
                <a:moveTo>
                  <a:pt x="11672" y="5114"/>
                </a:moveTo>
                <a:lnTo>
                  <a:pt x="11672" y="5114"/>
                </a:lnTo>
                <a:lnTo>
                  <a:pt x="11666" y="5112"/>
                </a:lnTo>
                <a:lnTo>
                  <a:pt x="11658" y="5112"/>
                </a:lnTo>
                <a:lnTo>
                  <a:pt x="11652" y="5114"/>
                </a:lnTo>
                <a:lnTo>
                  <a:pt x="11646" y="5116"/>
                </a:lnTo>
                <a:lnTo>
                  <a:pt x="11642" y="5120"/>
                </a:lnTo>
                <a:lnTo>
                  <a:pt x="11638" y="5124"/>
                </a:lnTo>
                <a:lnTo>
                  <a:pt x="11636" y="5128"/>
                </a:lnTo>
                <a:lnTo>
                  <a:pt x="11636" y="5132"/>
                </a:lnTo>
                <a:lnTo>
                  <a:pt x="11636" y="5136"/>
                </a:lnTo>
                <a:lnTo>
                  <a:pt x="11634" y="5140"/>
                </a:lnTo>
                <a:lnTo>
                  <a:pt x="11626" y="5146"/>
                </a:lnTo>
                <a:lnTo>
                  <a:pt x="11618" y="5148"/>
                </a:lnTo>
                <a:lnTo>
                  <a:pt x="11612" y="5148"/>
                </a:lnTo>
                <a:lnTo>
                  <a:pt x="11610" y="5148"/>
                </a:lnTo>
                <a:lnTo>
                  <a:pt x="11608" y="5148"/>
                </a:lnTo>
                <a:lnTo>
                  <a:pt x="11604" y="5150"/>
                </a:lnTo>
                <a:lnTo>
                  <a:pt x="11598" y="5156"/>
                </a:lnTo>
                <a:lnTo>
                  <a:pt x="11584" y="5176"/>
                </a:lnTo>
                <a:lnTo>
                  <a:pt x="11576" y="5188"/>
                </a:lnTo>
                <a:lnTo>
                  <a:pt x="11568" y="5196"/>
                </a:lnTo>
                <a:lnTo>
                  <a:pt x="11560" y="5202"/>
                </a:lnTo>
                <a:lnTo>
                  <a:pt x="11556" y="5204"/>
                </a:lnTo>
                <a:lnTo>
                  <a:pt x="11552" y="5202"/>
                </a:lnTo>
                <a:lnTo>
                  <a:pt x="11546" y="5200"/>
                </a:lnTo>
                <a:lnTo>
                  <a:pt x="11542" y="5194"/>
                </a:lnTo>
                <a:lnTo>
                  <a:pt x="11540" y="5190"/>
                </a:lnTo>
                <a:lnTo>
                  <a:pt x="11538" y="5184"/>
                </a:lnTo>
                <a:lnTo>
                  <a:pt x="11534" y="5170"/>
                </a:lnTo>
                <a:lnTo>
                  <a:pt x="11532" y="5164"/>
                </a:lnTo>
                <a:lnTo>
                  <a:pt x="11530" y="5160"/>
                </a:lnTo>
                <a:lnTo>
                  <a:pt x="11526" y="5156"/>
                </a:lnTo>
                <a:lnTo>
                  <a:pt x="11524" y="5158"/>
                </a:lnTo>
                <a:lnTo>
                  <a:pt x="11524" y="5164"/>
                </a:lnTo>
                <a:lnTo>
                  <a:pt x="11522" y="5166"/>
                </a:lnTo>
                <a:lnTo>
                  <a:pt x="11516" y="5154"/>
                </a:lnTo>
                <a:lnTo>
                  <a:pt x="11514" y="5142"/>
                </a:lnTo>
                <a:lnTo>
                  <a:pt x="11512" y="5132"/>
                </a:lnTo>
                <a:lnTo>
                  <a:pt x="11514" y="5126"/>
                </a:lnTo>
                <a:lnTo>
                  <a:pt x="11514" y="5120"/>
                </a:lnTo>
                <a:lnTo>
                  <a:pt x="11518" y="5106"/>
                </a:lnTo>
                <a:lnTo>
                  <a:pt x="11516" y="5098"/>
                </a:lnTo>
                <a:lnTo>
                  <a:pt x="11514" y="5088"/>
                </a:lnTo>
                <a:lnTo>
                  <a:pt x="11512" y="5080"/>
                </a:lnTo>
                <a:lnTo>
                  <a:pt x="11508" y="5076"/>
                </a:lnTo>
                <a:lnTo>
                  <a:pt x="11504" y="5074"/>
                </a:lnTo>
                <a:lnTo>
                  <a:pt x="11502" y="5074"/>
                </a:lnTo>
                <a:lnTo>
                  <a:pt x="11496" y="5076"/>
                </a:lnTo>
                <a:lnTo>
                  <a:pt x="11490" y="5074"/>
                </a:lnTo>
                <a:lnTo>
                  <a:pt x="11480" y="5072"/>
                </a:lnTo>
                <a:lnTo>
                  <a:pt x="11468" y="5064"/>
                </a:lnTo>
                <a:lnTo>
                  <a:pt x="11456" y="5058"/>
                </a:lnTo>
                <a:lnTo>
                  <a:pt x="11448" y="5056"/>
                </a:lnTo>
                <a:lnTo>
                  <a:pt x="11440" y="5056"/>
                </a:lnTo>
                <a:lnTo>
                  <a:pt x="11434" y="5058"/>
                </a:lnTo>
                <a:lnTo>
                  <a:pt x="11426" y="5068"/>
                </a:lnTo>
                <a:lnTo>
                  <a:pt x="11422" y="5072"/>
                </a:lnTo>
                <a:lnTo>
                  <a:pt x="11420" y="5074"/>
                </a:lnTo>
                <a:lnTo>
                  <a:pt x="11410" y="5076"/>
                </a:lnTo>
                <a:lnTo>
                  <a:pt x="11404" y="5076"/>
                </a:lnTo>
                <a:lnTo>
                  <a:pt x="11398" y="5080"/>
                </a:lnTo>
                <a:lnTo>
                  <a:pt x="11396" y="5082"/>
                </a:lnTo>
                <a:lnTo>
                  <a:pt x="11396" y="5084"/>
                </a:lnTo>
                <a:lnTo>
                  <a:pt x="11396" y="5088"/>
                </a:lnTo>
                <a:lnTo>
                  <a:pt x="11394" y="5094"/>
                </a:lnTo>
                <a:lnTo>
                  <a:pt x="11388" y="5102"/>
                </a:lnTo>
                <a:lnTo>
                  <a:pt x="11386" y="5106"/>
                </a:lnTo>
                <a:lnTo>
                  <a:pt x="11386" y="5110"/>
                </a:lnTo>
                <a:lnTo>
                  <a:pt x="11390" y="5110"/>
                </a:lnTo>
                <a:lnTo>
                  <a:pt x="11398" y="5112"/>
                </a:lnTo>
                <a:lnTo>
                  <a:pt x="11408" y="5112"/>
                </a:lnTo>
                <a:lnTo>
                  <a:pt x="11412" y="5114"/>
                </a:lnTo>
                <a:lnTo>
                  <a:pt x="11416" y="5116"/>
                </a:lnTo>
                <a:lnTo>
                  <a:pt x="11422" y="5126"/>
                </a:lnTo>
                <a:lnTo>
                  <a:pt x="11430" y="5142"/>
                </a:lnTo>
                <a:lnTo>
                  <a:pt x="11432" y="5146"/>
                </a:lnTo>
                <a:lnTo>
                  <a:pt x="11436" y="5148"/>
                </a:lnTo>
                <a:lnTo>
                  <a:pt x="11444" y="5150"/>
                </a:lnTo>
                <a:lnTo>
                  <a:pt x="11456" y="5150"/>
                </a:lnTo>
                <a:lnTo>
                  <a:pt x="11468" y="5148"/>
                </a:lnTo>
                <a:lnTo>
                  <a:pt x="11480" y="5148"/>
                </a:lnTo>
                <a:lnTo>
                  <a:pt x="11490" y="5148"/>
                </a:lnTo>
                <a:lnTo>
                  <a:pt x="11498" y="5150"/>
                </a:lnTo>
                <a:lnTo>
                  <a:pt x="11500" y="5152"/>
                </a:lnTo>
                <a:lnTo>
                  <a:pt x="11500" y="5154"/>
                </a:lnTo>
                <a:lnTo>
                  <a:pt x="11500" y="5160"/>
                </a:lnTo>
                <a:lnTo>
                  <a:pt x="11496" y="5162"/>
                </a:lnTo>
                <a:lnTo>
                  <a:pt x="11492" y="5162"/>
                </a:lnTo>
                <a:lnTo>
                  <a:pt x="11486" y="5160"/>
                </a:lnTo>
                <a:lnTo>
                  <a:pt x="11480" y="5158"/>
                </a:lnTo>
                <a:lnTo>
                  <a:pt x="11474" y="5158"/>
                </a:lnTo>
                <a:lnTo>
                  <a:pt x="11468" y="5160"/>
                </a:lnTo>
                <a:lnTo>
                  <a:pt x="11466" y="5164"/>
                </a:lnTo>
                <a:lnTo>
                  <a:pt x="11462" y="5170"/>
                </a:lnTo>
                <a:lnTo>
                  <a:pt x="11456" y="5172"/>
                </a:lnTo>
                <a:lnTo>
                  <a:pt x="11448" y="5172"/>
                </a:lnTo>
                <a:lnTo>
                  <a:pt x="11442" y="5170"/>
                </a:lnTo>
                <a:lnTo>
                  <a:pt x="11436" y="5170"/>
                </a:lnTo>
                <a:lnTo>
                  <a:pt x="11430" y="5170"/>
                </a:lnTo>
                <a:lnTo>
                  <a:pt x="11426" y="5172"/>
                </a:lnTo>
                <a:lnTo>
                  <a:pt x="11426" y="5178"/>
                </a:lnTo>
                <a:lnTo>
                  <a:pt x="11428" y="5182"/>
                </a:lnTo>
                <a:lnTo>
                  <a:pt x="11432" y="5184"/>
                </a:lnTo>
                <a:lnTo>
                  <a:pt x="11438" y="5186"/>
                </a:lnTo>
                <a:lnTo>
                  <a:pt x="11450" y="5196"/>
                </a:lnTo>
                <a:lnTo>
                  <a:pt x="11456" y="5204"/>
                </a:lnTo>
                <a:lnTo>
                  <a:pt x="11460" y="5208"/>
                </a:lnTo>
                <a:lnTo>
                  <a:pt x="11460" y="5212"/>
                </a:lnTo>
                <a:lnTo>
                  <a:pt x="11460" y="5214"/>
                </a:lnTo>
                <a:lnTo>
                  <a:pt x="11454" y="5220"/>
                </a:lnTo>
                <a:lnTo>
                  <a:pt x="11454" y="5222"/>
                </a:lnTo>
                <a:lnTo>
                  <a:pt x="11456" y="5228"/>
                </a:lnTo>
                <a:lnTo>
                  <a:pt x="11458" y="5232"/>
                </a:lnTo>
                <a:lnTo>
                  <a:pt x="11462" y="5236"/>
                </a:lnTo>
                <a:lnTo>
                  <a:pt x="11468" y="5238"/>
                </a:lnTo>
                <a:lnTo>
                  <a:pt x="11472" y="5238"/>
                </a:lnTo>
                <a:lnTo>
                  <a:pt x="11476" y="5236"/>
                </a:lnTo>
                <a:lnTo>
                  <a:pt x="11480" y="5232"/>
                </a:lnTo>
                <a:lnTo>
                  <a:pt x="11484" y="5226"/>
                </a:lnTo>
                <a:lnTo>
                  <a:pt x="11486" y="5216"/>
                </a:lnTo>
                <a:lnTo>
                  <a:pt x="11492" y="5198"/>
                </a:lnTo>
                <a:lnTo>
                  <a:pt x="11496" y="5190"/>
                </a:lnTo>
                <a:lnTo>
                  <a:pt x="11498" y="5190"/>
                </a:lnTo>
                <a:lnTo>
                  <a:pt x="11498" y="5192"/>
                </a:lnTo>
                <a:lnTo>
                  <a:pt x="11494" y="5206"/>
                </a:lnTo>
                <a:lnTo>
                  <a:pt x="11494" y="5212"/>
                </a:lnTo>
                <a:lnTo>
                  <a:pt x="11494" y="5216"/>
                </a:lnTo>
                <a:lnTo>
                  <a:pt x="11498" y="5220"/>
                </a:lnTo>
                <a:lnTo>
                  <a:pt x="11502" y="5222"/>
                </a:lnTo>
                <a:lnTo>
                  <a:pt x="11516" y="5228"/>
                </a:lnTo>
                <a:lnTo>
                  <a:pt x="11522" y="5232"/>
                </a:lnTo>
                <a:lnTo>
                  <a:pt x="11530" y="5238"/>
                </a:lnTo>
                <a:lnTo>
                  <a:pt x="11540" y="5246"/>
                </a:lnTo>
                <a:lnTo>
                  <a:pt x="11548" y="5252"/>
                </a:lnTo>
                <a:lnTo>
                  <a:pt x="11556" y="5254"/>
                </a:lnTo>
                <a:lnTo>
                  <a:pt x="11562" y="5256"/>
                </a:lnTo>
                <a:lnTo>
                  <a:pt x="11578" y="5258"/>
                </a:lnTo>
                <a:lnTo>
                  <a:pt x="11586" y="5260"/>
                </a:lnTo>
                <a:lnTo>
                  <a:pt x="11596" y="5264"/>
                </a:lnTo>
                <a:lnTo>
                  <a:pt x="11612" y="5272"/>
                </a:lnTo>
                <a:lnTo>
                  <a:pt x="11624" y="5276"/>
                </a:lnTo>
                <a:lnTo>
                  <a:pt x="11636" y="5282"/>
                </a:lnTo>
                <a:lnTo>
                  <a:pt x="11650" y="5290"/>
                </a:lnTo>
                <a:lnTo>
                  <a:pt x="11658" y="5298"/>
                </a:lnTo>
                <a:lnTo>
                  <a:pt x="11664" y="5304"/>
                </a:lnTo>
                <a:lnTo>
                  <a:pt x="11676" y="5322"/>
                </a:lnTo>
                <a:lnTo>
                  <a:pt x="11684" y="5342"/>
                </a:lnTo>
                <a:lnTo>
                  <a:pt x="11694" y="5358"/>
                </a:lnTo>
                <a:lnTo>
                  <a:pt x="11698" y="5364"/>
                </a:lnTo>
                <a:lnTo>
                  <a:pt x="11700" y="5368"/>
                </a:lnTo>
                <a:lnTo>
                  <a:pt x="11700" y="5370"/>
                </a:lnTo>
                <a:lnTo>
                  <a:pt x="11698" y="5372"/>
                </a:lnTo>
                <a:lnTo>
                  <a:pt x="11692" y="5374"/>
                </a:lnTo>
                <a:lnTo>
                  <a:pt x="11692" y="5378"/>
                </a:lnTo>
                <a:lnTo>
                  <a:pt x="11692" y="5382"/>
                </a:lnTo>
                <a:lnTo>
                  <a:pt x="11694" y="5390"/>
                </a:lnTo>
                <a:lnTo>
                  <a:pt x="11698" y="5394"/>
                </a:lnTo>
                <a:lnTo>
                  <a:pt x="11706" y="5400"/>
                </a:lnTo>
                <a:lnTo>
                  <a:pt x="11710" y="5402"/>
                </a:lnTo>
                <a:lnTo>
                  <a:pt x="11714" y="5406"/>
                </a:lnTo>
                <a:lnTo>
                  <a:pt x="11714" y="5412"/>
                </a:lnTo>
                <a:lnTo>
                  <a:pt x="11712" y="5420"/>
                </a:lnTo>
                <a:lnTo>
                  <a:pt x="11706" y="5434"/>
                </a:lnTo>
                <a:lnTo>
                  <a:pt x="11706" y="5436"/>
                </a:lnTo>
                <a:lnTo>
                  <a:pt x="11708" y="5436"/>
                </a:lnTo>
                <a:lnTo>
                  <a:pt x="11714" y="5434"/>
                </a:lnTo>
                <a:lnTo>
                  <a:pt x="11718" y="5434"/>
                </a:lnTo>
                <a:lnTo>
                  <a:pt x="11720" y="5436"/>
                </a:lnTo>
                <a:lnTo>
                  <a:pt x="11722" y="5438"/>
                </a:lnTo>
                <a:lnTo>
                  <a:pt x="11724" y="5438"/>
                </a:lnTo>
                <a:lnTo>
                  <a:pt x="11730" y="5438"/>
                </a:lnTo>
                <a:lnTo>
                  <a:pt x="11740" y="5438"/>
                </a:lnTo>
                <a:lnTo>
                  <a:pt x="11744" y="5440"/>
                </a:lnTo>
                <a:lnTo>
                  <a:pt x="11752" y="5444"/>
                </a:lnTo>
                <a:lnTo>
                  <a:pt x="11750" y="5154"/>
                </a:lnTo>
                <a:lnTo>
                  <a:pt x="11740" y="5154"/>
                </a:lnTo>
                <a:lnTo>
                  <a:pt x="11730" y="5150"/>
                </a:lnTo>
                <a:lnTo>
                  <a:pt x="11708" y="5138"/>
                </a:lnTo>
                <a:lnTo>
                  <a:pt x="11672" y="5114"/>
                </a:lnTo>
                <a:close/>
                <a:moveTo>
                  <a:pt x="11698" y="5436"/>
                </a:moveTo>
                <a:lnTo>
                  <a:pt x="11698" y="5436"/>
                </a:lnTo>
                <a:lnTo>
                  <a:pt x="11702" y="5434"/>
                </a:lnTo>
                <a:lnTo>
                  <a:pt x="11704" y="5430"/>
                </a:lnTo>
                <a:lnTo>
                  <a:pt x="11706" y="5420"/>
                </a:lnTo>
                <a:lnTo>
                  <a:pt x="11710" y="5412"/>
                </a:lnTo>
                <a:lnTo>
                  <a:pt x="11710" y="5410"/>
                </a:lnTo>
                <a:lnTo>
                  <a:pt x="11708" y="5408"/>
                </a:lnTo>
                <a:lnTo>
                  <a:pt x="11704" y="5406"/>
                </a:lnTo>
                <a:lnTo>
                  <a:pt x="11702" y="5404"/>
                </a:lnTo>
                <a:lnTo>
                  <a:pt x="11702" y="5402"/>
                </a:lnTo>
                <a:lnTo>
                  <a:pt x="11700" y="5400"/>
                </a:lnTo>
                <a:lnTo>
                  <a:pt x="11694" y="5398"/>
                </a:lnTo>
                <a:lnTo>
                  <a:pt x="11690" y="5398"/>
                </a:lnTo>
                <a:lnTo>
                  <a:pt x="11678" y="5404"/>
                </a:lnTo>
                <a:lnTo>
                  <a:pt x="11668" y="5414"/>
                </a:lnTo>
                <a:lnTo>
                  <a:pt x="11664" y="5418"/>
                </a:lnTo>
                <a:lnTo>
                  <a:pt x="11664" y="5422"/>
                </a:lnTo>
                <a:lnTo>
                  <a:pt x="11662" y="5428"/>
                </a:lnTo>
                <a:lnTo>
                  <a:pt x="11658" y="5436"/>
                </a:lnTo>
                <a:lnTo>
                  <a:pt x="11656" y="5442"/>
                </a:lnTo>
                <a:lnTo>
                  <a:pt x="11654" y="5448"/>
                </a:lnTo>
                <a:lnTo>
                  <a:pt x="11654" y="5450"/>
                </a:lnTo>
                <a:lnTo>
                  <a:pt x="11658" y="5448"/>
                </a:lnTo>
                <a:lnTo>
                  <a:pt x="11666" y="5448"/>
                </a:lnTo>
                <a:lnTo>
                  <a:pt x="11672" y="5448"/>
                </a:lnTo>
                <a:lnTo>
                  <a:pt x="11678" y="5450"/>
                </a:lnTo>
                <a:lnTo>
                  <a:pt x="11682" y="5450"/>
                </a:lnTo>
                <a:lnTo>
                  <a:pt x="11686" y="5450"/>
                </a:lnTo>
                <a:lnTo>
                  <a:pt x="11690" y="5446"/>
                </a:lnTo>
                <a:lnTo>
                  <a:pt x="11694" y="5440"/>
                </a:lnTo>
                <a:lnTo>
                  <a:pt x="11698" y="5436"/>
                </a:lnTo>
                <a:close/>
                <a:moveTo>
                  <a:pt x="10850" y="5438"/>
                </a:moveTo>
                <a:lnTo>
                  <a:pt x="10850" y="5438"/>
                </a:lnTo>
                <a:lnTo>
                  <a:pt x="10850" y="5436"/>
                </a:lnTo>
                <a:lnTo>
                  <a:pt x="10846" y="5436"/>
                </a:lnTo>
                <a:lnTo>
                  <a:pt x="10842" y="5438"/>
                </a:lnTo>
                <a:lnTo>
                  <a:pt x="10842" y="5442"/>
                </a:lnTo>
                <a:lnTo>
                  <a:pt x="10844" y="5446"/>
                </a:lnTo>
                <a:lnTo>
                  <a:pt x="10846" y="5446"/>
                </a:lnTo>
                <a:lnTo>
                  <a:pt x="10850" y="5438"/>
                </a:lnTo>
                <a:close/>
                <a:moveTo>
                  <a:pt x="10926" y="5458"/>
                </a:moveTo>
                <a:lnTo>
                  <a:pt x="10926" y="5458"/>
                </a:lnTo>
                <a:lnTo>
                  <a:pt x="10928" y="5458"/>
                </a:lnTo>
                <a:lnTo>
                  <a:pt x="10928" y="5456"/>
                </a:lnTo>
                <a:lnTo>
                  <a:pt x="10928" y="5452"/>
                </a:lnTo>
                <a:lnTo>
                  <a:pt x="10926" y="5452"/>
                </a:lnTo>
                <a:lnTo>
                  <a:pt x="10922" y="5450"/>
                </a:lnTo>
                <a:lnTo>
                  <a:pt x="10920" y="5450"/>
                </a:lnTo>
                <a:lnTo>
                  <a:pt x="10920" y="5452"/>
                </a:lnTo>
                <a:lnTo>
                  <a:pt x="10920" y="5456"/>
                </a:lnTo>
                <a:lnTo>
                  <a:pt x="10920" y="5462"/>
                </a:lnTo>
                <a:lnTo>
                  <a:pt x="10920" y="5464"/>
                </a:lnTo>
                <a:lnTo>
                  <a:pt x="10922" y="5462"/>
                </a:lnTo>
                <a:lnTo>
                  <a:pt x="10924" y="5460"/>
                </a:lnTo>
                <a:lnTo>
                  <a:pt x="10926" y="5458"/>
                </a:lnTo>
                <a:close/>
                <a:moveTo>
                  <a:pt x="10930" y="5468"/>
                </a:moveTo>
                <a:lnTo>
                  <a:pt x="10930" y="5468"/>
                </a:lnTo>
                <a:lnTo>
                  <a:pt x="10932" y="5466"/>
                </a:lnTo>
                <a:lnTo>
                  <a:pt x="10934" y="5464"/>
                </a:lnTo>
                <a:lnTo>
                  <a:pt x="10934" y="5460"/>
                </a:lnTo>
                <a:lnTo>
                  <a:pt x="10930" y="5460"/>
                </a:lnTo>
                <a:lnTo>
                  <a:pt x="10928" y="5462"/>
                </a:lnTo>
                <a:lnTo>
                  <a:pt x="10928" y="5464"/>
                </a:lnTo>
                <a:lnTo>
                  <a:pt x="10928" y="5468"/>
                </a:lnTo>
                <a:lnTo>
                  <a:pt x="10930" y="5468"/>
                </a:lnTo>
                <a:close/>
                <a:moveTo>
                  <a:pt x="10910" y="5150"/>
                </a:moveTo>
                <a:lnTo>
                  <a:pt x="10910" y="5150"/>
                </a:lnTo>
                <a:lnTo>
                  <a:pt x="10908" y="5158"/>
                </a:lnTo>
                <a:lnTo>
                  <a:pt x="10906" y="5164"/>
                </a:lnTo>
                <a:lnTo>
                  <a:pt x="10902" y="5166"/>
                </a:lnTo>
                <a:lnTo>
                  <a:pt x="10900" y="5168"/>
                </a:lnTo>
                <a:lnTo>
                  <a:pt x="10894" y="5170"/>
                </a:lnTo>
                <a:lnTo>
                  <a:pt x="10894" y="5172"/>
                </a:lnTo>
                <a:lnTo>
                  <a:pt x="10896" y="5176"/>
                </a:lnTo>
                <a:lnTo>
                  <a:pt x="10898" y="5184"/>
                </a:lnTo>
                <a:lnTo>
                  <a:pt x="10896" y="5186"/>
                </a:lnTo>
                <a:lnTo>
                  <a:pt x="10894" y="5190"/>
                </a:lnTo>
                <a:lnTo>
                  <a:pt x="10896" y="5202"/>
                </a:lnTo>
                <a:lnTo>
                  <a:pt x="10900" y="5208"/>
                </a:lnTo>
                <a:lnTo>
                  <a:pt x="10902" y="5210"/>
                </a:lnTo>
                <a:lnTo>
                  <a:pt x="10906" y="5210"/>
                </a:lnTo>
                <a:lnTo>
                  <a:pt x="10908" y="5210"/>
                </a:lnTo>
                <a:lnTo>
                  <a:pt x="10912" y="5208"/>
                </a:lnTo>
                <a:lnTo>
                  <a:pt x="10916" y="5210"/>
                </a:lnTo>
                <a:lnTo>
                  <a:pt x="10920" y="5214"/>
                </a:lnTo>
                <a:lnTo>
                  <a:pt x="10924" y="5222"/>
                </a:lnTo>
                <a:lnTo>
                  <a:pt x="10928" y="5232"/>
                </a:lnTo>
                <a:lnTo>
                  <a:pt x="10928" y="5244"/>
                </a:lnTo>
                <a:lnTo>
                  <a:pt x="10926" y="5256"/>
                </a:lnTo>
                <a:lnTo>
                  <a:pt x="10924" y="5268"/>
                </a:lnTo>
                <a:lnTo>
                  <a:pt x="10920" y="5280"/>
                </a:lnTo>
                <a:lnTo>
                  <a:pt x="10918" y="5292"/>
                </a:lnTo>
                <a:lnTo>
                  <a:pt x="10920" y="5302"/>
                </a:lnTo>
                <a:lnTo>
                  <a:pt x="10922" y="5310"/>
                </a:lnTo>
                <a:lnTo>
                  <a:pt x="10926" y="5314"/>
                </a:lnTo>
                <a:lnTo>
                  <a:pt x="10930" y="5316"/>
                </a:lnTo>
                <a:lnTo>
                  <a:pt x="10934" y="5316"/>
                </a:lnTo>
                <a:lnTo>
                  <a:pt x="10938" y="5316"/>
                </a:lnTo>
                <a:lnTo>
                  <a:pt x="10946" y="5312"/>
                </a:lnTo>
                <a:lnTo>
                  <a:pt x="10956" y="5312"/>
                </a:lnTo>
                <a:lnTo>
                  <a:pt x="10960" y="5312"/>
                </a:lnTo>
                <a:lnTo>
                  <a:pt x="10962" y="5308"/>
                </a:lnTo>
                <a:lnTo>
                  <a:pt x="10960" y="5300"/>
                </a:lnTo>
                <a:lnTo>
                  <a:pt x="10956" y="5286"/>
                </a:lnTo>
                <a:lnTo>
                  <a:pt x="10956" y="5280"/>
                </a:lnTo>
                <a:lnTo>
                  <a:pt x="10958" y="5274"/>
                </a:lnTo>
                <a:lnTo>
                  <a:pt x="10962" y="5270"/>
                </a:lnTo>
                <a:lnTo>
                  <a:pt x="10962" y="5264"/>
                </a:lnTo>
                <a:lnTo>
                  <a:pt x="10962" y="5250"/>
                </a:lnTo>
                <a:lnTo>
                  <a:pt x="10960" y="5234"/>
                </a:lnTo>
                <a:lnTo>
                  <a:pt x="10962" y="5214"/>
                </a:lnTo>
                <a:lnTo>
                  <a:pt x="10962" y="5204"/>
                </a:lnTo>
                <a:lnTo>
                  <a:pt x="10962" y="5196"/>
                </a:lnTo>
                <a:lnTo>
                  <a:pt x="10956" y="5190"/>
                </a:lnTo>
                <a:lnTo>
                  <a:pt x="10956" y="5186"/>
                </a:lnTo>
                <a:lnTo>
                  <a:pt x="10956" y="5184"/>
                </a:lnTo>
                <a:lnTo>
                  <a:pt x="10964" y="5174"/>
                </a:lnTo>
                <a:lnTo>
                  <a:pt x="10972" y="5168"/>
                </a:lnTo>
                <a:lnTo>
                  <a:pt x="10978" y="5166"/>
                </a:lnTo>
                <a:lnTo>
                  <a:pt x="10982" y="5168"/>
                </a:lnTo>
                <a:lnTo>
                  <a:pt x="10986" y="5170"/>
                </a:lnTo>
                <a:lnTo>
                  <a:pt x="10988" y="5176"/>
                </a:lnTo>
                <a:lnTo>
                  <a:pt x="10988" y="5182"/>
                </a:lnTo>
                <a:lnTo>
                  <a:pt x="10986" y="5188"/>
                </a:lnTo>
                <a:lnTo>
                  <a:pt x="10982" y="5196"/>
                </a:lnTo>
                <a:lnTo>
                  <a:pt x="10980" y="5202"/>
                </a:lnTo>
                <a:lnTo>
                  <a:pt x="10978" y="5208"/>
                </a:lnTo>
                <a:lnTo>
                  <a:pt x="10980" y="5212"/>
                </a:lnTo>
                <a:lnTo>
                  <a:pt x="10982" y="5216"/>
                </a:lnTo>
                <a:lnTo>
                  <a:pt x="10990" y="5224"/>
                </a:lnTo>
                <a:lnTo>
                  <a:pt x="11000" y="5232"/>
                </a:lnTo>
                <a:lnTo>
                  <a:pt x="11004" y="5238"/>
                </a:lnTo>
                <a:lnTo>
                  <a:pt x="11004" y="5246"/>
                </a:lnTo>
                <a:lnTo>
                  <a:pt x="11002" y="5260"/>
                </a:lnTo>
                <a:lnTo>
                  <a:pt x="11002" y="5268"/>
                </a:lnTo>
                <a:lnTo>
                  <a:pt x="11004" y="5272"/>
                </a:lnTo>
                <a:lnTo>
                  <a:pt x="11010" y="5276"/>
                </a:lnTo>
                <a:lnTo>
                  <a:pt x="11018" y="5278"/>
                </a:lnTo>
                <a:lnTo>
                  <a:pt x="11024" y="5276"/>
                </a:lnTo>
                <a:lnTo>
                  <a:pt x="11028" y="5274"/>
                </a:lnTo>
                <a:lnTo>
                  <a:pt x="11028" y="5272"/>
                </a:lnTo>
                <a:lnTo>
                  <a:pt x="11028" y="5268"/>
                </a:lnTo>
                <a:lnTo>
                  <a:pt x="11028" y="5262"/>
                </a:lnTo>
                <a:lnTo>
                  <a:pt x="11032" y="5258"/>
                </a:lnTo>
                <a:lnTo>
                  <a:pt x="11036" y="5256"/>
                </a:lnTo>
                <a:lnTo>
                  <a:pt x="11040" y="5254"/>
                </a:lnTo>
                <a:lnTo>
                  <a:pt x="11046" y="5254"/>
                </a:lnTo>
                <a:lnTo>
                  <a:pt x="11052" y="5256"/>
                </a:lnTo>
                <a:lnTo>
                  <a:pt x="11054" y="5256"/>
                </a:lnTo>
                <a:lnTo>
                  <a:pt x="11056" y="5256"/>
                </a:lnTo>
                <a:lnTo>
                  <a:pt x="11060" y="5246"/>
                </a:lnTo>
                <a:lnTo>
                  <a:pt x="11060" y="5240"/>
                </a:lnTo>
                <a:lnTo>
                  <a:pt x="11058" y="5236"/>
                </a:lnTo>
                <a:lnTo>
                  <a:pt x="11052" y="5232"/>
                </a:lnTo>
                <a:lnTo>
                  <a:pt x="11046" y="5228"/>
                </a:lnTo>
                <a:lnTo>
                  <a:pt x="11042" y="5224"/>
                </a:lnTo>
                <a:lnTo>
                  <a:pt x="11036" y="5220"/>
                </a:lnTo>
                <a:lnTo>
                  <a:pt x="11036" y="5216"/>
                </a:lnTo>
                <a:lnTo>
                  <a:pt x="11038" y="5210"/>
                </a:lnTo>
                <a:lnTo>
                  <a:pt x="11040" y="5204"/>
                </a:lnTo>
                <a:lnTo>
                  <a:pt x="11040" y="5196"/>
                </a:lnTo>
                <a:lnTo>
                  <a:pt x="11038" y="5188"/>
                </a:lnTo>
                <a:lnTo>
                  <a:pt x="11036" y="5180"/>
                </a:lnTo>
                <a:lnTo>
                  <a:pt x="11024" y="5162"/>
                </a:lnTo>
                <a:lnTo>
                  <a:pt x="11012" y="5146"/>
                </a:lnTo>
                <a:lnTo>
                  <a:pt x="11006" y="5140"/>
                </a:lnTo>
                <a:lnTo>
                  <a:pt x="11006" y="5134"/>
                </a:lnTo>
                <a:lnTo>
                  <a:pt x="11010" y="5130"/>
                </a:lnTo>
                <a:lnTo>
                  <a:pt x="11018" y="5126"/>
                </a:lnTo>
                <a:lnTo>
                  <a:pt x="11034" y="5114"/>
                </a:lnTo>
                <a:lnTo>
                  <a:pt x="11042" y="5106"/>
                </a:lnTo>
                <a:lnTo>
                  <a:pt x="11050" y="5096"/>
                </a:lnTo>
                <a:lnTo>
                  <a:pt x="11056" y="5088"/>
                </a:lnTo>
                <a:lnTo>
                  <a:pt x="11060" y="5084"/>
                </a:lnTo>
                <a:lnTo>
                  <a:pt x="11066" y="5084"/>
                </a:lnTo>
                <a:lnTo>
                  <a:pt x="11068" y="5084"/>
                </a:lnTo>
                <a:lnTo>
                  <a:pt x="11076" y="5090"/>
                </a:lnTo>
                <a:lnTo>
                  <a:pt x="11078" y="5090"/>
                </a:lnTo>
                <a:lnTo>
                  <a:pt x="11080" y="5088"/>
                </a:lnTo>
                <a:lnTo>
                  <a:pt x="11084" y="5080"/>
                </a:lnTo>
                <a:lnTo>
                  <a:pt x="11084" y="5076"/>
                </a:lnTo>
                <a:lnTo>
                  <a:pt x="11084" y="5074"/>
                </a:lnTo>
                <a:lnTo>
                  <a:pt x="11080" y="5072"/>
                </a:lnTo>
                <a:lnTo>
                  <a:pt x="11076" y="5070"/>
                </a:lnTo>
                <a:lnTo>
                  <a:pt x="11058" y="5070"/>
                </a:lnTo>
                <a:lnTo>
                  <a:pt x="11048" y="5072"/>
                </a:lnTo>
                <a:lnTo>
                  <a:pt x="11042" y="5074"/>
                </a:lnTo>
                <a:lnTo>
                  <a:pt x="11032" y="5080"/>
                </a:lnTo>
                <a:lnTo>
                  <a:pt x="11024" y="5084"/>
                </a:lnTo>
                <a:lnTo>
                  <a:pt x="11020" y="5084"/>
                </a:lnTo>
                <a:lnTo>
                  <a:pt x="11012" y="5082"/>
                </a:lnTo>
                <a:lnTo>
                  <a:pt x="11006" y="5082"/>
                </a:lnTo>
                <a:lnTo>
                  <a:pt x="11000" y="5084"/>
                </a:lnTo>
                <a:lnTo>
                  <a:pt x="10998" y="5088"/>
                </a:lnTo>
                <a:lnTo>
                  <a:pt x="10994" y="5094"/>
                </a:lnTo>
                <a:lnTo>
                  <a:pt x="10992" y="5100"/>
                </a:lnTo>
                <a:lnTo>
                  <a:pt x="10988" y="5104"/>
                </a:lnTo>
                <a:lnTo>
                  <a:pt x="10984" y="5108"/>
                </a:lnTo>
                <a:lnTo>
                  <a:pt x="10976" y="5108"/>
                </a:lnTo>
                <a:lnTo>
                  <a:pt x="10970" y="5106"/>
                </a:lnTo>
                <a:lnTo>
                  <a:pt x="10966" y="5104"/>
                </a:lnTo>
                <a:lnTo>
                  <a:pt x="10966" y="5102"/>
                </a:lnTo>
                <a:lnTo>
                  <a:pt x="10966" y="5098"/>
                </a:lnTo>
                <a:lnTo>
                  <a:pt x="10964" y="5090"/>
                </a:lnTo>
                <a:lnTo>
                  <a:pt x="10962" y="5086"/>
                </a:lnTo>
                <a:lnTo>
                  <a:pt x="10956" y="5082"/>
                </a:lnTo>
                <a:lnTo>
                  <a:pt x="10952" y="5080"/>
                </a:lnTo>
                <a:lnTo>
                  <a:pt x="10950" y="5076"/>
                </a:lnTo>
                <a:lnTo>
                  <a:pt x="10946" y="5064"/>
                </a:lnTo>
                <a:lnTo>
                  <a:pt x="10946" y="5052"/>
                </a:lnTo>
                <a:lnTo>
                  <a:pt x="10950" y="5038"/>
                </a:lnTo>
                <a:lnTo>
                  <a:pt x="10954" y="5026"/>
                </a:lnTo>
                <a:lnTo>
                  <a:pt x="10960" y="5018"/>
                </a:lnTo>
                <a:lnTo>
                  <a:pt x="10962" y="5016"/>
                </a:lnTo>
                <a:lnTo>
                  <a:pt x="10966" y="5014"/>
                </a:lnTo>
                <a:lnTo>
                  <a:pt x="10970" y="5014"/>
                </a:lnTo>
                <a:lnTo>
                  <a:pt x="10974" y="5016"/>
                </a:lnTo>
                <a:lnTo>
                  <a:pt x="10980" y="5018"/>
                </a:lnTo>
                <a:lnTo>
                  <a:pt x="10984" y="5018"/>
                </a:lnTo>
                <a:lnTo>
                  <a:pt x="10994" y="5018"/>
                </a:lnTo>
                <a:lnTo>
                  <a:pt x="11004" y="5016"/>
                </a:lnTo>
                <a:lnTo>
                  <a:pt x="11010" y="5016"/>
                </a:lnTo>
                <a:lnTo>
                  <a:pt x="11014" y="5018"/>
                </a:lnTo>
                <a:lnTo>
                  <a:pt x="11020" y="5018"/>
                </a:lnTo>
                <a:lnTo>
                  <a:pt x="11028" y="5018"/>
                </a:lnTo>
                <a:lnTo>
                  <a:pt x="11046" y="5016"/>
                </a:lnTo>
                <a:lnTo>
                  <a:pt x="11062" y="5016"/>
                </a:lnTo>
                <a:lnTo>
                  <a:pt x="11068" y="5016"/>
                </a:lnTo>
                <a:lnTo>
                  <a:pt x="11070" y="5018"/>
                </a:lnTo>
                <a:lnTo>
                  <a:pt x="11074" y="5022"/>
                </a:lnTo>
                <a:lnTo>
                  <a:pt x="11080" y="5024"/>
                </a:lnTo>
                <a:lnTo>
                  <a:pt x="11088" y="5026"/>
                </a:lnTo>
                <a:lnTo>
                  <a:pt x="11096" y="5026"/>
                </a:lnTo>
                <a:lnTo>
                  <a:pt x="11106" y="5024"/>
                </a:lnTo>
                <a:lnTo>
                  <a:pt x="11114" y="5020"/>
                </a:lnTo>
                <a:lnTo>
                  <a:pt x="11122" y="5016"/>
                </a:lnTo>
                <a:lnTo>
                  <a:pt x="11128" y="5010"/>
                </a:lnTo>
                <a:lnTo>
                  <a:pt x="11148" y="4980"/>
                </a:lnTo>
                <a:lnTo>
                  <a:pt x="11150" y="4974"/>
                </a:lnTo>
                <a:lnTo>
                  <a:pt x="11152" y="4970"/>
                </a:lnTo>
                <a:lnTo>
                  <a:pt x="11152" y="4964"/>
                </a:lnTo>
                <a:lnTo>
                  <a:pt x="11150" y="4958"/>
                </a:lnTo>
                <a:lnTo>
                  <a:pt x="11146" y="4956"/>
                </a:lnTo>
                <a:lnTo>
                  <a:pt x="11142" y="4956"/>
                </a:lnTo>
                <a:lnTo>
                  <a:pt x="11138" y="4958"/>
                </a:lnTo>
                <a:lnTo>
                  <a:pt x="11134" y="4962"/>
                </a:lnTo>
                <a:lnTo>
                  <a:pt x="11124" y="4976"/>
                </a:lnTo>
                <a:lnTo>
                  <a:pt x="11116" y="4990"/>
                </a:lnTo>
                <a:lnTo>
                  <a:pt x="11110" y="4996"/>
                </a:lnTo>
                <a:lnTo>
                  <a:pt x="11104" y="4998"/>
                </a:lnTo>
                <a:lnTo>
                  <a:pt x="11096" y="4998"/>
                </a:lnTo>
                <a:lnTo>
                  <a:pt x="11086" y="4996"/>
                </a:lnTo>
                <a:lnTo>
                  <a:pt x="11072" y="4994"/>
                </a:lnTo>
                <a:lnTo>
                  <a:pt x="11066" y="4994"/>
                </a:lnTo>
                <a:lnTo>
                  <a:pt x="11062" y="4994"/>
                </a:lnTo>
                <a:lnTo>
                  <a:pt x="11060" y="4996"/>
                </a:lnTo>
                <a:lnTo>
                  <a:pt x="11056" y="4996"/>
                </a:lnTo>
                <a:lnTo>
                  <a:pt x="11048" y="4994"/>
                </a:lnTo>
                <a:lnTo>
                  <a:pt x="11034" y="4990"/>
                </a:lnTo>
                <a:lnTo>
                  <a:pt x="11028" y="4990"/>
                </a:lnTo>
                <a:lnTo>
                  <a:pt x="11018" y="4990"/>
                </a:lnTo>
                <a:lnTo>
                  <a:pt x="11010" y="4990"/>
                </a:lnTo>
                <a:lnTo>
                  <a:pt x="11006" y="4988"/>
                </a:lnTo>
                <a:lnTo>
                  <a:pt x="11004" y="4986"/>
                </a:lnTo>
                <a:lnTo>
                  <a:pt x="11004" y="4984"/>
                </a:lnTo>
                <a:lnTo>
                  <a:pt x="11004" y="4980"/>
                </a:lnTo>
                <a:lnTo>
                  <a:pt x="11002" y="4978"/>
                </a:lnTo>
                <a:lnTo>
                  <a:pt x="11000" y="4978"/>
                </a:lnTo>
                <a:lnTo>
                  <a:pt x="10992" y="4978"/>
                </a:lnTo>
                <a:lnTo>
                  <a:pt x="10986" y="4976"/>
                </a:lnTo>
                <a:lnTo>
                  <a:pt x="10980" y="4976"/>
                </a:lnTo>
                <a:lnTo>
                  <a:pt x="10978" y="4976"/>
                </a:lnTo>
                <a:lnTo>
                  <a:pt x="10976" y="4980"/>
                </a:lnTo>
                <a:lnTo>
                  <a:pt x="10974" y="4988"/>
                </a:lnTo>
                <a:lnTo>
                  <a:pt x="10968" y="4996"/>
                </a:lnTo>
                <a:lnTo>
                  <a:pt x="10966" y="4998"/>
                </a:lnTo>
                <a:lnTo>
                  <a:pt x="10962" y="5000"/>
                </a:lnTo>
                <a:lnTo>
                  <a:pt x="10960" y="4998"/>
                </a:lnTo>
                <a:lnTo>
                  <a:pt x="10958" y="4996"/>
                </a:lnTo>
                <a:lnTo>
                  <a:pt x="10954" y="4992"/>
                </a:lnTo>
                <a:lnTo>
                  <a:pt x="10952" y="4992"/>
                </a:lnTo>
                <a:lnTo>
                  <a:pt x="10950" y="4998"/>
                </a:lnTo>
                <a:lnTo>
                  <a:pt x="10946" y="5008"/>
                </a:lnTo>
                <a:lnTo>
                  <a:pt x="10940" y="5020"/>
                </a:lnTo>
                <a:lnTo>
                  <a:pt x="10936" y="5024"/>
                </a:lnTo>
                <a:lnTo>
                  <a:pt x="10936" y="5028"/>
                </a:lnTo>
                <a:lnTo>
                  <a:pt x="10936" y="5034"/>
                </a:lnTo>
                <a:lnTo>
                  <a:pt x="10936" y="5038"/>
                </a:lnTo>
                <a:lnTo>
                  <a:pt x="10936" y="5040"/>
                </a:lnTo>
                <a:lnTo>
                  <a:pt x="10932" y="5040"/>
                </a:lnTo>
                <a:lnTo>
                  <a:pt x="10928" y="5044"/>
                </a:lnTo>
                <a:lnTo>
                  <a:pt x="10930" y="5046"/>
                </a:lnTo>
                <a:lnTo>
                  <a:pt x="10932" y="5054"/>
                </a:lnTo>
                <a:lnTo>
                  <a:pt x="10932" y="5064"/>
                </a:lnTo>
                <a:lnTo>
                  <a:pt x="10928" y="5076"/>
                </a:lnTo>
                <a:lnTo>
                  <a:pt x="10922" y="5086"/>
                </a:lnTo>
                <a:lnTo>
                  <a:pt x="10918" y="5098"/>
                </a:lnTo>
                <a:lnTo>
                  <a:pt x="10918" y="5106"/>
                </a:lnTo>
                <a:lnTo>
                  <a:pt x="10918" y="5118"/>
                </a:lnTo>
                <a:lnTo>
                  <a:pt x="10918" y="5132"/>
                </a:lnTo>
                <a:lnTo>
                  <a:pt x="10916" y="5134"/>
                </a:lnTo>
                <a:lnTo>
                  <a:pt x="10916" y="5136"/>
                </a:lnTo>
                <a:lnTo>
                  <a:pt x="10914" y="5136"/>
                </a:lnTo>
                <a:lnTo>
                  <a:pt x="10912" y="5138"/>
                </a:lnTo>
                <a:lnTo>
                  <a:pt x="10910" y="5142"/>
                </a:lnTo>
                <a:lnTo>
                  <a:pt x="10910" y="5150"/>
                </a:lnTo>
                <a:close/>
                <a:moveTo>
                  <a:pt x="11186" y="5194"/>
                </a:moveTo>
                <a:lnTo>
                  <a:pt x="11186" y="5194"/>
                </a:lnTo>
                <a:lnTo>
                  <a:pt x="11188" y="5202"/>
                </a:lnTo>
                <a:lnTo>
                  <a:pt x="11192" y="5208"/>
                </a:lnTo>
                <a:lnTo>
                  <a:pt x="11200" y="5216"/>
                </a:lnTo>
                <a:lnTo>
                  <a:pt x="11210" y="5224"/>
                </a:lnTo>
                <a:lnTo>
                  <a:pt x="11214" y="5226"/>
                </a:lnTo>
                <a:lnTo>
                  <a:pt x="11220" y="5224"/>
                </a:lnTo>
                <a:lnTo>
                  <a:pt x="11226" y="5222"/>
                </a:lnTo>
                <a:lnTo>
                  <a:pt x="11230" y="5220"/>
                </a:lnTo>
                <a:lnTo>
                  <a:pt x="11232" y="5214"/>
                </a:lnTo>
                <a:lnTo>
                  <a:pt x="11234" y="5210"/>
                </a:lnTo>
                <a:lnTo>
                  <a:pt x="11234" y="5204"/>
                </a:lnTo>
                <a:lnTo>
                  <a:pt x="11230" y="5198"/>
                </a:lnTo>
                <a:lnTo>
                  <a:pt x="11226" y="5192"/>
                </a:lnTo>
                <a:lnTo>
                  <a:pt x="11218" y="5188"/>
                </a:lnTo>
                <a:lnTo>
                  <a:pt x="11212" y="5186"/>
                </a:lnTo>
                <a:lnTo>
                  <a:pt x="11204" y="5186"/>
                </a:lnTo>
                <a:lnTo>
                  <a:pt x="11198" y="5186"/>
                </a:lnTo>
                <a:lnTo>
                  <a:pt x="11192" y="5188"/>
                </a:lnTo>
                <a:lnTo>
                  <a:pt x="11188" y="5190"/>
                </a:lnTo>
                <a:lnTo>
                  <a:pt x="11186" y="5194"/>
                </a:lnTo>
                <a:close/>
                <a:moveTo>
                  <a:pt x="11302" y="5178"/>
                </a:moveTo>
                <a:lnTo>
                  <a:pt x="11302" y="5178"/>
                </a:lnTo>
                <a:lnTo>
                  <a:pt x="11294" y="5178"/>
                </a:lnTo>
                <a:lnTo>
                  <a:pt x="11284" y="5178"/>
                </a:lnTo>
                <a:lnTo>
                  <a:pt x="11278" y="5178"/>
                </a:lnTo>
                <a:lnTo>
                  <a:pt x="11272" y="5182"/>
                </a:lnTo>
                <a:lnTo>
                  <a:pt x="11268" y="5186"/>
                </a:lnTo>
                <a:lnTo>
                  <a:pt x="11264" y="5190"/>
                </a:lnTo>
                <a:lnTo>
                  <a:pt x="11262" y="5196"/>
                </a:lnTo>
                <a:lnTo>
                  <a:pt x="11262" y="5202"/>
                </a:lnTo>
                <a:lnTo>
                  <a:pt x="11264" y="5208"/>
                </a:lnTo>
                <a:lnTo>
                  <a:pt x="11266" y="5204"/>
                </a:lnTo>
                <a:lnTo>
                  <a:pt x="11270" y="5196"/>
                </a:lnTo>
                <a:lnTo>
                  <a:pt x="11272" y="5194"/>
                </a:lnTo>
                <a:lnTo>
                  <a:pt x="11272" y="5192"/>
                </a:lnTo>
                <a:lnTo>
                  <a:pt x="11274" y="5192"/>
                </a:lnTo>
                <a:lnTo>
                  <a:pt x="11276" y="5194"/>
                </a:lnTo>
                <a:lnTo>
                  <a:pt x="11282" y="5200"/>
                </a:lnTo>
                <a:lnTo>
                  <a:pt x="11284" y="5202"/>
                </a:lnTo>
                <a:lnTo>
                  <a:pt x="11288" y="5202"/>
                </a:lnTo>
                <a:lnTo>
                  <a:pt x="11292" y="5202"/>
                </a:lnTo>
                <a:lnTo>
                  <a:pt x="11296" y="5200"/>
                </a:lnTo>
                <a:lnTo>
                  <a:pt x="11302" y="5198"/>
                </a:lnTo>
                <a:lnTo>
                  <a:pt x="11306" y="5198"/>
                </a:lnTo>
                <a:lnTo>
                  <a:pt x="11316" y="5202"/>
                </a:lnTo>
                <a:lnTo>
                  <a:pt x="11324" y="5206"/>
                </a:lnTo>
                <a:lnTo>
                  <a:pt x="11328" y="5206"/>
                </a:lnTo>
                <a:lnTo>
                  <a:pt x="11330" y="5204"/>
                </a:lnTo>
                <a:lnTo>
                  <a:pt x="11332" y="5202"/>
                </a:lnTo>
                <a:lnTo>
                  <a:pt x="11334" y="5202"/>
                </a:lnTo>
                <a:lnTo>
                  <a:pt x="11344" y="5204"/>
                </a:lnTo>
                <a:lnTo>
                  <a:pt x="11356" y="5212"/>
                </a:lnTo>
                <a:lnTo>
                  <a:pt x="11370" y="5222"/>
                </a:lnTo>
                <a:lnTo>
                  <a:pt x="11376" y="5226"/>
                </a:lnTo>
                <a:lnTo>
                  <a:pt x="11380" y="5226"/>
                </a:lnTo>
                <a:lnTo>
                  <a:pt x="11384" y="5226"/>
                </a:lnTo>
                <a:lnTo>
                  <a:pt x="11384" y="5222"/>
                </a:lnTo>
                <a:lnTo>
                  <a:pt x="11382" y="5210"/>
                </a:lnTo>
                <a:lnTo>
                  <a:pt x="11372" y="5194"/>
                </a:lnTo>
                <a:lnTo>
                  <a:pt x="11368" y="5186"/>
                </a:lnTo>
                <a:lnTo>
                  <a:pt x="11364" y="5184"/>
                </a:lnTo>
                <a:lnTo>
                  <a:pt x="11360" y="5182"/>
                </a:lnTo>
                <a:lnTo>
                  <a:pt x="11358" y="5182"/>
                </a:lnTo>
                <a:lnTo>
                  <a:pt x="11352" y="5184"/>
                </a:lnTo>
                <a:lnTo>
                  <a:pt x="11346" y="5182"/>
                </a:lnTo>
                <a:lnTo>
                  <a:pt x="11340" y="5178"/>
                </a:lnTo>
                <a:lnTo>
                  <a:pt x="11328" y="5174"/>
                </a:lnTo>
                <a:lnTo>
                  <a:pt x="11326" y="5174"/>
                </a:lnTo>
                <a:lnTo>
                  <a:pt x="11324" y="5176"/>
                </a:lnTo>
                <a:lnTo>
                  <a:pt x="11318" y="5178"/>
                </a:lnTo>
                <a:lnTo>
                  <a:pt x="11312" y="5178"/>
                </a:lnTo>
                <a:lnTo>
                  <a:pt x="11302" y="5178"/>
                </a:lnTo>
                <a:close/>
                <a:moveTo>
                  <a:pt x="11158" y="5128"/>
                </a:moveTo>
                <a:lnTo>
                  <a:pt x="11158" y="5128"/>
                </a:lnTo>
                <a:lnTo>
                  <a:pt x="11156" y="5126"/>
                </a:lnTo>
                <a:lnTo>
                  <a:pt x="11152" y="5122"/>
                </a:lnTo>
                <a:lnTo>
                  <a:pt x="11138" y="5118"/>
                </a:lnTo>
                <a:lnTo>
                  <a:pt x="11132" y="5118"/>
                </a:lnTo>
                <a:lnTo>
                  <a:pt x="11126" y="5120"/>
                </a:lnTo>
                <a:lnTo>
                  <a:pt x="11120" y="5124"/>
                </a:lnTo>
                <a:lnTo>
                  <a:pt x="11118" y="5128"/>
                </a:lnTo>
                <a:lnTo>
                  <a:pt x="11120" y="5132"/>
                </a:lnTo>
                <a:lnTo>
                  <a:pt x="11124" y="5136"/>
                </a:lnTo>
                <a:lnTo>
                  <a:pt x="11132" y="5136"/>
                </a:lnTo>
                <a:lnTo>
                  <a:pt x="11138" y="5136"/>
                </a:lnTo>
                <a:lnTo>
                  <a:pt x="11152" y="5132"/>
                </a:lnTo>
                <a:lnTo>
                  <a:pt x="11156" y="5130"/>
                </a:lnTo>
                <a:lnTo>
                  <a:pt x="11158" y="5128"/>
                </a:lnTo>
                <a:close/>
                <a:moveTo>
                  <a:pt x="11162" y="5130"/>
                </a:moveTo>
                <a:lnTo>
                  <a:pt x="11162" y="5130"/>
                </a:lnTo>
                <a:lnTo>
                  <a:pt x="11162" y="5132"/>
                </a:lnTo>
                <a:lnTo>
                  <a:pt x="11166" y="5134"/>
                </a:lnTo>
                <a:lnTo>
                  <a:pt x="11176" y="5132"/>
                </a:lnTo>
                <a:lnTo>
                  <a:pt x="11200" y="5128"/>
                </a:lnTo>
                <a:lnTo>
                  <a:pt x="11200" y="5126"/>
                </a:lnTo>
                <a:lnTo>
                  <a:pt x="11198" y="5124"/>
                </a:lnTo>
                <a:lnTo>
                  <a:pt x="11184" y="5124"/>
                </a:lnTo>
                <a:lnTo>
                  <a:pt x="11170" y="5124"/>
                </a:lnTo>
                <a:lnTo>
                  <a:pt x="11164" y="5126"/>
                </a:lnTo>
                <a:lnTo>
                  <a:pt x="11162" y="5130"/>
                </a:lnTo>
                <a:close/>
                <a:moveTo>
                  <a:pt x="11242" y="5116"/>
                </a:moveTo>
                <a:lnTo>
                  <a:pt x="11242" y="5116"/>
                </a:lnTo>
                <a:lnTo>
                  <a:pt x="11242" y="5122"/>
                </a:lnTo>
                <a:lnTo>
                  <a:pt x="11246" y="5122"/>
                </a:lnTo>
                <a:lnTo>
                  <a:pt x="11254" y="5122"/>
                </a:lnTo>
                <a:lnTo>
                  <a:pt x="11270" y="5122"/>
                </a:lnTo>
                <a:lnTo>
                  <a:pt x="11272" y="5120"/>
                </a:lnTo>
                <a:lnTo>
                  <a:pt x="11268" y="5112"/>
                </a:lnTo>
                <a:lnTo>
                  <a:pt x="11262" y="5108"/>
                </a:lnTo>
                <a:lnTo>
                  <a:pt x="11258" y="5106"/>
                </a:lnTo>
                <a:lnTo>
                  <a:pt x="11254" y="5104"/>
                </a:lnTo>
                <a:lnTo>
                  <a:pt x="11250" y="5104"/>
                </a:lnTo>
                <a:lnTo>
                  <a:pt x="11246" y="5106"/>
                </a:lnTo>
                <a:lnTo>
                  <a:pt x="11244" y="5108"/>
                </a:lnTo>
                <a:lnTo>
                  <a:pt x="11242" y="5110"/>
                </a:lnTo>
                <a:lnTo>
                  <a:pt x="11242" y="5116"/>
                </a:lnTo>
                <a:close/>
                <a:moveTo>
                  <a:pt x="11340" y="5134"/>
                </a:moveTo>
                <a:lnTo>
                  <a:pt x="11340" y="5134"/>
                </a:lnTo>
                <a:lnTo>
                  <a:pt x="11344" y="5138"/>
                </a:lnTo>
                <a:lnTo>
                  <a:pt x="11352" y="5140"/>
                </a:lnTo>
                <a:lnTo>
                  <a:pt x="11358" y="5140"/>
                </a:lnTo>
                <a:lnTo>
                  <a:pt x="11360" y="5136"/>
                </a:lnTo>
                <a:lnTo>
                  <a:pt x="11362" y="5134"/>
                </a:lnTo>
                <a:lnTo>
                  <a:pt x="11362" y="5126"/>
                </a:lnTo>
                <a:lnTo>
                  <a:pt x="11360" y="5122"/>
                </a:lnTo>
                <a:lnTo>
                  <a:pt x="11354" y="5122"/>
                </a:lnTo>
                <a:lnTo>
                  <a:pt x="11346" y="5124"/>
                </a:lnTo>
                <a:lnTo>
                  <a:pt x="11336" y="5130"/>
                </a:lnTo>
                <a:lnTo>
                  <a:pt x="11336" y="5132"/>
                </a:lnTo>
                <a:lnTo>
                  <a:pt x="11340" y="5134"/>
                </a:lnTo>
                <a:close/>
                <a:moveTo>
                  <a:pt x="11380" y="5104"/>
                </a:moveTo>
                <a:lnTo>
                  <a:pt x="11380" y="5104"/>
                </a:lnTo>
                <a:lnTo>
                  <a:pt x="11382" y="5104"/>
                </a:lnTo>
                <a:lnTo>
                  <a:pt x="11384" y="5102"/>
                </a:lnTo>
                <a:lnTo>
                  <a:pt x="11386" y="5096"/>
                </a:lnTo>
                <a:lnTo>
                  <a:pt x="11386" y="5090"/>
                </a:lnTo>
                <a:lnTo>
                  <a:pt x="11386" y="5086"/>
                </a:lnTo>
                <a:lnTo>
                  <a:pt x="11386" y="5084"/>
                </a:lnTo>
                <a:lnTo>
                  <a:pt x="11380" y="5084"/>
                </a:lnTo>
                <a:lnTo>
                  <a:pt x="11374" y="5084"/>
                </a:lnTo>
                <a:lnTo>
                  <a:pt x="11370" y="5086"/>
                </a:lnTo>
                <a:lnTo>
                  <a:pt x="11370" y="5088"/>
                </a:lnTo>
                <a:lnTo>
                  <a:pt x="11370" y="5090"/>
                </a:lnTo>
                <a:lnTo>
                  <a:pt x="11374" y="5096"/>
                </a:lnTo>
                <a:lnTo>
                  <a:pt x="11380" y="5104"/>
                </a:lnTo>
                <a:close/>
                <a:moveTo>
                  <a:pt x="11362" y="5052"/>
                </a:moveTo>
                <a:lnTo>
                  <a:pt x="11362" y="5052"/>
                </a:lnTo>
                <a:lnTo>
                  <a:pt x="11368" y="5054"/>
                </a:lnTo>
                <a:lnTo>
                  <a:pt x="11372" y="5056"/>
                </a:lnTo>
                <a:lnTo>
                  <a:pt x="11378" y="5060"/>
                </a:lnTo>
                <a:lnTo>
                  <a:pt x="11384" y="5060"/>
                </a:lnTo>
                <a:lnTo>
                  <a:pt x="11386" y="5058"/>
                </a:lnTo>
                <a:lnTo>
                  <a:pt x="11382" y="5054"/>
                </a:lnTo>
                <a:lnTo>
                  <a:pt x="11380" y="5052"/>
                </a:lnTo>
                <a:lnTo>
                  <a:pt x="11380" y="5050"/>
                </a:lnTo>
                <a:lnTo>
                  <a:pt x="11384" y="5052"/>
                </a:lnTo>
                <a:lnTo>
                  <a:pt x="11388" y="5056"/>
                </a:lnTo>
                <a:lnTo>
                  <a:pt x="11394" y="5058"/>
                </a:lnTo>
                <a:lnTo>
                  <a:pt x="11398" y="5056"/>
                </a:lnTo>
                <a:lnTo>
                  <a:pt x="11400" y="5054"/>
                </a:lnTo>
                <a:lnTo>
                  <a:pt x="11400" y="5052"/>
                </a:lnTo>
                <a:lnTo>
                  <a:pt x="11394" y="5046"/>
                </a:lnTo>
                <a:lnTo>
                  <a:pt x="11384" y="5040"/>
                </a:lnTo>
                <a:lnTo>
                  <a:pt x="11378" y="5040"/>
                </a:lnTo>
                <a:lnTo>
                  <a:pt x="11372" y="5040"/>
                </a:lnTo>
                <a:lnTo>
                  <a:pt x="11364" y="5044"/>
                </a:lnTo>
                <a:lnTo>
                  <a:pt x="11358" y="5046"/>
                </a:lnTo>
                <a:lnTo>
                  <a:pt x="11358" y="5050"/>
                </a:lnTo>
                <a:lnTo>
                  <a:pt x="11362" y="5052"/>
                </a:lnTo>
                <a:close/>
                <a:moveTo>
                  <a:pt x="11246" y="4990"/>
                </a:moveTo>
                <a:lnTo>
                  <a:pt x="11246" y="4990"/>
                </a:lnTo>
                <a:lnTo>
                  <a:pt x="11248" y="4998"/>
                </a:lnTo>
                <a:lnTo>
                  <a:pt x="11246" y="5006"/>
                </a:lnTo>
                <a:lnTo>
                  <a:pt x="11246" y="5012"/>
                </a:lnTo>
                <a:lnTo>
                  <a:pt x="11248" y="5016"/>
                </a:lnTo>
                <a:lnTo>
                  <a:pt x="11250" y="5020"/>
                </a:lnTo>
                <a:lnTo>
                  <a:pt x="11252" y="5024"/>
                </a:lnTo>
                <a:lnTo>
                  <a:pt x="11254" y="5028"/>
                </a:lnTo>
                <a:lnTo>
                  <a:pt x="11252" y="5038"/>
                </a:lnTo>
                <a:lnTo>
                  <a:pt x="11252" y="5046"/>
                </a:lnTo>
                <a:lnTo>
                  <a:pt x="11254" y="5050"/>
                </a:lnTo>
                <a:lnTo>
                  <a:pt x="11256" y="5056"/>
                </a:lnTo>
                <a:lnTo>
                  <a:pt x="11270" y="5074"/>
                </a:lnTo>
                <a:lnTo>
                  <a:pt x="11276" y="5080"/>
                </a:lnTo>
                <a:lnTo>
                  <a:pt x="11278" y="5082"/>
                </a:lnTo>
                <a:lnTo>
                  <a:pt x="11282" y="5082"/>
                </a:lnTo>
                <a:lnTo>
                  <a:pt x="11284" y="5082"/>
                </a:lnTo>
                <a:lnTo>
                  <a:pt x="11282" y="5080"/>
                </a:lnTo>
                <a:lnTo>
                  <a:pt x="11278" y="5076"/>
                </a:lnTo>
                <a:lnTo>
                  <a:pt x="11272" y="5068"/>
                </a:lnTo>
                <a:lnTo>
                  <a:pt x="11268" y="5058"/>
                </a:lnTo>
                <a:lnTo>
                  <a:pt x="11264" y="5046"/>
                </a:lnTo>
                <a:lnTo>
                  <a:pt x="11262" y="5036"/>
                </a:lnTo>
                <a:lnTo>
                  <a:pt x="11262" y="5026"/>
                </a:lnTo>
                <a:lnTo>
                  <a:pt x="11266" y="5018"/>
                </a:lnTo>
                <a:lnTo>
                  <a:pt x="11268" y="5018"/>
                </a:lnTo>
                <a:lnTo>
                  <a:pt x="11270" y="5016"/>
                </a:lnTo>
                <a:lnTo>
                  <a:pt x="11278" y="5018"/>
                </a:lnTo>
                <a:lnTo>
                  <a:pt x="11290" y="5024"/>
                </a:lnTo>
                <a:lnTo>
                  <a:pt x="11294" y="5026"/>
                </a:lnTo>
                <a:lnTo>
                  <a:pt x="11298" y="5026"/>
                </a:lnTo>
                <a:lnTo>
                  <a:pt x="11298" y="5024"/>
                </a:lnTo>
                <a:lnTo>
                  <a:pt x="11298" y="5022"/>
                </a:lnTo>
                <a:lnTo>
                  <a:pt x="11294" y="5014"/>
                </a:lnTo>
                <a:lnTo>
                  <a:pt x="11288" y="5012"/>
                </a:lnTo>
                <a:lnTo>
                  <a:pt x="11282" y="5008"/>
                </a:lnTo>
                <a:lnTo>
                  <a:pt x="11278" y="5006"/>
                </a:lnTo>
                <a:lnTo>
                  <a:pt x="11276" y="5004"/>
                </a:lnTo>
                <a:lnTo>
                  <a:pt x="11274" y="5002"/>
                </a:lnTo>
                <a:lnTo>
                  <a:pt x="11276" y="5000"/>
                </a:lnTo>
                <a:lnTo>
                  <a:pt x="11282" y="4994"/>
                </a:lnTo>
                <a:lnTo>
                  <a:pt x="11290" y="4990"/>
                </a:lnTo>
                <a:lnTo>
                  <a:pt x="11292" y="4988"/>
                </a:lnTo>
                <a:lnTo>
                  <a:pt x="11294" y="4984"/>
                </a:lnTo>
                <a:lnTo>
                  <a:pt x="11296" y="4974"/>
                </a:lnTo>
                <a:lnTo>
                  <a:pt x="11294" y="4970"/>
                </a:lnTo>
                <a:lnTo>
                  <a:pt x="11292" y="4966"/>
                </a:lnTo>
                <a:lnTo>
                  <a:pt x="11290" y="4964"/>
                </a:lnTo>
                <a:lnTo>
                  <a:pt x="11284" y="4964"/>
                </a:lnTo>
                <a:lnTo>
                  <a:pt x="11278" y="4968"/>
                </a:lnTo>
                <a:lnTo>
                  <a:pt x="11274" y="4974"/>
                </a:lnTo>
                <a:lnTo>
                  <a:pt x="11266" y="4988"/>
                </a:lnTo>
                <a:lnTo>
                  <a:pt x="11262" y="4998"/>
                </a:lnTo>
                <a:lnTo>
                  <a:pt x="11260" y="5000"/>
                </a:lnTo>
                <a:lnTo>
                  <a:pt x="11258" y="4998"/>
                </a:lnTo>
                <a:lnTo>
                  <a:pt x="11256" y="4992"/>
                </a:lnTo>
                <a:lnTo>
                  <a:pt x="11258" y="4988"/>
                </a:lnTo>
                <a:lnTo>
                  <a:pt x="11262" y="4982"/>
                </a:lnTo>
                <a:lnTo>
                  <a:pt x="11266" y="4972"/>
                </a:lnTo>
                <a:lnTo>
                  <a:pt x="11268" y="4966"/>
                </a:lnTo>
                <a:lnTo>
                  <a:pt x="11268" y="4962"/>
                </a:lnTo>
                <a:lnTo>
                  <a:pt x="11264" y="4954"/>
                </a:lnTo>
                <a:lnTo>
                  <a:pt x="11262" y="4950"/>
                </a:lnTo>
                <a:lnTo>
                  <a:pt x="11262" y="4946"/>
                </a:lnTo>
                <a:lnTo>
                  <a:pt x="11262" y="4944"/>
                </a:lnTo>
                <a:lnTo>
                  <a:pt x="11266" y="4932"/>
                </a:lnTo>
                <a:lnTo>
                  <a:pt x="11258" y="4936"/>
                </a:lnTo>
                <a:lnTo>
                  <a:pt x="11254" y="4940"/>
                </a:lnTo>
                <a:lnTo>
                  <a:pt x="11250" y="4946"/>
                </a:lnTo>
                <a:lnTo>
                  <a:pt x="11246" y="4960"/>
                </a:lnTo>
                <a:lnTo>
                  <a:pt x="11244" y="4976"/>
                </a:lnTo>
                <a:lnTo>
                  <a:pt x="11244" y="4984"/>
                </a:lnTo>
                <a:lnTo>
                  <a:pt x="11246" y="4990"/>
                </a:lnTo>
                <a:close/>
                <a:moveTo>
                  <a:pt x="11276" y="4936"/>
                </a:moveTo>
                <a:lnTo>
                  <a:pt x="11276" y="4936"/>
                </a:lnTo>
                <a:lnTo>
                  <a:pt x="11276" y="4940"/>
                </a:lnTo>
                <a:lnTo>
                  <a:pt x="11280" y="4942"/>
                </a:lnTo>
                <a:lnTo>
                  <a:pt x="11284" y="4940"/>
                </a:lnTo>
                <a:lnTo>
                  <a:pt x="11288" y="4936"/>
                </a:lnTo>
                <a:lnTo>
                  <a:pt x="11290" y="4930"/>
                </a:lnTo>
                <a:lnTo>
                  <a:pt x="11292" y="4924"/>
                </a:lnTo>
                <a:lnTo>
                  <a:pt x="11294" y="4918"/>
                </a:lnTo>
                <a:lnTo>
                  <a:pt x="11292" y="4914"/>
                </a:lnTo>
                <a:lnTo>
                  <a:pt x="11288" y="4912"/>
                </a:lnTo>
                <a:lnTo>
                  <a:pt x="11286" y="4912"/>
                </a:lnTo>
                <a:lnTo>
                  <a:pt x="11282" y="4912"/>
                </a:lnTo>
                <a:lnTo>
                  <a:pt x="11280" y="4916"/>
                </a:lnTo>
                <a:lnTo>
                  <a:pt x="11276" y="4926"/>
                </a:lnTo>
                <a:lnTo>
                  <a:pt x="11276" y="4936"/>
                </a:lnTo>
                <a:close/>
                <a:moveTo>
                  <a:pt x="11022" y="5302"/>
                </a:moveTo>
                <a:lnTo>
                  <a:pt x="11022" y="5302"/>
                </a:lnTo>
                <a:lnTo>
                  <a:pt x="11024" y="5306"/>
                </a:lnTo>
                <a:lnTo>
                  <a:pt x="11026" y="5302"/>
                </a:lnTo>
                <a:lnTo>
                  <a:pt x="11026" y="5296"/>
                </a:lnTo>
                <a:lnTo>
                  <a:pt x="11022" y="5288"/>
                </a:lnTo>
                <a:lnTo>
                  <a:pt x="11020" y="5284"/>
                </a:lnTo>
                <a:lnTo>
                  <a:pt x="11018" y="5288"/>
                </a:lnTo>
                <a:lnTo>
                  <a:pt x="11018" y="5294"/>
                </a:lnTo>
                <a:lnTo>
                  <a:pt x="11022" y="5302"/>
                </a:lnTo>
                <a:close/>
                <a:moveTo>
                  <a:pt x="11040" y="5304"/>
                </a:moveTo>
                <a:lnTo>
                  <a:pt x="11040" y="5304"/>
                </a:lnTo>
                <a:lnTo>
                  <a:pt x="11048" y="5300"/>
                </a:lnTo>
                <a:lnTo>
                  <a:pt x="11050" y="5296"/>
                </a:lnTo>
                <a:lnTo>
                  <a:pt x="11050" y="5292"/>
                </a:lnTo>
                <a:lnTo>
                  <a:pt x="11050" y="5288"/>
                </a:lnTo>
                <a:lnTo>
                  <a:pt x="11050" y="5284"/>
                </a:lnTo>
                <a:lnTo>
                  <a:pt x="11052" y="5278"/>
                </a:lnTo>
                <a:lnTo>
                  <a:pt x="11054" y="5270"/>
                </a:lnTo>
                <a:lnTo>
                  <a:pt x="11054" y="5266"/>
                </a:lnTo>
                <a:lnTo>
                  <a:pt x="11052" y="5264"/>
                </a:lnTo>
                <a:lnTo>
                  <a:pt x="11048" y="5264"/>
                </a:lnTo>
                <a:lnTo>
                  <a:pt x="11046" y="5264"/>
                </a:lnTo>
                <a:lnTo>
                  <a:pt x="11040" y="5270"/>
                </a:lnTo>
                <a:lnTo>
                  <a:pt x="11038" y="5274"/>
                </a:lnTo>
                <a:lnTo>
                  <a:pt x="11038" y="5278"/>
                </a:lnTo>
                <a:lnTo>
                  <a:pt x="11038" y="5288"/>
                </a:lnTo>
                <a:lnTo>
                  <a:pt x="11036" y="5298"/>
                </a:lnTo>
                <a:lnTo>
                  <a:pt x="11036" y="5304"/>
                </a:lnTo>
                <a:lnTo>
                  <a:pt x="11038" y="5304"/>
                </a:lnTo>
                <a:lnTo>
                  <a:pt x="11040" y="5304"/>
                </a:lnTo>
                <a:close/>
                <a:moveTo>
                  <a:pt x="11052" y="5316"/>
                </a:moveTo>
                <a:lnTo>
                  <a:pt x="11052" y="5316"/>
                </a:lnTo>
                <a:lnTo>
                  <a:pt x="11056" y="5318"/>
                </a:lnTo>
                <a:lnTo>
                  <a:pt x="11058" y="5316"/>
                </a:lnTo>
                <a:lnTo>
                  <a:pt x="11060" y="5308"/>
                </a:lnTo>
                <a:lnTo>
                  <a:pt x="11062" y="5306"/>
                </a:lnTo>
                <a:lnTo>
                  <a:pt x="11066" y="5304"/>
                </a:lnTo>
                <a:lnTo>
                  <a:pt x="11072" y="5302"/>
                </a:lnTo>
                <a:lnTo>
                  <a:pt x="11074" y="5302"/>
                </a:lnTo>
                <a:lnTo>
                  <a:pt x="11074" y="5300"/>
                </a:lnTo>
                <a:lnTo>
                  <a:pt x="11068" y="5292"/>
                </a:lnTo>
                <a:lnTo>
                  <a:pt x="11064" y="5286"/>
                </a:lnTo>
                <a:lnTo>
                  <a:pt x="11064" y="5282"/>
                </a:lnTo>
                <a:lnTo>
                  <a:pt x="11064" y="5278"/>
                </a:lnTo>
                <a:lnTo>
                  <a:pt x="11068" y="5274"/>
                </a:lnTo>
                <a:lnTo>
                  <a:pt x="11072" y="5268"/>
                </a:lnTo>
                <a:lnTo>
                  <a:pt x="11072" y="5264"/>
                </a:lnTo>
                <a:lnTo>
                  <a:pt x="11070" y="5258"/>
                </a:lnTo>
                <a:lnTo>
                  <a:pt x="11068" y="5254"/>
                </a:lnTo>
                <a:lnTo>
                  <a:pt x="11066" y="5252"/>
                </a:lnTo>
                <a:lnTo>
                  <a:pt x="11064" y="5252"/>
                </a:lnTo>
                <a:lnTo>
                  <a:pt x="11062" y="5256"/>
                </a:lnTo>
                <a:lnTo>
                  <a:pt x="11058" y="5270"/>
                </a:lnTo>
                <a:lnTo>
                  <a:pt x="11056" y="5286"/>
                </a:lnTo>
                <a:lnTo>
                  <a:pt x="11056" y="5294"/>
                </a:lnTo>
                <a:lnTo>
                  <a:pt x="11052" y="5300"/>
                </a:lnTo>
                <a:lnTo>
                  <a:pt x="11048" y="5306"/>
                </a:lnTo>
                <a:lnTo>
                  <a:pt x="11046" y="5310"/>
                </a:lnTo>
                <a:lnTo>
                  <a:pt x="11046" y="5312"/>
                </a:lnTo>
                <a:lnTo>
                  <a:pt x="11052" y="5316"/>
                </a:lnTo>
                <a:close/>
                <a:moveTo>
                  <a:pt x="11240" y="5058"/>
                </a:moveTo>
                <a:lnTo>
                  <a:pt x="11240" y="5058"/>
                </a:lnTo>
                <a:lnTo>
                  <a:pt x="11240" y="5062"/>
                </a:lnTo>
                <a:lnTo>
                  <a:pt x="11242" y="5068"/>
                </a:lnTo>
                <a:lnTo>
                  <a:pt x="11246" y="5074"/>
                </a:lnTo>
                <a:lnTo>
                  <a:pt x="11250" y="5076"/>
                </a:lnTo>
                <a:lnTo>
                  <a:pt x="11252" y="5072"/>
                </a:lnTo>
                <a:lnTo>
                  <a:pt x="11252" y="5064"/>
                </a:lnTo>
                <a:lnTo>
                  <a:pt x="11250" y="5058"/>
                </a:lnTo>
                <a:lnTo>
                  <a:pt x="11248" y="5054"/>
                </a:lnTo>
                <a:lnTo>
                  <a:pt x="11244" y="5054"/>
                </a:lnTo>
                <a:lnTo>
                  <a:pt x="11240" y="5058"/>
                </a:lnTo>
                <a:close/>
                <a:moveTo>
                  <a:pt x="11412" y="5392"/>
                </a:moveTo>
                <a:lnTo>
                  <a:pt x="11412" y="5392"/>
                </a:lnTo>
                <a:lnTo>
                  <a:pt x="11412" y="5390"/>
                </a:lnTo>
                <a:lnTo>
                  <a:pt x="11410" y="5390"/>
                </a:lnTo>
                <a:lnTo>
                  <a:pt x="11406" y="5392"/>
                </a:lnTo>
                <a:lnTo>
                  <a:pt x="11402" y="5398"/>
                </a:lnTo>
                <a:lnTo>
                  <a:pt x="11398" y="5406"/>
                </a:lnTo>
                <a:lnTo>
                  <a:pt x="11394" y="5420"/>
                </a:lnTo>
                <a:lnTo>
                  <a:pt x="11394" y="5426"/>
                </a:lnTo>
                <a:lnTo>
                  <a:pt x="11396" y="5426"/>
                </a:lnTo>
                <a:lnTo>
                  <a:pt x="11406" y="5420"/>
                </a:lnTo>
                <a:lnTo>
                  <a:pt x="11412" y="5412"/>
                </a:lnTo>
                <a:lnTo>
                  <a:pt x="11414" y="5402"/>
                </a:lnTo>
                <a:lnTo>
                  <a:pt x="11412" y="5392"/>
                </a:lnTo>
                <a:close/>
                <a:moveTo>
                  <a:pt x="11514" y="5376"/>
                </a:moveTo>
                <a:lnTo>
                  <a:pt x="11514" y="5376"/>
                </a:lnTo>
                <a:lnTo>
                  <a:pt x="11522" y="5372"/>
                </a:lnTo>
                <a:lnTo>
                  <a:pt x="11526" y="5366"/>
                </a:lnTo>
                <a:lnTo>
                  <a:pt x="11526" y="5360"/>
                </a:lnTo>
                <a:lnTo>
                  <a:pt x="11520" y="5352"/>
                </a:lnTo>
                <a:lnTo>
                  <a:pt x="11516" y="5346"/>
                </a:lnTo>
                <a:lnTo>
                  <a:pt x="11512" y="5346"/>
                </a:lnTo>
                <a:lnTo>
                  <a:pt x="11510" y="5350"/>
                </a:lnTo>
                <a:lnTo>
                  <a:pt x="11510" y="5356"/>
                </a:lnTo>
                <a:lnTo>
                  <a:pt x="11510" y="5370"/>
                </a:lnTo>
                <a:lnTo>
                  <a:pt x="11512" y="5374"/>
                </a:lnTo>
                <a:lnTo>
                  <a:pt x="11514" y="5376"/>
                </a:lnTo>
                <a:close/>
                <a:moveTo>
                  <a:pt x="10442" y="5192"/>
                </a:moveTo>
                <a:lnTo>
                  <a:pt x="10442" y="5192"/>
                </a:lnTo>
                <a:lnTo>
                  <a:pt x="10446" y="5198"/>
                </a:lnTo>
                <a:lnTo>
                  <a:pt x="10448" y="5198"/>
                </a:lnTo>
                <a:lnTo>
                  <a:pt x="10450" y="5194"/>
                </a:lnTo>
                <a:lnTo>
                  <a:pt x="10452" y="5192"/>
                </a:lnTo>
                <a:lnTo>
                  <a:pt x="10454" y="5192"/>
                </a:lnTo>
                <a:lnTo>
                  <a:pt x="10458" y="5194"/>
                </a:lnTo>
                <a:lnTo>
                  <a:pt x="10462" y="5194"/>
                </a:lnTo>
                <a:lnTo>
                  <a:pt x="10468" y="5188"/>
                </a:lnTo>
                <a:lnTo>
                  <a:pt x="10470" y="5180"/>
                </a:lnTo>
                <a:lnTo>
                  <a:pt x="10470" y="5176"/>
                </a:lnTo>
                <a:lnTo>
                  <a:pt x="10470" y="5174"/>
                </a:lnTo>
                <a:lnTo>
                  <a:pt x="10464" y="5168"/>
                </a:lnTo>
                <a:lnTo>
                  <a:pt x="10456" y="5164"/>
                </a:lnTo>
                <a:lnTo>
                  <a:pt x="10450" y="5162"/>
                </a:lnTo>
                <a:lnTo>
                  <a:pt x="10448" y="5164"/>
                </a:lnTo>
                <a:lnTo>
                  <a:pt x="10444" y="5166"/>
                </a:lnTo>
                <a:lnTo>
                  <a:pt x="10442" y="5170"/>
                </a:lnTo>
                <a:lnTo>
                  <a:pt x="10440" y="5182"/>
                </a:lnTo>
                <a:lnTo>
                  <a:pt x="10440" y="5186"/>
                </a:lnTo>
                <a:lnTo>
                  <a:pt x="10442" y="5192"/>
                </a:lnTo>
                <a:close/>
                <a:moveTo>
                  <a:pt x="10396" y="5160"/>
                </a:moveTo>
                <a:lnTo>
                  <a:pt x="10396" y="5160"/>
                </a:lnTo>
                <a:lnTo>
                  <a:pt x="10392" y="5156"/>
                </a:lnTo>
                <a:lnTo>
                  <a:pt x="10388" y="5150"/>
                </a:lnTo>
                <a:lnTo>
                  <a:pt x="10386" y="5132"/>
                </a:lnTo>
                <a:lnTo>
                  <a:pt x="10382" y="5124"/>
                </a:lnTo>
                <a:lnTo>
                  <a:pt x="10380" y="5116"/>
                </a:lnTo>
                <a:lnTo>
                  <a:pt x="10372" y="5112"/>
                </a:lnTo>
                <a:lnTo>
                  <a:pt x="10364" y="5112"/>
                </a:lnTo>
                <a:lnTo>
                  <a:pt x="10356" y="5116"/>
                </a:lnTo>
                <a:lnTo>
                  <a:pt x="10352" y="5120"/>
                </a:lnTo>
                <a:lnTo>
                  <a:pt x="10352" y="5124"/>
                </a:lnTo>
                <a:lnTo>
                  <a:pt x="10352" y="5128"/>
                </a:lnTo>
                <a:lnTo>
                  <a:pt x="10348" y="5130"/>
                </a:lnTo>
                <a:lnTo>
                  <a:pt x="10344" y="5134"/>
                </a:lnTo>
                <a:lnTo>
                  <a:pt x="10342" y="5138"/>
                </a:lnTo>
                <a:lnTo>
                  <a:pt x="10344" y="5140"/>
                </a:lnTo>
                <a:lnTo>
                  <a:pt x="10346" y="5142"/>
                </a:lnTo>
                <a:lnTo>
                  <a:pt x="10354" y="5142"/>
                </a:lnTo>
                <a:lnTo>
                  <a:pt x="10362" y="5142"/>
                </a:lnTo>
                <a:lnTo>
                  <a:pt x="10366" y="5144"/>
                </a:lnTo>
                <a:lnTo>
                  <a:pt x="10368" y="5146"/>
                </a:lnTo>
                <a:lnTo>
                  <a:pt x="10372" y="5158"/>
                </a:lnTo>
                <a:lnTo>
                  <a:pt x="10376" y="5170"/>
                </a:lnTo>
                <a:lnTo>
                  <a:pt x="10378" y="5176"/>
                </a:lnTo>
                <a:lnTo>
                  <a:pt x="10384" y="5178"/>
                </a:lnTo>
                <a:lnTo>
                  <a:pt x="10392" y="5182"/>
                </a:lnTo>
                <a:lnTo>
                  <a:pt x="10396" y="5186"/>
                </a:lnTo>
                <a:lnTo>
                  <a:pt x="10400" y="5190"/>
                </a:lnTo>
                <a:lnTo>
                  <a:pt x="10404" y="5190"/>
                </a:lnTo>
                <a:lnTo>
                  <a:pt x="10406" y="5188"/>
                </a:lnTo>
                <a:lnTo>
                  <a:pt x="10408" y="5186"/>
                </a:lnTo>
                <a:lnTo>
                  <a:pt x="10406" y="5182"/>
                </a:lnTo>
                <a:lnTo>
                  <a:pt x="10404" y="5178"/>
                </a:lnTo>
                <a:lnTo>
                  <a:pt x="10404" y="5176"/>
                </a:lnTo>
                <a:lnTo>
                  <a:pt x="10404" y="5172"/>
                </a:lnTo>
                <a:lnTo>
                  <a:pt x="10406" y="5168"/>
                </a:lnTo>
                <a:lnTo>
                  <a:pt x="10406" y="5166"/>
                </a:lnTo>
                <a:lnTo>
                  <a:pt x="10402" y="5162"/>
                </a:lnTo>
                <a:lnTo>
                  <a:pt x="10396" y="5160"/>
                </a:lnTo>
                <a:close/>
                <a:moveTo>
                  <a:pt x="10682" y="5374"/>
                </a:moveTo>
                <a:lnTo>
                  <a:pt x="10682" y="5374"/>
                </a:lnTo>
                <a:lnTo>
                  <a:pt x="10670" y="5374"/>
                </a:lnTo>
                <a:lnTo>
                  <a:pt x="10658" y="5376"/>
                </a:lnTo>
                <a:lnTo>
                  <a:pt x="10652" y="5378"/>
                </a:lnTo>
                <a:lnTo>
                  <a:pt x="10652" y="5382"/>
                </a:lnTo>
                <a:lnTo>
                  <a:pt x="10652" y="5384"/>
                </a:lnTo>
                <a:lnTo>
                  <a:pt x="10656" y="5388"/>
                </a:lnTo>
                <a:lnTo>
                  <a:pt x="10668" y="5390"/>
                </a:lnTo>
                <a:lnTo>
                  <a:pt x="10680" y="5392"/>
                </a:lnTo>
                <a:lnTo>
                  <a:pt x="10684" y="5390"/>
                </a:lnTo>
                <a:lnTo>
                  <a:pt x="10686" y="5390"/>
                </a:lnTo>
                <a:lnTo>
                  <a:pt x="10692" y="5386"/>
                </a:lnTo>
                <a:lnTo>
                  <a:pt x="10700" y="5382"/>
                </a:lnTo>
                <a:lnTo>
                  <a:pt x="10706" y="5378"/>
                </a:lnTo>
                <a:lnTo>
                  <a:pt x="10706" y="5376"/>
                </a:lnTo>
                <a:lnTo>
                  <a:pt x="10702" y="5374"/>
                </a:lnTo>
                <a:lnTo>
                  <a:pt x="10700" y="5374"/>
                </a:lnTo>
                <a:lnTo>
                  <a:pt x="10694" y="5374"/>
                </a:lnTo>
                <a:lnTo>
                  <a:pt x="10682" y="5374"/>
                </a:lnTo>
                <a:close/>
                <a:moveTo>
                  <a:pt x="11090" y="5452"/>
                </a:moveTo>
                <a:lnTo>
                  <a:pt x="11090" y="5452"/>
                </a:lnTo>
                <a:lnTo>
                  <a:pt x="11092" y="5450"/>
                </a:lnTo>
                <a:lnTo>
                  <a:pt x="11094" y="5448"/>
                </a:lnTo>
                <a:lnTo>
                  <a:pt x="11096" y="5446"/>
                </a:lnTo>
                <a:lnTo>
                  <a:pt x="11098" y="5444"/>
                </a:lnTo>
                <a:lnTo>
                  <a:pt x="11102" y="5440"/>
                </a:lnTo>
                <a:lnTo>
                  <a:pt x="11100" y="5440"/>
                </a:lnTo>
                <a:lnTo>
                  <a:pt x="11096" y="5438"/>
                </a:lnTo>
                <a:lnTo>
                  <a:pt x="11086" y="5440"/>
                </a:lnTo>
                <a:lnTo>
                  <a:pt x="11082" y="5442"/>
                </a:lnTo>
                <a:lnTo>
                  <a:pt x="11082" y="5444"/>
                </a:lnTo>
                <a:lnTo>
                  <a:pt x="11082" y="5446"/>
                </a:lnTo>
                <a:lnTo>
                  <a:pt x="11082" y="5448"/>
                </a:lnTo>
                <a:lnTo>
                  <a:pt x="11076" y="5452"/>
                </a:lnTo>
                <a:lnTo>
                  <a:pt x="11074" y="5454"/>
                </a:lnTo>
                <a:lnTo>
                  <a:pt x="11074" y="5456"/>
                </a:lnTo>
                <a:lnTo>
                  <a:pt x="11086" y="5456"/>
                </a:lnTo>
                <a:lnTo>
                  <a:pt x="11088" y="5456"/>
                </a:lnTo>
                <a:lnTo>
                  <a:pt x="11088" y="5454"/>
                </a:lnTo>
                <a:lnTo>
                  <a:pt x="11088" y="5452"/>
                </a:lnTo>
                <a:lnTo>
                  <a:pt x="11090" y="5452"/>
                </a:lnTo>
                <a:close/>
                <a:moveTo>
                  <a:pt x="11138" y="5436"/>
                </a:moveTo>
                <a:lnTo>
                  <a:pt x="11138" y="5436"/>
                </a:lnTo>
                <a:lnTo>
                  <a:pt x="11130" y="5436"/>
                </a:lnTo>
                <a:lnTo>
                  <a:pt x="11126" y="5434"/>
                </a:lnTo>
                <a:lnTo>
                  <a:pt x="11124" y="5434"/>
                </a:lnTo>
                <a:lnTo>
                  <a:pt x="11122" y="5434"/>
                </a:lnTo>
                <a:lnTo>
                  <a:pt x="11120" y="5442"/>
                </a:lnTo>
                <a:lnTo>
                  <a:pt x="11118" y="5448"/>
                </a:lnTo>
                <a:lnTo>
                  <a:pt x="11120" y="5450"/>
                </a:lnTo>
                <a:lnTo>
                  <a:pt x="11122" y="5450"/>
                </a:lnTo>
                <a:lnTo>
                  <a:pt x="11132" y="5448"/>
                </a:lnTo>
                <a:lnTo>
                  <a:pt x="11146" y="5446"/>
                </a:lnTo>
                <a:lnTo>
                  <a:pt x="11148" y="5446"/>
                </a:lnTo>
                <a:lnTo>
                  <a:pt x="11152" y="5444"/>
                </a:lnTo>
                <a:lnTo>
                  <a:pt x="11152" y="5442"/>
                </a:lnTo>
                <a:lnTo>
                  <a:pt x="11152" y="5440"/>
                </a:lnTo>
                <a:lnTo>
                  <a:pt x="11146" y="5438"/>
                </a:lnTo>
                <a:lnTo>
                  <a:pt x="11142" y="5436"/>
                </a:lnTo>
                <a:lnTo>
                  <a:pt x="11138" y="5436"/>
                </a:lnTo>
                <a:close/>
                <a:moveTo>
                  <a:pt x="10372" y="5326"/>
                </a:moveTo>
                <a:lnTo>
                  <a:pt x="10372" y="5326"/>
                </a:lnTo>
                <a:lnTo>
                  <a:pt x="10374" y="5322"/>
                </a:lnTo>
                <a:lnTo>
                  <a:pt x="10374" y="5318"/>
                </a:lnTo>
                <a:lnTo>
                  <a:pt x="10376" y="5306"/>
                </a:lnTo>
                <a:lnTo>
                  <a:pt x="10376" y="5292"/>
                </a:lnTo>
                <a:lnTo>
                  <a:pt x="10376" y="5274"/>
                </a:lnTo>
                <a:lnTo>
                  <a:pt x="10376" y="5262"/>
                </a:lnTo>
                <a:lnTo>
                  <a:pt x="10374" y="5254"/>
                </a:lnTo>
                <a:lnTo>
                  <a:pt x="10374" y="5250"/>
                </a:lnTo>
                <a:lnTo>
                  <a:pt x="10376" y="5238"/>
                </a:lnTo>
                <a:lnTo>
                  <a:pt x="10376" y="5226"/>
                </a:lnTo>
                <a:lnTo>
                  <a:pt x="10376" y="5220"/>
                </a:lnTo>
                <a:lnTo>
                  <a:pt x="10376" y="5214"/>
                </a:lnTo>
                <a:lnTo>
                  <a:pt x="10380" y="5204"/>
                </a:lnTo>
                <a:lnTo>
                  <a:pt x="10382" y="5198"/>
                </a:lnTo>
                <a:lnTo>
                  <a:pt x="10384" y="5192"/>
                </a:lnTo>
                <a:lnTo>
                  <a:pt x="10382" y="5190"/>
                </a:lnTo>
                <a:lnTo>
                  <a:pt x="10380" y="5186"/>
                </a:lnTo>
                <a:lnTo>
                  <a:pt x="10374" y="5180"/>
                </a:lnTo>
                <a:lnTo>
                  <a:pt x="10372" y="5176"/>
                </a:lnTo>
                <a:lnTo>
                  <a:pt x="10368" y="5172"/>
                </a:lnTo>
                <a:lnTo>
                  <a:pt x="10364" y="5160"/>
                </a:lnTo>
                <a:lnTo>
                  <a:pt x="10360" y="5154"/>
                </a:lnTo>
                <a:lnTo>
                  <a:pt x="10356" y="5154"/>
                </a:lnTo>
                <a:lnTo>
                  <a:pt x="10348" y="5156"/>
                </a:lnTo>
                <a:lnTo>
                  <a:pt x="10344" y="5158"/>
                </a:lnTo>
                <a:lnTo>
                  <a:pt x="10342" y="5156"/>
                </a:lnTo>
                <a:lnTo>
                  <a:pt x="10338" y="5154"/>
                </a:lnTo>
                <a:lnTo>
                  <a:pt x="10334" y="5158"/>
                </a:lnTo>
                <a:lnTo>
                  <a:pt x="10330" y="5162"/>
                </a:lnTo>
                <a:lnTo>
                  <a:pt x="10328" y="5162"/>
                </a:lnTo>
                <a:lnTo>
                  <a:pt x="10330" y="5154"/>
                </a:lnTo>
                <a:lnTo>
                  <a:pt x="10334" y="5144"/>
                </a:lnTo>
                <a:lnTo>
                  <a:pt x="10334" y="5142"/>
                </a:lnTo>
                <a:lnTo>
                  <a:pt x="10330" y="5140"/>
                </a:lnTo>
                <a:lnTo>
                  <a:pt x="10326" y="5136"/>
                </a:lnTo>
                <a:lnTo>
                  <a:pt x="10324" y="5130"/>
                </a:lnTo>
                <a:lnTo>
                  <a:pt x="10320" y="5114"/>
                </a:lnTo>
                <a:lnTo>
                  <a:pt x="10316" y="5104"/>
                </a:lnTo>
                <a:lnTo>
                  <a:pt x="10314" y="5096"/>
                </a:lnTo>
                <a:lnTo>
                  <a:pt x="10310" y="5092"/>
                </a:lnTo>
                <a:lnTo>
                  <a:pt x="10308" y="5090"/>
                </a:lnTo>
                <a:lnTo>
                  <a:pt x="10304" y="5090"/>
                </a:lnTo>
                <a:lnTo>
                  <a:pt x="10298" y="5090"/>
                </a:lnTo>
                <a:lnTo>
                  <a:pt x="10292" y="5088"/>
                </a:lnTo>
                <a:lnTo>
                  <a:pt x="10282" y="5084"/>
                </a:lnTo>
                <a:lnTo>
                  <a:pt x="10278" y="5080"/>
                </a:lnTo>
                <a:lnTo>
                  <a:pt x="10276" y="5076"/>
                </a:lnTo>
                <a:lnTo>
                  <a:pt x="10276" y="5072"/>
                </a:lnTo>
                <a:lnTo>
                  <a:pt x="10278" y="5066"/>
                </a:lnTo>
                <a:lnTo>
                  <a:pt x="10280" y="5062"/>
                </a:lnTo>
                <a:lnTo>
                  <a:pt x="10280" y="5058"/>
                </a:lnTo>
                <a:lnTo>
                  <a:pt x="10278" y="5052"/>
                </a:lnTo>
                <a:lnTo>
                  <a:pt x="10278" y="5048"/>
                </a:lnTo>
                <a:lnTo>
                  <a:pt x="10280" y="5046"/>
                </a:lnTo>
                <a:lnTo>
                  <a:pt x="10284" y="5044"/>
                </a:lnTo>
                <a:lnTo>
                  <a:pt x="10288" y="5040"/>
                </a:lnTo>
                <a:lnTo>
                  <a:pt x="10290" y="5036"/>
                </a:lnTo>
                <a:lnTo>
                  <a:pt x="10290" y="5030"/>
                </a:lnTo>
                <a:lnTo>
                  <a:pt x="10288" y="5026"/>
                </a:lnTo>
                <a:lnTo>
                  <a:pt x="10284" y="5020"/>
                </a:lnTo>
                <a:lnTo>
                  <a:pt x="10280" y="5018"/>
                </a:lnTo>
                <a:lnTo>
                  <a:pt x="10274" y="5016"/>
                </a:lnTo>
                <a:lnTo>
                  <a:pt x="10270" y="5018"/>
                </a:lnTo>
                <a:lnTo>
                  <a:pt x="10264" y="5020"/>
                </a:lnTo>
                <a:lnTo>
                  <a:pt x="10262" y="5018"/>
                </a:lnTo>
                <a:lnTo>
                  <a:pt x="10262" y="5014"/>
                </a:lnTo>
                <a:lnTo>
                  <a:pt x="10260" y="5010"/>
                </a:lnTo>
                <a:lnTo>
                  <a:pt x="10258" y="5008"/>
                </a:lnTo>
                <a:lnTo>
                  <a:pt x="10252" y="5004"/>
                </a:lnTo>
                <a:lnTo>
                  <a:pt x="10244" y="5004"/>
                </a:lnTo>
                <a:lnTo>
                  <a:pt x="10236" y="5000"/>
                </a:lnTo>
                <a:lnTo>
                  <a:pt x="10232" y="4996"/>
                </a:lnTo>
                <a:lnTo>
                  <a:pt x="10228" y="4990"/>
                </a:lnTo>
                <a:lnTo>
                  <a:pt x="10226" y="4982"/>
                </a:lnTo>
                <a:lnTo>
                  <a:pt x="10224" y="4974"/>
                </a:lnTo>
                <a:lnTo>
                  <a:pt x="10220" y="4968"/>
                </a:lnTo>
                <a:lnTo>
                  <a:pt x="10212" y="4962"/>
                </a:lnTo>
                <a:lnTo>
                  <a:pt x="10202" y="4958"/>
                </a:lnTo>
                <a:lnTo>
                  <a:pt x="10196" y="4956"/>
                </a:lnTo>
                <a:lnTo>
                  <a:pt x="10194" y="4952"/>
                </a:lnTo>
                <a:lnTo>
                  <a:pt x="10190" y="4948"/>
                </a:lnTo>
                <a:lnTo>
                  <a:pt x="10190" y="4940"/>
                </a:lnTo>
                <a:lnTo>
                  <a:pt x="10188" y="4936"/>
                </a:lnTo>
                <a:lnTo>
                  <a:pt x="10184" y="4932"/>
                </a:lnTo>
                <a:lnTo>
                  <a:pt x="10176" y="4928"/>
                </a:lnTo>
                <a:lnTo>
                  <a:pt x="10172" y="4926"/>
                </a:lnTo>
                <a:lnTo>
                  <a:pt x="10172" y="4928"/>
                </a:lnTo>
                <a:lnTo>
                  <a:pt x="10170" y="4932"/>
                </a:lnTo>
                <a:lnTo>
                  <a:pt x="10172" y="4940"/>
                </a:lnTo>
                <a:lnTo>
                  <a:pt x="10170" y="4940"/>
                </a:lnTo>
                <a:lnTo>
                  <a:pt x="10168" y="4938"/>
                </a:lnTo>
                <a:lnTo>
                  <a:pt x="10162" y="4934"/>
                </a:lnTo>
                <a:lnTo>
                  <a:pt x="10158" y="4932"/>
                </a:lnTo>
                <a:lnTo>
                  <a:pt x="10154" y="4928"/>
                </a:lnTo>
                <a:lnTo>
                  <a:pt x="10150" y="4918"/>
                </a:lnTo>
                <a:lnTo>
                  <a:pt x="10146" y="4908"/>
                </a:lnTo>
                <a:lnTo>
                  <a:pt x="10144" y="4908"/>
                </a:lnTo>
                <a:lnTo>
                  <a:pt x="10140" y="4908"/>
                </a:lnTo>
                <a:lnTo>
                  <a:pt x="10138" y="4902"/>
                </a:lnTo>
                <a:lnTo>
                  <a:pt x="10132" y="4892"/>
                </a:lnTo>
                <a:lnTo>
                  <a:pt x="10122" y="4880"/>
                </a:lnTo>
                <a:lnTo>
                  <a:pt x="10110" y="4868"/>
                </a:lnTo>
                <a:lnTo>
                  <a:pt x="10104" y="4866"/>
                </a:lnTo>
                <a:lnTo>
                  <a:pt x="10098" y="4862"/>
                </a:lnTo>
                <a:lnTo>
                  <a:pt x="10092" y="4860"/>
                </a:lnTo>
                <a:lnTo>
                  <a:pt x="10088" y="4858"/>
                </a:lnTo>
                <a:lnTo>
                  <a:pt x="10084" y="4852"/>
                </a:lnTo>
                <a:lnTo>
                  <a:pt x="10080" y="4844"/>
                </a:lnTo>
                <a:lnTo>
                  <a:pt x="10078" y="4842"/>
                </a:lnTo>
                <a:lnTo>
                  <a:pt x="10074" y="4842"/>
                </a:lnTo>
                <a:lnTo>
                  <a:pt x="10070" y="4840"/>
                </a:lnTo>
                <a:lnTo>
                  <a:pt x="10068" y="4838"/>
                </a:lnTo>
                <a:lnTo>
                  <a:pt x="10068" y="4832"/>
                </a:lnTo>
                <a:lnTo>
                  <a:pt x="10068" y="4826"/>
                </a:lnTo>
                <a:lnTo>
                  <a:pt x="10066" y="4824"/>
                </a:lnTo>
                <a:lnTo>
                  <a:pt x="10062" y="4822"/>
                </a:lnTo>
                <a:lnTo>
                  <a:pt x="10058" y="4820"/>
                </a:lnTo>
                <a:lnTo>
                  <a:pt x="10056" y="4818"/>
                </a:lnTo>
                <a:lnTo>
                  <a:pt x="10056" y="4812"/>
                </a:lnTo>
                <a:lnTo>
                  <a:pt x="10054" y="4804"/>
                </a:lnTo>
                <a:lnTo>
                  <a:pt x="10050" y="4798"/>
                </a:lnTo>
                <a:lnTo>
                  <a:pt x="10046" y="4790"/>
                </a:lnTo>
                <a:lnTo>
                  <a:pt x="10038" y="4782"/>
                </a:lnTo>
                <a:lnTo>
                  <a:pt x="10036" y="4782"/>
                </a:lnTo>
                <a:lnTo>
                  <a:pt x="10034" y="4782"/>
                </a:lnTo>
                <a:lnTo>
                  <a:pt x="10030" y="4786"/>
                </a:lnTo>
                <a:lnTo>
                  <a:pt x="10028" y="4786"/>
                </a:lnTo>
                <a:lnTo>
                  <a:pt x="10024" y="4784"/>
                </a:lnTo>
                <a:lnTo>
                  <a:pt x="10020" y="4780"/>
                </a:lnTo>
                <a:lnTo>
                  <a:pt x="10016" y="4780"/>
                </a:lnTo>
                <a:lnTo>
                  <a:pt x="10010" y="4782"/>
                </a:lnTo>
                <a:lnTo>
                  <a:pt x="10002" y="4784"/>
                </a:lnTo>
                <a:lnTo>
                  <a:pt x="9996" y="4784"/>
                </a:lnTo>
                <a:lnTo>
                  <a:pt x="9988" y="4784"/>
                </a:lnTo>
                <a:lnTo>
                  <a:pt x="9976" y="4780"/>
                </a:lnTo>
                <a:lnTo>
                  <a:pt x="9974" y="4778"/>
                </a:lnTo>
                <a:lnTo>
                  <a:pt x="9972" y="4776"/>
                </a:lnTo>
                <a:lnTo>
                  <a:pt x="9970" y="4770"/>
                </a:lnTo>
                <a:lnTo>
                  <a:pt x="9966" y="4768"/>
                </a:lnTo>
                <a:lnTo>
                  <a:pt x="9960" y="4764"/>
                </a:lnTo>
                <a:lnTo>
                  <a:pt x="9952" y="4764"/>
                </a:lnTo>
                <a:lnTo>
                  <a:pt x="9946" y="4764"/>
                </a:lnTo>
                <a:lnTo>
                  <a:pt x="9944" y="4770"/>
                </a:lnTo>
                <a:lnTo>
                  <a:pt x="9944" y="4776"/>
                </a:lnTo>
                <a:lnTo>
                  <a:pt x="9946" y="4784"/>
                </a:lnTo>
                <a:lnTo>
                  <a:pt x="9950" y="4792"/>
                </a:lnTo>
                <a:lnTo>
                  <a:pt x="9958" y="4812"/>
                </a:lnTo>
                <a:lnTo>
                  <a:pt x="9968" y="4826"/>
                </a:lnTo>
                <a:lnTo>
                  <a:pt x="9976" y="4834"/>
                </a:lnTo>
                <a:lnTo>
                  <a:pt x="9982" y="4840"/>
                </a:lnTo>
                <a:lnTo>
                  <a:pt x="9990" y="4850"/>
                </a:lnTo>
                <a:lnTo>
                  <a:pt x="9994" y="4854"/>
                </a:lnTo>
                <a:lnTo>
                  <a:pt x="9996" y="4856"/>
                </a:lnTo>
                <a:lnTo>
                  <a:pt x="10002" y="4856"/>
                </a:lnTo>
                <a:lnTo>
                  <a:pt x="10004" y="4858"/>
                </a:lnTo>
                <a:lnTo>
                  <a:pt x="10008" y="4860"/>
                </a:lnTo>
                <a:lnTo>
                  <a:pt x="10012" y="4864"/>
                </a:lnTo>
                <a:lnTo>
                  <a:pt x="10018" y="4872"/>
                </a:lnTo>
                <a:lnTo>
                  <a:pt x="10026" y="4884"/>
                </a:lnTo>
                <a:lnTo>
                  <a:pt x="10026" y="4890"/>
                </a:lnTo>
                <a:lnTo>
                  <a:pt x="10028" y="4892"/>
                </a:lnTo>
                <a:lnTo>
                  <a:pt x="10034" y="4896"/>
                </a:lnTo>
                <a:lnTo>
                  <a:pt x="10040" y="4902"/>
                </a:lnTo>
                <a:lnTo>
                  <a:pt x="10042" y="4906"/>
                </a:lnTo>
                <a:lnTo>
                  <a:pt x="10042" y="4914"/>
                </a:lnTo>
                <a:lnTo>
                  <a:pt x="10044" y="4920"/>
                </a:lnTo>
                <a:lnTo>
                  <a:pt x="10046" y="4924"/>
                </a:lnTo>
                <a:lnTo>
                  <a:pt x="10050" y="4930"/>
                </a:lnTo>
                <a:lnTo>
                  <a:pt x="10060" y="4934"/>
                </a:lnTo>
                <a:lnTo>
                  <a:pt x="10070" y="4940"/>
                </a:lnTo>
                <a:lnTo>
                  <a:pt x="10080" y="4948"/>
                </a:lnTo>
                <a:lnTo>
                  <a:pt x="10086" y="4954"/>
                </a:lnTo>
                <a:lnTo>
                  <a:pt x="10088" y="4958"/>
                </a:lnTo>
                <a:lnTo>
                  <a:pt x="10088" y="4962"/>
                </a:lnTo>
                <a:lnTo>
                  <a:pt x="10086" y="4966"/>
                </a:lnTo>
                <a:lnTo>
                  <a:pt x="10088" y="4970"/>
                </a:lnTo>
                <a:lnTo>
                  <a:pt x="10096" y="4994"/>
                </a:lnTo>
                <a:lnTo>
                  <a:pt x="10102" y="5020"/>
                </a:lnTo>
                <a:lnTo>
                  <a:pt x="10106" y="5026"/>
                </a:lnTo>
                <a:lnTo>
                  <a:pt x="10116" y="5032"/>
                </a:lnTo>
                <a:lnTo>
                  <a:pt x="10122" y="5038"/>
                </a:lnTo>
                <a:lnTo>
                  <a:pt x="10124" y="5044"/>
                </a:lnTo>
                <a:lnTo>
                  <a:pt x="10130" y="5054"/>
                </a:lnTo>
                <a:lnTo>
                  <a:pt x="10144" y="5070"/>
                </a:lnTo>
                <a:lnTo>
                  <a:pt x="10148" y="5076"/>
                </a:lnTo>
                <a:lnTo>
                  <a:pt x="10152" y="5080"/>
                </a:lnTo>
                <a:lnTo>
                  <a:pt x="10152" y="5086"/>
                </a:lnTo>
                <a:lnTo>
                  <a:pt x="10152" y="5090"/>
                </a:lnTo>
                <a:lnTo>
                  <a:pt x="10150" y="5096"/>
                </a:lnTo>
                <a:lnTo>
                  <a:pt x="10152" y="5100"/>
                </a:lnTo>
                <a:lnTo>
                  <a:pt x="10154" y="5104"/>
                </a:lnTo>
                <a:lnTo>
                  <a:pt x="10162" y="5112"/>
                </a:lnTo>
                <a:lnTo>
                  <a:pt x="10166" y="5122"/>
                </a:lnTo>
                <a:lnTo>
                  <a:pt x="10170" y="5132"/>
                </a:lnTo>
                <a:lnTo>
                  <a:pt x="10174" y="5146"/>
                </a:lnTo>
                <a:lnTo>
                  <a:pt x="10178" y="5160"/>
                </a:lnTo>
                <a:lnTo>
                  <a:pt x="10188" y="5176"/>
                </a:lnTo>
                <a:lnTo>
                  <a:pt x="10200" y="5192"/>
                </a:lnTo>
                <a:lnTo>
                  <a:pt x="10214" y="5206"/>
                </a:lnTo>
                <a:lnTo>
                  <a:pt x="10224" y="5218"/>
                </a:lnTo>
                <a:lnTo>
                  <a:pt x="10230" y="5226"/>
                </a:lnTo>
                <a:lnTo>
                  <a:pt x="10238" y="5238"/>
                </a:lnTo>
                <a:lnTo>
                  <a:pt x="10252" y="5254"/>
                </a:lnTo>
                <a:lnTo>
                  <a:pt x="10270" y="5272"/>
                </a:lnTo>
                <a:lnTo>
                  <a:pt x="10282" y="5284"/>
                </a:lnTo>
                <a:lnTo>
                  <a:pt x="10294" y="5294"/>
                </a:lnTo>
                <a:lnTo>
                  <a:pt x="10304" y="5306"/>
                </a:lnTo>
                <a:lnTo>
                  <a:pt x="10314" y="5322"/>
                </a:lnTo>
                <a:lnTo>
                  <a:pt x="10322" y="5332"/>
                </a:lnTo>
                <a:lnTo>
                  <a:pt x="10326" y="5334"/>
                </a:lnTo>
                <a:lnTo>
                  <a:pt x="10326" y="5332"/>
                </a:lnTo>
                <a:lnTo>
                  <a:pt x="10324" y="5320"/>
                </a:lnTo>
                <a:lnTo>
                  <a:pt x="10322" y="5312"/>
                </a:lnTo>
                <a:lnTo>
                  <a:pt x="10322" y="5310"/>
                </a:lnTo>
                <a:lnTo>
                  <a:pt x="10326" y="5310"/>
                </a:lnTo>
                <a:lnTo>
                  <a:pt x="10332" y="5314"/>
                </a:lnTo>
                <a:lnTo>
                  <a:pt x="10338" y="5316"/>
                </a:lnTo>
                <a:lnTo>
                  <a:pt x="10342" y="5318"/>
                </a:lnTo>
                <a:lnTo>
                  <a:pt x="10348" y="5318"/>
                </a:lnTo>
                <a:lnTo>
                  <a:pt x="10348" y="5312"/>
                </a:lnTo>
                <a:lnTo>
                  <a:pt x="10350" y="5308"/>
                </a:lnTo>
                <a:lnTo>
                  <a:pt x="10352" y="5308"/>
                </a:lnTo>
                <a:lnTo>
                  <a:pt x="10358" y="5314"/>
                </a:lnTo>
                <a:lnTo>
                  <a:pt x="10366" y="5324"/>
                </a:lnTo>
                <a:lnTo>
                  <a:pt x="10368" y="5328"/>
                </a:lnTo>
                <a:lnTo>
                  <a:pt x="10372" y="5326"/>
                </a:lnTo>
                <a:close/>
                <a:moveTo>
                  <a:pt x="10716" y="5464"/>
                </a:moveTo>
                <a:lnTo>
                  <a:pt x="10716" y="5464"/>
                </a:lnTo>
                <a:lnTo>
                  <a:pt x="10722" y="5468"/>
                </a:lnTo>
                <a:lnTo>
                  <a:pt x="10724" y="5466"/>
                </a:lnTo>
                <a:lnTo>
                  <a:pt x="10726" y="5466"/>
                </a:lnTo>
                <a:lnTo>
                  <a:pt x="10724" y="5462"/>
                </a:lnTo>
                <a:lnTo>
                  <a:pt x="10722" y="5458"/>
                </a:lnTo>
                <a:lnTo>
                  <a:pt x="10718" y="5454"/>
                </a:lnTo>
                <a:lnTo>
                  <a:pt x="10716" y="5448"/>
                </a:lnTo>
                <a:lnTo>
                  <a:pt x="10720" y="5432"/>
                </a:lnTo>
                <a:lnTo>
                  <a:pt x="10720" y="5426"/>
                </a:lnTo>
                <a:lnTo>
                  <a:pt x="10720" y="5418"/>
                </a:lnTo>
                <a:lnTo>
                  <a:pt x="10716" y="5414"/>
                </a:lnTo>
                <a:lnTo>
                  <a:pt x="10708" y="5410"/>
                </a:lnTo>
                <a:lnTo>
                  <a:pt x="10696" y="5412"/>
                </a:lnTo>
                <a:lnTo>
                  <a:pt x="10686" y="5414"/>
                </a:lnTo>
                <a:lnTo>
                  <a:pt x="10676" y="5416"/>
                </a:lnTo>
                <a:lnTo>
                  <a:pt x="10668" y="5414"/>
                </a:lnTo>
                <a:lnTo>
                  <a:pt x="10660" y="5412"/>
                </a:lnTo>
                <a:lnTo>
                  <a:pt x="10650" y="5406"/>
                </a:lnTo>
                <a:lnTo>
                  <a:pt x="10650" y="5404"/>
                </a:lnTo>
                <a:lnTo>
                  <a:pt x="10650" y="5402"/>
                </a:lnTo>
                <a:lnTo>
                  <a:pt x="10652" y="5396"/>
                </a:lnTo>
                <a:lnTo>
                  <a:pt x="10650" y="5390"/>
                </a:lnTo>
                <a:lnTo>
                  <a:pt x="10648" y="5382"/>
                </a:lnTo>
                <a:lnTo>
                  <a:pt x="10644" y="5376"/>
                </a:lnTo>
                <a:lnTo>
                  <a:pt x="10640" y="5374"/>
                </a:lnTo>
                <a:lnTo>
                  <a:pt x="10636" y="5374"/>
                </a:lnTo>
                <a:lnTo>
                  <a:pt x="10634" y="5374"/>
                </a:lnTo>
                <a:lnTo>
                  <a:pt x="10630" y="5378"/>
                </a:lnTo>
                <a:lnTo>
                  <a:pt x="10626" y="5376"/>
                </a:lnTo>
                <a:lnTo>
                  <a:pt x="10624" y="5374"/>
                </a:lnTo>
                <a:lnTo>
                  <a:pt x="10618" y="5368"/>
                </a:lnTo>
                <a:lnTo>
                  <a:pt x="10616" y="5368"/>
                </a:lnTo>
                <a:lnTo>
                  <a:pt x="10614" y="5370"/>
                </a:lnTo>
                <a:lnTo>
                  <a:pt x="10608" y="5366"/>
                </a:lnTo>
                <a:lnTo>
                  <a:pt x="10606" y="5362"/>
                </a:lnTo>
                <a:lnTo>
                  <a:pt x="10602" y="5362"/>
                </a:lnTo>
                <a:lnTo>
                  <a:pt x="10596" y="5364"/>
                </a:lnTo>
                <a:lnTo>
                  <a:pt x="10592" y="5366"/>
                </a:lnTo>
                <a:lnTo>
                  <a:pt x="10590" y="5366"/>
                </a:lnTo>
                <a:lnTo>
                  <a:pt x="10588" y="5362"/>
                </a:lnTo>
                <a:lnTo>
                  <a:pt x="10582" y="5352"/>
                </a:lnTo>
                <a:lnTo>
                  <a:pt x="10580" y="5350"/>
                </a:lnTo>
                <a:lnTo>
                  <a:pt x="10578" y="5348"/>
                </a:lnTo>
                <a:lnTo>
                  <a:pt x="10574" y="5348"/>
                </a:lnTo>
                <a:lnTo>
                  <a:pt x="10572" y="5352"/>
                </a:lnTo>
                <a:lnTo>
                  <a:pt x="10568" y="5356"/>
                </a:lnTo>
                <a:lnTo>
                  <a:pt x="10564" y="5364"/>
                </a:lnTo>
                <a:lnTo>
                  <a:pt x="10560" y="5378"/>
                </a:lnTo>
                <a:lnTo>
                  <a:pt x="10556" y="5380"/>
                </a:lnTo>
                <a:lnTo>
                  <a:pt x="10554" y="5380"/>
                </a:lnTo>
                <a:lnTo>
                  <a:pt x="10548" y="5376"/>
                </a:lnTo>
                <a:lnTo>
                  <a:pt x="10542" y="5374"/>
                </a:lnTo>
                <a:lnTo>
                  <a:pt x="10536" y="5372"/>
                </a:lnTo>
                <a:lnTo>
                  <a:pt x="10524" y="5372"/>
                </a:lnTo>
                <a:lnTo>
                  <a:pt x="10518" y="5374"/>
                </a:lnTo>
                <a:lnTo>
                  <a:pt x="10514" y="5374"/>
                </a:lnTo>
                <a:lnTo>
                  <a:pt x="10508" y="5374"/>
                </a:lnTo>
                <a:lnTo>
                  <a:pt x="10500" y="5372"/>
                </a:lnTo>
                <a:lnTo>
                  <a:pt x="10492" y="5372"/>
                </a:lnTo>
                <a:lnTo>
                  <a:pt x="10488" y="5370"/>
                </a:lnTo>
                <a:lnTo>
                  <a:pt x="10484" y="5366"/>
                </a:lnTo>
                <a:lnTo>
                  <a:pt x="10482" y="5362"/>
                </a:lnTo>
                <a:lnTo>
                  <a:pt x="10478" y="5352"/>
                </a:lnTo>
                <a:lnTo>
                  <a:pt x="10476" y="5346"/>
                </a:lnTo>
                <a:lnTo>
                  <a:pt x="10474" y="5344"/>
                </a:lnTo>
                <a:lnTo>
                  <a:pt x="10472" y="5342"/>
                </a:lnTo>
                <a:lnTo>
                  <a:pt x="10470" y="5342"/>
                </a:lnTo>
                <a:lnTo>
                  <a:pt x="10464" y="5344"/>
                </a:lnTo>
                <a:lnTo>
                  <a:pt x="10462" y="5344"/>
                </a:lnTo>
                <a:lnTo>
                  <a:pt x="10458" y="5342"/>
                </a:lnTo>
                <a:lnTo>
                  <a:pt x="10454" y="5340"/>
                </a:lnTo>
                <a:lnTo>
                  <a:pt x="10452" y="5338"/>
                </a:lnTo>
                <a:lnTo>
                  <a:pt x="10446" y="5340"/>
                </a:lnTo>
                <a:lnTo>
                  <a:pt x="10442" y="5340"/>
                </a:lnTo>
                <a:lnTo>
                  <a:pt x="10440" y="5340"/>
                </a:lnTo>
                <a:lnTo>
                  <a:pt x="10438" y="5336"/>
                </a:lnTo>
                <a:lnTo>
                  <a:pt x="10432" y="5330"/>
                </a:lnTo>
                <a:lnTo>
                  <a:pt x="10426" y="5326"/>
                </a:lnTo>
                <a:lnTo>
                  <a:pt x="10420" y="5326"/>
                </a:lnTo>
                <a:lnTo>
                  <a:pt x="10418" y="5328"/>
                </a:lnTo>
                <a:lnTo>
                  <a:pt x="10418" y="5332"/>
                </a:lnTo>
                <a:lnTo>
                  <a:pt x="10416" y="5334"/>
                </a:lnTo>
                <a:lnTo>
                  <a:pt x="10414" y="5336"/>
                </a:lnTo>
                <a:lnTo>
                  <a:pt x="10410" y="5334"/>
                </a:lnTo>
                <a:lnTo>
                  <a:pt x="10400" y="5332"/>
                </a:lnTo>
                <a:lnTo>
                  <a:pt x="10386" y="5328"/>
                </a:lnTo>
                <a:lnTo>
                  <a:pt x="10380" y="5328"/>
                </a:lnTo>
                <a:lnTo>
                  <a:pt x="10376" y="5330"/>
                </a:lnTo>
                <a:lnTo>
                  <a:pt x="10374" y="5334"/>
                </a:lnTo>
                <a:lnTo>
                  <a:pt x="10372" y="5340"/>
                </a:lnTo>
                <a:lnTo>
                  <a:pt x="10370" y="5348"/>
                </a:lnTo>
                <a:lnTo>
                  <a:pt x="10368" y="5352"/>
                </a:lnTo>
                <a:lnTo>
                  <a:pt x="10366" y="5354"/>
                </a:lnTo>
                <a:lnTo>
                  <a:pt x="10362" y="5356"/>
                </a:lnTo>
                <a:lnTo>
                  <a:pt x="10362" y="5360"/>
                </a:lnTo>
                <a:lnTo>
                  <a:pt x="10360" y="5362"/>
                </a:lnTo>
                <a:lnTo>
                  <a:pt x="10354" y="5364"/>
                </a:lnTo>
                <a:lnTo>
                  <a:pt x="10350" y="5366"/>
                </a:lnTo>
                <a:lnTo>
                  <a:pt x="10348" y="5368"/>
                </a:lnTo>
                <a:lnTo>
                  <a:pt x="10348" y="5370"/>
                </a:lnTo>
                <a:lnTo>
                  <a:pt x="10354" y="5374"/>
                </a:lnTo>
                <a:lnTo>
                  <a:pt x="10362" y="5374"/>
                </a:lnTo>
                <a:lnTo>
                  <a:pt x="10370" y="5372"/>
                </a:lnTo>
                <a:lnTo>
                  <a:pt x="10378" y="5372"/>
                </a:lnTo>
                <a:lnTo>
                  <a:pt x="10382" y="5374"/>
                </a:lnTo>
                <a:lnTo>
                  <a:pt x="10386" y="5376"/>
                </a:lnTo>
                <a:lnTo>
                  <a:pt x="10388" y="5380"/>
                </a:lnTo>
                <a:lnTo>
                  <a:pt x="10392" y="5380"/>
                </a:lnTo>
                <a:lnTo>
                  <a:pt x="10398" y="5378"/>
                </a:lnTo>
                <a:lnTo>
                  <a:pt x="10400" y="5378"/>
                </a:lnTo>
                <a:lnTo>
                  <a:pt x="10400" y="5380"/>
                </a:lnTo>
                <a:lnTo>
                  <a:pt x="10398" y="5388"/>
                </a:lnTo>
                <a:lnTo>
                  <a:pt x="10396" y="5394"/>
                </a:lnTo>
                <a:lnTo>
                  <a:pt x="10396" y="5396"/>
                </a:lnTo>
                <a:lnTo>
                  <a:pt x="10398" y="5398"/>
                </a:lnTo>
                <a:lnTo>
                  <a:pt x="10404" y="5400"/>
                </a:lnTo>
                <a:lnTo>
                  <a:pt x="10424" y="5404"/>
                </a:lnTo>
                <a:lnTo>
                  <a:pt x="10440" y="5408"/>
                </a:lnTo>
                <a:lnTo>
                  <a:pt x="10458" y="5416"/>
                </a:lnTo>
                <a:lnTo>
                  <a:pt x="10464" y="5420"/>
                </a:lnTo>
                <a:lnTo>
                  <a:pt x="10472" y="5420"/>
                </a:lnTo>
                <a:lnTo>
                  <a:pt x="10478" y="5418"/>
                </a:lnTo>
                <a:lnTo>
                  <a:pt x="10482" y="5416"/>
                </a:lnTo>
                <a:lnTo>
                  <a:pt x="10490" y="5412"/>
                </a:lnTo>
                <a:lnTo>
                  <a:pt x="10494" y="5412"/>
                </a:lnTo>
                <a:lnTo>
                  <a:pt x="10496" y="5414"/>
                </a:lnTo>
                <a:lnTo>
                  <a:pt x="10502" y="5416"/>
                </a:lnTo>
                <a:lnTo>
                  <a:pt x="10508" y="5416"/>
                </a:lnTo>
                <a:lnTo>
                  <a:pt x="10516" y="5416"/>
                </a:lnTo>
                <a:lnTo>
                  <a:pt x="10530" y="5418"/>
                </a:lnTo>
                <a:lnTo>
                  <a:pt x="10536" y="5420"/>
                </a:lnTo>
                <a:lnTo>
                  <a:pt x="10542" y="5422"/>
                </a:lnTo>
                <a:lnTo>
                  <a:pt x="10550" y="5430"/>
                </a:lnTo>
                <a:lnTo>
                  <a:pt x="10556" y="5434"/>
                </a:lnTo>
                <a:lnTo>
                  <a:pt x="10566" y="5438"/>
                </a:lnTo>
                <a:lnTo>
                  <a:pt x="10578" y="5440"/>
                </a:lnTo>
                <a:lnTo>
                  <a:pt x="10594" y="5444"/>
                </a:lnTo>
                <a:lnTo>
                  <a:pt x="10610" y="5446"/>
                </a:lnTo>
                <a:lnTo>
                  <a:pt x="10614" y="5444"/>
                </a:lnTo>
                <a:lnTo>
                  <a:pt x="10616" y="5444"/>
                </a:lnTo>
                <a:lnTo>
                  <a:pt x="10620" y="5444"/>
                </a:lnTo>
                <a:lnTo>
                  <a:pt x="10640" y="5446"/>
                </a:lnTo>
                <a:lnTo>
                  <a:pt x="10652" y="5448"/>
                </a:lnTo>
                <a:lnTo>
                  <a:pt x="10658" y="5448"/>
                </a:lnTo>
                <a:lnTo>
                  <a:pt x="10662" y="5446"/>
                </a:lnTo>
                <a:lnTo>
                  <a:pt x="10662" y="5444"/>
                </a:lnTo>
                <a:lnTo>
                  <a:pt x="10662" y="5442"/>
                </a:lnTo>
                <a:lnTo>
                  <a:pt x="10664" y="5442"/>
                </a:lnTo>
                <a:lnTo>
                  <a:pt x="10682" y="5450"/>
                </a:lnTo>
                <a:lnTo>
                  <a:pt x="10694" y="5456"/>
                </a:lnTo>
                <a:lnTo>
                  <a:pt x="10702" y="5458"/>
                </a:lnTo>
                <a:lnTo>
                  <a:pt x="10708" y="5460"/>
                </a:lnTo>
                <a:lnTo>
                  <a:pt x="10716" y="5464"/>
                </a:lnTo>
                <a:close/>
                <a:moveTo>
                  <a:pt x="10750" y="5470"/>
                </a:moveTo>
                <a:lnTo>
                  <a:pt x="10750" y="5470"/>
                </a:lnTo>
                <a:lnTo>
                  <a:pt x="10754" y="5468"/>
                </a:lnTo>
                <a:lnTo>
                  <a:pt x="10756" y="5464"/>
                </a:lnTo>
                <a:lnTo>
                  <a:pt x="10760" y="5460"/>
                </a:lnTo>
                <a:lnTo>
                  <a:pt x="10766" y="5454"/>
                </a:lnTo>
                <a:lnTo>
                  <a:pt x="10770" y="5448"/>
                </a:lnTo>
                <a:lnTo>
                  <a:pt x="10770" y="5446"/>
                </a:lnTo>
                <a:lnTo>
                  <a:pt x="10770" y="5444"/>
                </a:lnTo>
                <a:lnTo>
                  <a:pt x="10764" y="5440"/>
                </a:lnTo>
                <a:lnTo>
                  <a:pt x="10758" y="5434"/>
                </a:lnTo>
                <a:lnTo>
                  <a:pt x="10754" y="5432"/>
                </a:lnTo>
                <a:lnTo>
                  <a:pt x="10752" y="5432"/>
                </a:lnTo>
                <a:lnTo>
                  <a:pt x="10748" y="5434"/>
                </a:lnTo>
                <a:lnTo>
                  <a:pt x="10742" y="5436"/>
                </a:lnTo>
                <a:lnTo>
                  <a:pt x="10738" y="5436"/>
                </a:lnTo>
                <a:lnTo>
                  <a:pt x="10734" y="5436"/>
                </a:lnTo>
                <a:lnTo>
                  <a:pt x="10726" y="5432"/>
                </a:lnTo>
                <a:lnTo>
                  <a:pt x="10724" y="5434"/>
                </a:lnTo>
                <a:lnTo>
                  <a:pt x="10722" y="5434"/>
                </a:lnTo>
                <a:lnTo>
                  <a:pt x="10724" y="5440"/>
                </a:lnTo>
                <a:lnTo>
                  <a:pt x="10726" y="5446"/>
                </a:lnTo>
                <a:lnTo>
                  <a:pt x="10728" y="5448"/>
                </a:lnTo>
                <a:lnTo>
                  <a:pt x="10732" y="5448"/>
                </a:lnTo>
                <a:lnTo>
                  <a:pt x="10738" y="5450"/>
                </a:lnTo>
                <a:lnTo>
                  <a:pt x="10744" y="5456"/>
                </a:lnTo>
                <a:lnTo>
                  <a:pt x="10748" y="5462"/>
                </a:lnTo>
                <a:lnTo>
                  <a:pt x="10748" y="5466"/>
                </a:lnTo>
                <a:lnTo>
                  <a:pt x="10748" y="5468"/>
                </a:lnTo>
                <a:lnTo>
                  <a:pt x="10750" y="5470"/>
                </a:lnTo>
                <a:close/>
                <a:moveTo>
                  <a:pt x="10784" y="5464"/>
                </a:moveTo>
                <a:lnTo>
                  <a:pt x="10784" y="5464"/>
                </a:lnTo>
                <a:lnTo>
                  <a:pt x="10778" y="5466"/>
                </a:lnTo>
                <a:lnTo>
                  <a:pt x="10778" y="5468"/>
                </a:lnTo>
                <a:lnTo>
                  <a:pt x="10782" y="5472"/>
                </a:lnTo>
                <a:lnTo>
                  <a:pt x="10792" y="5474"/>
                </a:lnTo>
                <a:lnTo>
                  <a:pt x="10802" y="5474"/>
                </a:lnTo>
                <a:lnTo>
                  <a:pt x="10804" y="5472"/>
                </a:lnTo>
                <a:lnTo>
                  <a:pt x="10806" y="5470"/>
                </a:lnTo>
                <a:lnTo>
                  <a:pt x="10806" y="5466"/>
                </a:lnTo>
                <a:lnTo>
                  <a:pt x="10810" y="5456"/>
                </a:lnTo>
                <a:lnTo>
                  <a:pt x="10812" y="5448"/>
                </a:lnTo>
                <a:lnTo>
                  <a:pt x="10814" y="5444"/>
                </a:lnTo>
                <a:lnTo>
                  <a:pt x="10810" y="5442"/>
                </a:lnTo>
                <a:lnTo>
                  <a:pt x="10804" y="5440"/>
                </a:lnTo>
                <a:lnTo>
                  <a:pt x="10800" y="5440"/>
                </a:lnTo>
                <a:lnTo>
                  <a:pt x="10796" y="5440"/>
                </a:lnTo>
                <a:lnTo>
                  <a:pt x="10790" y="5442"/>
                </a:lnTo>
                <a:lnTo>
                  <a:pt x="10786" y="5448"/>
                </a:lnTo>
                <a:lnTo>
                  <a:pt x="10784" y="5452"/>
                </a:lnTo>
                <a:lnTo>
                  <a:pt x="10786" y="5460"/>
                </a:lnTo>
                <a:lnTo>
                  <a:pt x="10784" y="5464"/>
                </a:lnTo>
                <a:close/>
                <a:moveTo>
                  <a:pt x="10826" y="5482"/>
                </a:moveTo>
                <a:lnTo>
                  <a:pt x="10826" y="5482"/>
                </a:lnTo>
                <a:lnTo>
                  <a:pt x="10836" y="5480"/>
                </a:lnTo>
                <a:lnTo>
                  <a:pt x="10848" y="5476"/>
                </a:lnTo>
                <a:lnTo>
                  <a:pt x="10860" y="5472"/>
                </a:lnTo>
                <a:lnTo>
                  <a:pt x="10866" y="5472"/>
                </a:lnTo>
                <a:lnTo>
                  <a:pt x="10872" y="5470"/>
                </a:lnTo>
                <a:lnTo>
                  <a:pt x="10874" y="5468"/>
                </a:lnTo>
                <a:lnTo>
                  <a:pt x="10878" y="5466"/>
                </a:lnTo>
                <a:lnTo>
                  <a:pt x="10878" y="5468"/>
                </a:lnTo>
                <a:lnTo>
                  <a:pt x="10880" y="5470"/>
                </a:lnTo>
                <a:lnTo>
                  <a:pt x="10884" y="5470"/>
                </a:lnTo>
                <a:lnTo>
                  <a:pt x="10888" y="5468"/>
                </a:lnTo>
                <a:lnTo>
                  <a:pt x="10892" y="5470"/>
                </a:lnTo>
                <a:lnTo>
                  <a:pt x="10902" y="5472"/>
                </a:lnTo>
                <a:lnTo>
                  <a:pt x="10904" y="5470"/>
                </a:lnTo>
                <a:lnTo>
                  <a:pt x="10902" y="5468"/>
                </a:lnTo>
                <a:lnTo>
                  <a:pt x="10896" y="5466"/>
                </a:lnTo>
                <a:lnTo>
                  <a:pt x="10894" y="5464"/>
                </a:lnTo>
                <a:lnTo>
                  <a:pt x="10896" y="5462"/>
                </a:lnTo>
                <a:lnTo>
                  <a:pt x="10900" y="5462"/>
                </a:lnTo>
                <a:lnTo>
                  <a:pt x="10908" y="5466"/>
                </a:lnTo>
                <a:lnTo>
                  <a:pt x="10910" y="5464"/>
                </a:lnTo>
                <a:lnTo>
                  <a:pt x="10912" y="5462"/>
                </a:lnTo>
                <a:lnTo>
                  <a:pt x="10910" y="5458"/>
                </a:lnTo>
                <a:lnTo>
                  <a:pt x="10908" y="5450"/>
                </a:lnTo>
                <a:lnTo>
                  <a:pt x="10902" y="5444"/>
                </a:lnTo>
                <a:lnTo>
                  <a:pt x="10900" y="5442"/>
                </a:lnTo>
                <a:lnTo>
                  <a:pt x="10896" y="5444"/>
                </a:lnTo>
                <a:lnTo>
                  <a:pt x="10894" y="5444"/>
                </a:lnTo>
                <a:lnTo>
                  <a:pt x="10892" y="5444"/>
                </a:lnTo>
                <a:lnTo>
                  <a:pt x="10888" y="5442"/>
                </a:lnTo>
                <a:lnTo>
                  <a:pt x="10886" y="5440"/>
                </a:lnTo>
                <a:lnTo>
                  <a:pt x="10884" y="5440"/>
                </a:lnTo>
                <a:lnTo>
                  <a:pt x="10880" y="5442"/>
                </a:lnTo>
                <a:lnTo>
                  <a:pt x="10878" y="5444"/>
                </a:lnTo>
                <a:lnTo>
                  <a:pt x="10874" y="5444"/>
                </a:lnTo>
                <a:lnTo>
                  <a:pt x="10870" y="5440"/>
                </a:lnTo>
                <a:lnTo>
                  <a:pt x="10866" y="5434"/>
                </a:lnTo>
                <a:lnTo>
                  <a:pt x="10862" y="5434"/>
                </a:lnTo>
                <a:lnTo>
                  <a:pt x="10858" y="5434"/>
                </a:lnTo>
                <a:lnTo>
                  <a:pt x="10854" y="5434"/>
                </a:lnTo>
                <a:lnTo>
                  <a:pt x="10852" y="5436"/>
                </a:lnTo>
                <a:lnTo>
                  <a:pt x="10852" y="5440"/>
                </a:lnTo>
                <a:lnTo>
                  <a:pt x="10854" y="5444"/>
                </a:lnTo>
                <a:lnTo>
                  <a:pt x="10858" y="5450"/>
                </a:lnTo>
                <a:lnTo>
                  <a:pt x="10862" y="5450"/>
                </a:lnTo>
                <a:lnTo>
                  <a:pt x="10866" y="5452"/>
                </a:lnTo>
                <a:lnTo>
                  <a:pt x="10872" y="5454"/>
                </a:lnTo>
                <a:lnTo>
                  <a:pt x="10874" y="5458"/>
                </a:lnTo>
                <a:lnTo>
                  <a:pt x="10874" y="5460"/>
                </a:lnTo>
                <a:lnTo>
                  <a:pt x="10870" y="5460"/>
                </a:lnTo>
                <a:lnTo>
                  <a:pt x="10864" y="5460"/>
                </a:lnTo>
                <a:lnTo>
                  <a:pt x="10862" y="5462"/>
                </a:lnTo>
                <a:lnTo>
                  <a:pt x="10858" y="5464"/>
                </a:lnTo>
                <a:lnTo>
                  <a:pt x="10854" y="5460"/>
                </a:lnTo>
                <a:lnTo>
                  <a:pt x="10848" y="5452"/>
                </a:lnTo>
                <a:lnTo>
                  <a:pt x="10846" y="5450"/>
                </a:lnTo>
                <a:lnTo>
                  <a:pt x="10842" y="5450"/>
                </a:lnTo>
                <a:lnTo>
                  <a:pt x="10838" y="5450"/>
                </a:lnTo>
                <a:lnTo>
                  <a:pt x="10832" y="5448"/>
                </a:lnTo>
                <a:lnTo>
                  <a:pt x="10828" y="5446"/>
                </a:lnTo>
                <a:lnTo>
                  <a:pt x="10826" y="5446"/>
                </a:lnTo>
                <a:lnTo>
                  <a:pt x="10824" y="5448"/>
                </a:lnTo>
                <a:lnTo>
                  <a:pt x="10820" y="5452"/>
                </a:lnTo>
                <a:lnTo>
                  <a:pt x="10818" y="5456"/>
                </a:lnTo>
                <a:lnTo>
                  <a:pt x="10814" y="5458"/>
                </a:lnTo>
                <a:lnTo>
                  <a:pt x="10814" y="5464"/>
                </a:lnTo>
                <a:lnTo>
                  <a:pt x="10814" y="5470"/>
                </a:lnTo>
                <a:lnTo>
                  <a:pt x="10814" y="5474"/>
                </a:lnTo>
                <a:lnTo>
                  <a:pt x="10814" y="5476"/>
                </a:lnTo>
                <a:lnTo>
                  <a:pt x="10816" y="5480"/>
                </a:lnTo>
                <a:lnTo>
                  <a:pt x="10826" y="5482"/>
                </a:lnTo>
                <a:close/>
                <a:moveTo>
                  <a:pt x="10994" y="5474"/>
                </a:moveTo>
                <a:lnTo>
                  <a:pt x="10994" y="5474"/>
                </a:lnTo>
                <a:lnTo>
                  <a:pt x="10996" y="5474"/>
                </a:lnTo>
                <a:lnTo>
                  <a:pt x="10998" y="5472"/>
                </a:lnTo>
                <a:lnTo>
                  <a:pt x="11000" y="5470"/>
                </a:lnTo>
                <a:lnTo>
                  <a:pt x="11008" y="5470"/>
                </a:lnTo>
                <a:lnTo>
                  <a:pt x="11012" y="5472"/>
                </a:lnTo>
                <a:lnTo>
                  <a:pt x="11016" y="5472"/>
                </a:lnTo>
                <a:lnTo>
                  <a:pt x="11022" y="5470"/>
                </a:lnTo>
                <a:lnTo>
                  <a:pt x="11028" y="5466"/>
                </a:lnTo>
                <a:lnTo>
                  <a:pt x="11032" y="5466"/>
                </a:lnTo>
                <a:lnTo>
                  <a:pt x="11038" y="5466"/>
                </a:lnTo>
                <a:lnTo>
                  <a:pt x="11046" y="5462"/>
                </a:lnTo>
                <a:lnTo>
                  <a:pt x="11054" y="5458"/>
                </a:lnTo>
                <a:lnTo>
                  <a:pt x="11058" y="5456"/>
                </a:lnTo>
                <a:lnTo>
                  <a:pt x="11058" y="5454"/>
                </a:lnTo>
                <a:lnTo>
                  <a:pt x="11058" y="5450"/>
                </a:lnTo>
                <a:lnTo>
                  <a:pt x="11062" y="5448"/>
                </a:lnTo>
                <a:lnTo>
                  <a:pt x="11064" y="5444"/>
                </a:lnTo>
                <a:lnTo>
                  <a:pt x="11064" y="5436"/>
                </a:lnTo>
                <a:lnTo>
                  <a:pt x="11062" y="5434"/>
                </a:lnTo>
                <a:lnTo>
                  <a:pt x="11060" y="5432"/>
                </a:lnTo>
                <a:lnTo>
                  <a:pt x="11056" y="5434"/>
                </a:lnTo>
                <a:lnTo>
                  <a:pt x="11054" y="5438"/>
                </a:lnTo>
                <a:lnTo>
                  <a:pt x="11056" y="5440"/>
                </a:lnTo>
                <a:lnTo>
                  <a:pt x="11058" y="5440"/>
                </a:lnTo>
                <a:lnTo>
                  <a:pt x="11058" y="5442"/>
                </a:lnTo>
                <a:lnTo>
                  <a:pt x="11056" y="5444"/>
                </a:lnTo>
                <a:lnTo>
                  <a:pt x="11050" y="5448"/>
                </a:lnTo>
                <a:lnTo>
                  <a:pt x="11044" y="5452"/>
                </a:lnTo>
                <a:lnTo>
                  <a:pt x="11044" y="5454"/>
                </a:lnTo>
                <a:lnTo>
                  <a:pt x="11044" y="5456"/>
                </a:lnTo>
                <a:lnTo>
                  <a:pt x="11040" y="5460"/>
                </a:lnTo>
                <a:lnTo>
                  <a:pt x="11036" y="5460"/>
                </a:lnTo>
                <a:lnTo>
                  <a:pt x="11034" y="5458"/>
                </a:lnTo>
                <a:lnTo>
                  <a:pt x="11030" y="5454"/>
                </a:lnTo>
                <a:lnTo>
                  <a:pt x="11026" y="5450"/>
                </a:lnTo>
                <a:lnTo>
                  <a:pt x="11024" y="5450"/>
                </a:lnTo>
                <a:lnTo>
                  <a:pt x="11020" y="5450"/>
                </a:lnTo>
                <a:lnTo>
                  <a:pt x="11016" y="5454"/>
                </a:lnTo>
                <a:lnTo>
                  <a:pt x="11012" y="5454"/>
                </a:lnTo>
                <a:lnTo>
                  <a:pt x="11010" y="5454"/>
                </a:lnTo>
                <a:lnTo>
                  <a:pt x="11006" y="5456"/>
                </a:lnTo>
                <a:lnTo>
                  <a:pt x="11002" y="5456"/>
                </a:lnTo>
                <a:lnTo>
                  <a:pt x="11000" y="5456"/>
                </a:lnTo>
                <a:lnTo>
                  <a:pt x="10994" y="5452"/>
                </a:lnTo>
                <a:lnTo>
                  <a:pt x="10988" y="5448"/>
                </a:lnTo>
                <a:lnTo>
                  <a:pt x="10980" y="5446"/>
                </a:lnTo>
                <a:lnTo>
                  <a:pt x="10966" y="5440"/>
                </a:lnTo>
                <a:lnTo>
                  <a:pt x="10956" y="5440"/>
                </a:lnTo>
                <a:lnTo>
                  <a:pt x="10952" y="5442"/>
                </a:lnTo>
                <a:lnTo>
                  <a:pt x="10948" y="5446"/>
                </a:lnTo>
                <a:lnTo>
                  <a:pt x="10944" y="5448"/>
                </a:lnTo>
                <a:lnTo>
                  <a:pt x="10940" y="5452"/>
                </a:lnTo>
                <a:lnTo>
                  <a:pt x="10936" y="5454"/>
                </a:lnTo>
                <a:lnTo>
                  <a:pt x="10936" y="5462"/>
                </a:lnTo>
                <a:lnTo>
                  <a:pt x="10938" y="5470"/>
                </a:lnTo>
                <a:lnTo>
                  <a:pt x="10940" y="5470"/>
                </a:lnTo>
                <a:lnTo>
                  <a:pt x="10944" y="5468"/>
                </a:lnTo>
                <a:lnTo>
                  <a:pt x="10950" y="5468"/>
                </a:lnTo>
                <a:lnTo>
                  <a:pt x="10966" y="5470"/>
                </a:lnTo>
                <a:lnTo>
                  <a:pt x="10974" y="5470"/>
                </a:lnTo>
                <a:lnTo>
                  <a:pt x="10980" y="5474"/>
                </a:lnTo>
                <a:lnTo>
                  <a:pt x="10984" y="5476"/>
                </a:lnTo>
                <a:lnTo>
                  <a:pt x="10988" y="5476"/>
                </a:lnTo>
                <a:lnTo>
                  <a:pt x="10990" y="5474"/>
                </a:lnTo>
                <a:lnTo>
                  <a:pt x="10994" y="5474"/>
                </a:lnTo>
                <a:close/>
                <a:moveTo>
                  <a:pt x="10934" y="5522"/>
                </a:moveTo>
                <a:lnTo>
                  <a:pt x="10934" y="5522"/>
                </a:lnTo>
                <a:lnTo>
                  <a:pt x="10942" y="5528"/>
                </a:lnTo>
                <a:lnTo>
                  <a:pt x="10946" y="5534"/>
                </a:lnTo>
                <a:lnTo>
                  <a:pt x="10950" y="5538"/>
                </a:lnTo>
                <a:lnTo>
                  <a:pt x="10952" y="5538"/>
                </a:lnTo>
                <a:lnTo>
                  <a:pt x="10956" y="5540"/>
                </a:lnTo>
                <a:lnTo>
                  <a:pt x="10958" y="5540"/>
                </a:lnTo>
                <a:lnTo>
                  <a:pt x="10962" y="5542"/>
                </a:lnTo>
                <a:lnTo>
                  <a:pt x="10964" y="5540"/>
                </a:lnTo>
                <a:lnTo>
                  <a:pt x="10966" y="5538"/>
                </a:lnTo>
                <a:lnTo>
                  <a:pt x="10968" y="5536"/>
                </a:lnTo>
                <a:lnTo>
                  <a:pt x="10970" y="5536"/>
                </a:lnTo>
                <a:lnTo>
                  <a:pt x="10974" y="5532"/>
                </a:lnTo>
                <a:lnTo>
                  <a:pt x="10974" y="5530"/>
                </a:lnTo>
                <a:lnTo>
                  <a:pt x="10974" y="5526"/>
                </a:lnTo>
                <a:lnTo>
                  <a:pt x="10970" y="5518"/>
                </a:lnTo>
                <a:lnTo>
                  <a:pt x="10964" y="5512"/>
                </a:lnTo>
                <a:lnTo>
                  <a:pt x="10958" y="5508"/>
                </a:lnTo>
                <a:lnTo>
                  <a:pt x="10956" y="5508"/>
                </a:lnTo>
                <a:lnTo>
                  <a:pt x="10954" y="5506"/>
                </a:lnTo>
                <a:lnTo>
                  <a:pt x="10952" y="5502"/>
                </a:lnTo>
                <a:lnTo>
                  <a:pt x="10948" y="5498"/>
                </a:lnTo>
                <a:lnTo>
                  <a:pt x="10942" y="5494"/>
                </a:lnTo>
                <a:lnTo>
                  <a:pt x="10938" y="5494"/>
                </a:lnTo>
                <a:lnTo>
                  <a:pt x="10934" y="5494"/>
                </a:lnTo>
                <a:lnTo>
                  <a:pt x="10930" y="5494"/>
                </a:lnTo>
                <a:lnTo>
                  <a:pt x="10924" y="5494"/>
                </a:lnTo>
                <a:lnTo>
                  <a:pt x="10914" y="5494"/>
                </a:lnTo>
                <a:lnTo>
                  <a:pt x="10910" y="5496"/>
                </a:lnTo>
                <a:lnTo>
                  <a:pt x="10906" y="5498"/>
                </a:lnTo>
                <a:lnTo>
                  <a:pt x="10902" y="5500"/>
                </a:lnTo>
                <a:lnTo>
                  <a:pt x="10902" y="5506"/>
                </a:lnTo>
                <a:lnTo>
                  <a:pt x="10902" y="5508"/>
                </a:lnTo>
                <a:lnTo>
                  <a:pt x="10906" y="5512"/>
                </a:lnTo>
                <a:lnTo>
                  <a:pt x="10914" y="5514"/>
                </a:lnTo>
                <a:lnTo>
                  <a:pt x="10924" y="5518"/>
                </a:lnTo>
                <a:lnTo>
                  <a:pt x="10934" y="5522"/>
                </a:lnTo>
                <a:close/>
                <a:moveTo>
                  <a:pt x="11090" y="5546"/>
                </a:moveTo>
                <a:lnTo>
                  <a:pt x="11090" y="5546"/>
                </a:lnTo>
                <a:lnTo>
                  <a:pt x="11094" y="5544"/>
                </a:lnTo>
                <a:lnTo>
                  <a:pt x="11098" y="5544"/>
                </a:lnTo>
                <a:lnTo>
                  <a:pt x="11104" y="5540"/>
                </a:lnTo>
                <a:lnTo>
                  <a:pt x="11108" y="5536"/>
                </a:lnTo>
                <a:lnTo>
                  <a:pt x="11112" y="5534"/>
                </a:lnTo>
                <a:lnTo>
                  <a:pt x="11114" y="5534"/>
                </a:lnTo>
                <a:lnTo>
                  <a:pt x="11118" y="5536"/>
                </a:lnTo>
                <a:lnTo>
                  <a:pt x="11122" y="5534"/>
                </a:lnTo>
                <a:lnTo>
                  <a:pt x="11134" y="5520"/>
                </a:lnTo>
                <a:lnTo>
                  <a:pt x="11140" y="5512"/>
                </a:lnTo>
                <a:lnTo>
                  <a:pt x="11144" y="5506"/>
                </a:lnTo>
                <a:lnTo>
                  <a:pt x="11148" y="5500"/>
                </a:lnTo>
                <a:lnTo>
                  <a:pt x="11156" y="5494"/>
                </a:lnTo>
                <a:lnTo>
                  <a:pt x="11168" y="5488"/>
                </a:lnTo>
                <a:lnTo>
                  <a:pt x="11176" y="5484"/>
                </a:lnTo>
                <a:lnTo>
                  <a:pt x="11182" y="5484"/>
                </a:lnTo>
                <a:lnTo>
                  <a:pt x="11188" y="5480"/>
                </a:lnTo>
                <a:lnTo>
                  <a:pt x="11192" y="5476"/>
                </a:lnTo>
                <a:lnTo>
                  <a:pt x="11196" y="5476"/>
                </a:lnTo>
                <a:lnTo>
                  <a:pt x="11202" y="5476"/>
                </a:lnTo>
                <a:lnTo>
                  <a:pt x="11206" y="5470"/>
                </a:lnTo>
                <a:lnTo>
                  <a:pt x="11212" y="5466"/>
                </a:lnTo>
                <a:lnTo>
                  <a:pt x="11218" y="5464"/>
                </a:lnTo>
                <a:lnTo>
                  <a:pt x="11222" y="5464"/>
                </a:lnTo>
                <a:lnTo>
                  <a:pt x="11228" y="5460"/>
                </a:lnTo>
                <a:lnTo>
                  <a:pt x="11236" y="5450"/>
                </a:lnTo>
                <a:lnTo>
                  <a:pt x="11238" y="5448"/>
                </a:lnTo>
                <a:lnTo>
                  <a:pt x="11232" y="5444"/>
                </a:lnTo>
                <a:lnTo>
                  <a:pt x="11230" y="5444"/>
                </a:lnTo>
                <a:lnTo>
                  <a:pt x="11226" y="5444"/>
                </a:lnTo>
                <a:lnTo>
                  <a:pt x="11218" y="5446"/>
                </a:lnTo>
                <a:lnTo>
                  <a:pt x="11210" y="5450"/>
                </a:lnTo>
                <a:lnTo>
                  <a:pt x="11204" y="5450"/>
                </a:lnTo>
                <a:lnTo>
                  <a:pt x="11200" y="5450"/>
                </a:lnTo>
                <a:lnTo>
                  <a:pt x="11194" y="5452"/>
                </a:lnTo>
                <a:lnTo>
                  <a:pt x="11188" y="5454"/>
                </a:lnTo>
                <a:lnTo>
                  <a:pt x="11184" y="5454"/>
                </a:lnTo>
                <a:lnTo>
                  <a:pt x="11180" y="5452"/>
                </a:lnTo>
                <a:lnTo>
                  <a:pt x="11176" y="5452"/>
                </a:lnTo>
                <a:lnTo>
                  <a:pt x="11158" y="5458"/>
                </a:lnTo>
                <a:lnTo>
                  <a:pt x="11150" y="5460"/>
                </a:lnTo>
                <a:lnTo>
                  <a:pt x="11146" y="5466"/>
                </a:lnTo>
                <a:lnTo>
                  <a:pt x="11144" y="5470"/>
                </a:lnTo>
                <a:lnTo>
                  <a:pt x="11138" y="5478"/>
                </a:lnTo>
                <a:lnTo>
                  <a:pt x="11128" y="5484"/>
                </a:lnTo>
                <a:lnTo>
                  <a:pt x="11122" y="5486"/>
                </a:lnTo>
                <a:lnTo>
                  <a:pt x="11114" y="5488"/>
                </a:lnTo>
                <a:lnTo>
                  <a:pt x="11104" y="5496"/>
                </a:lnTo>
                <a:lnTo>
                  <a:pt x="11094" y="5504"/>
                </a:lnTo>
                <a:lnTo>
                  <a:pt x="11090" y="5510"/>
                </a:lnTo>
                <a:lnTo>
                  <a:pt x="11088" y="5522"/>
                </a:lnTo>
                <a:lnTo>
                  <a:pt x="11088" y="5524"/>
                </a:lnTo>
                <a:lnTo>
                  <a:pt x="11088" y="5526"/>
                </a:lnTo>
                <a:lnTo>
                  <a:pt x="11092" y="5528"/>
                </a:lnTo>
                <a:lnTo>
                  <a:pt x="11094" y="5530"/>
                </a:lnTo>
                <a:lnTo>
                  <a:pt x="11092" y="5532"/>
                </a:lnTo>
                <a:lnTo>
                  <a:pt x="11086" y="5536"/>
                </a:lnTo>
                <a:lnTo>
                  <a:pt x="11082" y="5540"/>
                </a:lnTo>
                <a:lnTo>
                  <a:pt x="11082" y="5542"/>
                </a:lnTo>
                <a:lnTo>
                  <a:pt x="11090" y="5546"/>
                </a:lnTo>
                <a:close/>
                <a:moveTo>
                  <a:pt x="11218" y="5414"/>
                </a:moveTo>
                <a:lnTo>
                  <a:pt x="11218" y="5414"/>
                </a:lnTo>
                <a:lnTo>
                  <a:pt x="11218" y="5412"/>
                </a:lnTo>
                <a:lnTo>
                  <a:pt x="11214" y="5410"/>
                </a:lnTo>
                <a:lnTo>
                  <a:pt x="11202" y="5410"/>
                </a:lnTo>
                <a:lnTo>
                  <a:pt x="11190" y="5414"/>
                </a:lnTo>
                <a:lnTo>
                  <a:pt x="11184" y="5416"/>
                </a:lnTo>
                <a:lnTo>
                  <a:pt x="11180" y="5420"/>
                </a:lnTo>
                <a:lnTo>
                  <a:pt x="11178" y="5422"/>
                </a:lnTo>
                <a:lnTo>
                  <a:pt x="11180" y="5424"/>
                </a:lnTo>
                <a:lnTo>
                  <a:pt x="11194" y="5424"/>
                </a:lnTo>
                <a:lnTo>
                  <a:pt x="11210" y="5418"/>
                </a:lnTo>
                <a:lnTo>
                  <a:pt x="11216" y="5416"/>
                </a:lnTo>
                <a:lnTo>
                  <a:pt x="11218" y="5414"/>
                </a:lnTo>
                <a:close/>
                <a:moveTo>
                  <a:pt x="9966" y="4902"/>
                </a:moveTo>
                <a:lnTo>
                  <a:pt x="9966" y="4902"/>
                </a:lnTo>
                <a:lnTo>
                  <a:pt x="9966" y="4906"/>
                </a:lnTo>
                <a:lnTo>
                  <a:pt x="9968" y="4910"/>
                </a:lnTo>
                <a:lnTo>
                  <a:pt x="9972" y="4914"/>
                </a:lnTo>
                <a:lnTo>
                  <a:pt x="9980" y="4918"/>
                </a:lnTo>
                <a:lnTo>
                  <a:pt x="9990" y="4928"/>
                </a:lnTo>
                <a:lnTo>
                  <a:pt x="9994" y="4928"/>
                </a:lnTo>
                <a:lnTo>
                  <a:pt x="9994" y="4926"/>
                </a:lnTo>
                <a:lnTo>
                  <a:pt x="9990" y="4916"/>
                </a:lnTo>
                <a:lnTo>
                  <a:pt x="9982" y="4906"/>
                </a:lnTo>
                <a:lnTo>
                  <a:pt x="9972" y="4900"/>
                </a:lnTo>
                <a:lnTo>
                  <a:pt x="9970" y="4900"/>
                </a:lnTo>
                <a:lnTo>
                  <a:pt x="9966" y="4902"/>
                </a:lnTo>
                <a:close/>
                <a:moveTo>
                  <a:pt x="10026" y="4966"/>
                </a:moveTo>
                <a:lnTo>
                  <a:pt x="10026" y="4966"/>
                </a:lnTo>
                <a:lnTo>
                  <a:pt x="10022" y="4968"/>
                </a:lnTo>
                <a:lnTo>
                  <a:pt x="10022" y="4970"/>
                </a:lnTo>
                <a:lnTo>
                  <a:pt x="10026" y="4980"/>
                </a:lnTo>
                <a:lnTo>
                  <a:pt x="10044" y="5006"/>
                </a:lnTo>
                <a:lnTo>
                  <a:pt x="10046" y="5010"/>
                </a:lnTo>
                <a:lnTo>
                  <a:pt x="10050" y="5012"/>
                </a:lnTo>
                <a:lnTo>
                  <a:pt x="10052" y="5008"/>
                </a:lnTo>
                <a:lnTo>
                  <a:pt x="10054" y="5004"/>
                </a:lnTo>
                <a:lnTo>
                  <a:pt x="10054" y="4994"/>
                </a:lnTo>
                <a:lnTo>
                  <a:pt x="10052" y="4988"/>
                </a:lnTo>
                <a:lnTo>
                  <a:pt x="10050" y="4984"/>
                </a:lnTo>
                <a:lnTo>
                  <a:pt x="10044" y="4978"/>
                </a:lnTo>
                <a:lnTo>
                  <a:pt x="10038" y="4972"/>
                </a:lnTo>
                <a:lnTo>
                  <a:pt x="10032" y="4966"/>
                </a:lnTo>
                <a:lnTo>
                  <a:pt x="10030" y="4966"/>
                </a:lnTo>
                <a:lnTo>
                  <a:pt x="10026" y="4966"/>
                </a:lnTo>
                <a:close/>
                <a:moveTo>
                  <a:pt x="10084" y="5086"/>
                </a:moveTo>
                <a:lnTo>
                  <a:pt x="10084" y="5086"/>
                </a:lnTo>
                <a:lnTo>
                  <a:pt x="10080" y="5090"/>
                </a:lnTo>
                <a:lnTo>
                  <a:pt x="10080" y="5096"/>
                </a:lnTo>
                <a:lnTo>
                  <a:pt x="10082" y="5102"/>
                </a:lnTo>
                <a:lnTo>
                  <a:pt x="10086" y="5110"/>
                </a:lnTo>
                <a:lnTo>
                  <a:pt x="10098" y="5120"/>
                </a:lnTo>
                <a:lnTo>
                  <a:pt x="10102" y="5122"/>
                </a:lnTo>
                <a:lnTo>
                  <a:pt x="10106" y="5122"/>
                </a:lnTo>
                <a:lnTo>
                  <a:pt x="10108" y="5120"/>
                </a:lnTo>
                <a:lnTo>
                  <a:pt x="10108" y="5114"/>
                </a:lnTo>
                <a:lnTo>
                  <a:pt x="10102" y="5100"/>
                </a:lnTo>
                <a:lnTo>
                  <a:pt x="10098" y="5092"/>
                </a:lnTo>
                <a:lnTo>
                  <a:pt x="10092" y="5088"/>
                </a:lnTo>
                <a:lnTo>
                  <a:pt x="10088" y="5084"/>
                </a:lnTo>
                <a:lnTo>
                  <a:pt x="10084" y="5086"/>
                </a:lnTo>
                <a:close/>
                <a:moveTo>
                  <a:pt x="10070" y="5066"/>
                </a:moveTo>
                <a:lnTo>
                  <a:pt x="10070" y="5066"/>
                </a:lnTo>
                <a:lnTo>
                  <a:pt x="10072" y="5066"/>
                </a:lnTo>
                <a:lnTo>
                  <a:pt x="10074" y="5066"/>
                </a:lnTo>
                <a:lnTo>
                  <a:pt x="10076" y="5060"/>
                </a:lnTo>
                <a:lnTo>
                  <a:pt x="10076" y="5054"/>
                </a:lnTo>
                <a:lnTo>
                  <a:pt x="10074" y="5050"/>
                </a:lnTo>
                <a:lnTo>
                  <a:pt x="10072" y="5048"/>
                </a:lnTo>
                <a:lnTo>
                  <a:pt x="10070" y="5048"/>
                </a:lnTo>
                <a:lnTo>
                  <a:pt x="10068" y="5054"/>
                </a:lnTo>
                <a:lnTo>
                  <a:pt x="10068" y="5060"/>
                </a:lnTo>
                <a:lnTo>
                  <a:pt x="10068" y="5062"/>
                </a:lnTo>
                <a:lnTo>
                  <a:pt x="10070" y="5066"/>
                </a:lnTo>
                <a:close/>
                <a:moveTo>
                  <a:pt x="11590" y="5128"/>
                </a:moveTo>
                <a:lnTo>
                  <a:pt x="11590" y="5128"/>
                </a:lnTo>
                <a:lnTo>
                  <a:pt x="11592" y="5130"/>
                </a:lnTo>
                <a:lnTo>
                  <a:pt x="11598" y="5130"/>
                </a:lnTo>
                <a:lnTo>
                  <a:pt x="11618" y="5128"/>
                </a:lnTo>
                <a:lnTo>
                  <a:pt x="11628" y="5124"/>
                </a:lnTo>
                <a:lnTo>
                  <a:pt x="11628" y="5122"/>
                </a:lnTo>
                <a:lnTo>
                  <a:pt x="11624" y="5122"/>
                </a:lnTo>
                <a:lnTo>
                  <a:pt x="11590" y="5118"/>
                </a:lnTo>
                <a:lnTo>
                  <a:pt x="11576" y="5116"/>
                </a:lnTo>
                <a:lnTo>
                  <a:pt x="11572" y="5116"/>
                </a:lnTo>
                <a:lnTo>
                  <a:pt x="11578" y="5120"/>
                </a:lnTo>
                <a:lnTo>
                  <a:pt x="11590" y="5128"/>
                </a:lnTo>
                <a:close/>
                <a:moveTo>
                  <a:pt x="11600" y="5086"/>
                </a:moveTo>
                <a:lnTo>
                  <a:pt x="11600" y="5086"/>
                </a:lnTo>
                <a:lnTo>
                  <a:pt x="11594" y="5082"/>
                </a:lnTo>
                <a:lnTo>
                  <a:pt x="11592" y="5078"/>
                </a:lnTo>
                <a:lnTo>
                  <a:pt x="11586" y="5074"/>
                </a:lnTo>
                <a:lnTo>
                  <a:pt x="11576" y="5070"/>
                </a:lnTo>
                <a:lnTo>
                  <a:pt x="11566" y="5068"/>
                </a:lnTo>
                <a:lnTo>
                  <a:pt x="11566" y="5070"/>
                </a:lnTo>
                <a:lnTo>
                  <a:pt x="11566" y="5072"/>
                </a:lnTo>
                <a:lnTo>
                  <a:pt x="11572" y="5078"/>
                </a:lnTo>
                <a:lnTo>
                  <a:pt x="11580" y="5082"/>
                </a:lnTo>
                <a:lnTo>
                  <a:pt x="11582" y="5084"/>
                </a:lnTo>
                <a:lnTo>
                  <a:pt x="11584" y="5088"/>
                </a:lnTo>
                <a:lnTo>
                  <a:pt x="11584" y="5092"/>
                </a:lnTo>
                <a:lnTo>
                  <a:pt x="11586" y="5094"/>
                </a:lnTo>
                <a:lnTo>
                  <a:pt x="11588" y="5096"/>
                </a:lnTo>
                <a:lnTo>
                  <a:pt x="11592" y="5096"/>
                </a:lnTo>
                <a:lnTo>
                  <a:pt x="11600" y="5096"/>
                </a:lnTo>
                <a:lnTo>
                  <a:pt x="11606" y="5094"/>
                </a:lnTo>
                <a:lnTo>
                  <a:pt x="11608" y="5092"/>
                </a:lnTo>
                <a:lnTo>
                  <a:pt x="11606" y="5090"/>
                </a:lnTo>
                <a:lnTo>
                  <a:pt x="11600" y="5086"/>
                </a:lnTo>
                <a:close/>
                <a:moveTo>
                  <a:pt x="11538" y="5324"/>
                </a:moveTo>
                <a:lnTo>
                  <a:pt x="11538" y="5324"/>
                </a:lnTo>
                <a:lnTo>
                  <a:pt x="11536" y="5310"/>
                </a:lnTo>
                <a:lnTo>
                  <a:pt x="11532" y="5304"/>
                </a:lnTo>
                <a:lnTo>
                  <a:pt x="11530" y="5304"/>
                </a:lnTo>
                <a:lnTo>
                  <a:pt x="11528" y="5304"/>
                </a:lnTo>
                <a:lnTo>
                  <a:pt x="11526" y="5310"/>
                </a:lnTo>
                <a:lnTo>
                  <a:pt x="11524" y="5316"/>
                </a:lnTo>
                <a:lnTo>
                  <a:pt x="11520" y="5316"/>
                </a:lnTo>
                <a:lnTo>
                  <a:pt x="11518" y="5316"/>
                </a:lnTo>
                <a:lnTo>
                  <a:pt x="11518" y="5318"/>
                </a:lnTo>
                <a:lnTo>
                  <a:pt x="11518" y="5320"/>
                </a:lnTo>
                <a:lnTo>
                  <a:pt x="11520" y="5320"/>
                </a:lnTo>
                <a:lnTo>
                  <a:pt x="11520" y="5322"/>
                </a:lnTo>
                <a:lnTo>
                  <a:pt x="11520" y="5328"/>
                </a:lnTo>
                <a:lnTo>
                  <a:pt x="11520" y="5334"/>
                </a:lnTo>
                <a:lnTo>
                  <a:pt x="11522" y="5340"/>
                </a:lnTo>
                <a:lnTo>
                  <a:pt x="11530" y="5348"/>
                </a:lnTo>
                <a:lnTo>
                  <a:pt x="11534" y="5348"/>
                </a:lnTo>
                <a:lnTo>
                  <a:pt x="11536" y="5344"/>
                </a:lnTo>
                <a:lnTo>
                  <a:pt x="11538" y="5336"/>
                </a:lnTo>
                <a:lnTo>
                  <a:pt x="11538" y="5324"/>
                </a:lnTo>
                <a:close/>
                <a:moveTo>
                  <a:pt x="11188" y="5150"/>
                </a:moveTo>
                <a:lnTo>
                  <a:pt x="11188" y="5150"/>
                </a:lnTo>
                <a:lnTo>
                  <a:pt x="11186" y="5144"/>
                </a:lnTo>
                <a:lnTo>
                  <a:pt x="11186" y="5138"/>
                </a:lnTo>
                <a:lnTo>
                  <a:pt x="11184" y="5136"/>
                </a:lnTo>
                <a:lnTo>
                  <a:pt x="11182" y="5136"/>
                </a:lnTo>
                <a:lnTo>
                  <a:pt x="11180" y="5138"/>
                </a:lnTo>
                <a:lnTo>
                  <a:pt x="11180" y="5142"/>
                </a:lnTo>
                <a:lnTo>
                  <a:pt x="11184" y="5154"/>
                </a:lnTo>
                <a:lnTo>
                  <a:pt x="11186" y="5160"/>
                </a:lnTo>
                <a:lnTo>
                  <a:pt x="11188" y="5160"/>
                </a:lnTo>
                <a:lnTo>
                  <a:pt x="11188" y="5156"/>
                </a:lnTo>
                <a:lnTo>
                  <a:pt x="11188" y="5150"/>
                </a:lnTo>
                <a:close/>
                <a:moveTo>
                  <a:pt x="11232" y="5052"/>
                </a:moveTo>
                <a:lnTo>
                  <a:pt x="11232" y="5052"/>
                </a:lnTo>
                <a:lnTo>
                  <a:pt x="11232" y="5054"/>
                </a:lnTo>
                <a:lnTo>
                  <a:pt x="11230" y="5060"/>
                </a:lnTo>
                <a:lnTo>
                  <a:pt x="11232" y="5064"/>
                </a:lnTo>
                <a:lnTo>
                  <a:pt x="11234" y="5064"/>
                </a:lnTo>
                <a:lnTo>
                  <a:pt x="11236" y="5062"/>
                </a:lnTo>
                <a:lnTo>
                  <a:pt x="11238" y="5056"/>
                </a:lnTo>
                <a:lnTo>
                  <a:pt x="11236" y="5052"/>
                </a:lnTo>
                <a:lnTo>
                  <a:pt x="11234" y="5052"/>
                </a:lnTo>
                <a:lnTo>
                  <a:pt x="11232" y="5052"/>
                </a:lnTo>
                <a:close/>
                <a:moveTo>
                  <a:pt x="11262" y="5078"/>
                </a:moveTo>
                <a:lnTo>
                  <a:pt x="11262" y="5078"/>
                </a:lnTo>
                <a:lnTo>
                  <a:pt x="11262" y="5076"/>
                </a:lnTo>
                <a:lnTo>
                  <a:pt x="11260" y="5072"/>
                </a:lnTo>
                <a:lnTo>
                  <a:pt x="11256" y="5072"/>
                </a:lnTo>
                <a:lnTo>
                  <a:pt x="11254" y="5076"/>
                </a:lnTo>
                <a:lnTo>
                  <a:pt x="11254" y="5078"/>
                </a:lnTo>
                <a:lnTo>
                  <a:pt x="11256" y="5080"/>
                </a:lnTo>
                <a:lnTo>
                  <a:pt x="11258" y="5080"/>
                </a:lnTo>
                <a:lnTo>
                  <a:pt x="11262" y="5078"/>
                </a:lnTo>
                <a:close/>
                <a:moveTo>
                  <a:pt x="11280" y="5212"/>
                </a:moveTo>
                <a:lnTo>
                  <a:pt x="11280" y="5212"/>
                </a:lnTo>
                <a:lnTo>
                  <a:pt x="11278" y="5210"/>
                </a:lnTo>
                <a:lnTo>
                  <a:pt x="11276" y="5210"/>
                </a:lnTo>
                <a:lnTo>
                  <a:pt x="11270" y="5212"/>
                </a:lnTo>
                <a:lnTo>
                  <a:pt x="11264" y="5218"/>
                </a:lnTo>
                <a:lnTo>
                  <a:pt x="11262" y="5220"/>
                </a:lnTo>
                <a:lnTo>
                  <a:pt x="11264" y="5222"/>
                </a:lnTo>
                <a:lnTo>
                  <a:pt x="11266" y="5222"/>
                </a:lnTo>
                <a:lnTo>
                  <a:pt x="11272" y="5222"/>
                </a:lnTo>
                <a:lnTo>
                  <a:pt x="11276" y="5218"/>
                </a:lnTo>
                <a:lnTo>
                  <a:pt x="11280" y="5212"/>
                </a:lnTo>
                <a:close/>
                <a:moveTo>
                  <a:pt x="11234" y="5078"/>
                </a:moveTo>
                <a:lnTo>
                  <a:pt x="11234" y="5078"/>
                </a:lnTo>
                <a:lnTo>
                  <a:pt x="11238" y="5078"/>
                </a:lnTo>
                <a:lnTo>
                  <a:pt x="11240" y="5076"/>
                </a:lnTo>
                <a:lnTo>
                  <a:pt x="11238" y="5074"/>
                </a:lnTo>
                <a:lnTo>
                  <a:pt x="11236" y="5072"/>
                </a:lnTo>
                <a:lnTo>
                  <a:pt x="11234" y="5070"/>
                </a:lnTo>
                <a:lnTo>
                  <a:pt x="11232" y="5072"/>
                </a:lnTo>
                <a:lnTo>
                  <a:pt x="11232" y="5076"/>
                </a:lnTo>
                <a:lnTo>
                  <a:pt x="11234" y="5078"/>
                </a:lnTo>
                <a:close/>
                <a:moveTo>
                  <a:pt x="11378" y="5078"/>
                </a:moveTo>
                <a:lnTo>
                  <a:pt x="11378" y="5078"/>
                </a:lnTo>
                <a:lnTo>
                  <a:pt x="11366" y="5078"/>
                </a:lnTo>
                <a:lnTo>
                  <a:pt x="11360" y="5080"/>
                </a:lnTo>
                <a:lnTo>
                  <a:pt x="11360" y="5082"/>
                </a:lnTo>
                <a:lnTo>
                  <a:pt x="11362" y="5084"/>
                </a:lnTo>
                <a:lnTo>
                  <a:pt x="11364" y="5084"/>
                </a:lnTo>
                <a:lnTo>
                  <a:pt x="11372" y="5082"/>
                </a:lnTo>
                <a:lnTo>
                  <a:pt x="11378" y="5078"/>
                </a:lnTo>
                <a:close/>
                <a:moveTo>
                  <a:pt x="11216" y="4816"/>
                </a:moveTo>
                <a:lnTo>
                  <a:pt x="11216" y="4816"/>
                </a:lnTo>
                <a:lnTo>
                  <a:pt x="11214" y="4820"/>
                </a:lnTo>
                <a:lnTo>
                  <a:pt x="11214" y="4828"/>
                </a:lnTo>
                <a:lnTo>
                  <a:pt x="11214" y="4830"/>
                </a:lnTo>
                <a:lnTo>
                  <a:pt x="11216" y="4830"/>
                </a:lnTo>
                <a:lnTo>
                  <a:pt x="11216" y="4834"/>
                </a:lnTo>
                <a:lnTo>
                  <a:pt x="11214" y="4838"/>
                </a:lnTo>
                <a:lnTo>
                  <a:pt x="11212" y="4842"/>
                </a:lnTo>
                <a:lnTo>
                  <a:pt x="11214" y="4844"/>
                </a:lnTo>
                <a:lnTo>
                  <a:pt x="11218" y="4842"/>
                </a:lnTo>
                <a:lnTo>
                  <a:pt x="11220" y="4838"/>
                </a:lnTo>
                <a:lnTo>
                  <a:pt x="11220" y="4836"/>
                </a:lnTo>
                <a:lnTo>
                  <a:pt x="11222" y="4832"/>
                </a:lnTo>
                <a:lnTo>
                  <a:pt x="11222" y="4830"/>
                </a:lnTo>
                <a:lnTo>
                  <a:pt x="11222" y="4826"/>
                </a:lnTo>
                <a:lnTo>
                  <a:pt x="11220" y="4824"/>
                </a:lnTo>
                <a:lnTo>
                  <a:pt x="11220" y="4820"/>
                </a:lnTo>
                <a:lnTo>
                  <a:pt x="11220" y="4816"/>
                </a:lnTo>
                <a:lnTo>
                  <a:pt x="11216" y="4816"/>
                </a:lnTo>
                <a:close/>
                <a:moveTo>
                  <a:pt x="13306" y="5908"/>
                </a:moveTo>
                <a:lnTo>
                  <a:pt x="13306" y="5908"/>
                </a:lnTo>
                <a:lnTo>
                  <a:pt x="13306" y="5902"/>
                </a:lnTo>
                <a:lnTo>
                  <a:pt x="13304" y="5898"/>
                </a:lnTo>
                <a:lnTo>
                  <a:pt x="13302" y="5896"/>
                </a:lnTo>
                <a:lnTo>
                  <a:pt x="13296" y="5892"/>
                </a:lnTo>
                <a:lnTo>
                  <a:pt x="13286" y="5890"/>
                </a:lnTo>
                <a:lnTo>
                  <a:pt x="13278" y="5890"/>
                </a:lnTo>
                <a:lnTo>
                  <a:pt x="13266" y="5898"/>
                </a:lnTo>
                <a:lnTo>
                  <a:pt x="13260" y="5904"/>
                </a:lnTo>
                <a:lnTo>
                  <a:pt x="13254" y="5910"/>
                </a:lnTo>
                <a:lnTo>
                  <a:pt x="13250" y="5916"/>
                </a:lnTo>
                <a:lnTo>
                  <a:pt x="13250" y="5918"/>
                </a:lnTo>
                <a:lnTo>
                  <a:pt x="13250" y="5922"/>
                </a:lnTo>
                <a:lnTo>
                  <a:pt x="13252" y="5924"/>
                </a:lnTo>
                <a:lnTo>
                  <a:pt x="13256" y="5928"/>
                </a:lnTo>
                <a:lnTo>
                  <a:pt x="13270" y="5932"/>
                </a:lnTo>
                <a:lnTo>
                  <a:pt x="13280" y="5934"/>
                </a:lnTo>
                <a:lnTo>
                  <a:pt x="13286" y="5934"/>
                </a:lnTo>
                <a:lnTo>
                  <a:pt x="13292" y="5930"/>
                </a:lnTo>
                <a:lnTo>
                  <a:pt x="13294" y="5926"/>
                </a:lnTo>
                <a:lnTo>
                  <a:pt x="13296" y="5926"/>
                </a:lnTo>
                <a:lnTo>
                  <a:pt x="13302" y="5926"/>
                </a:lnTo>
                <a:lnTo>
                  <a:pt x="13306" y="5930"/>
                </a:lnTo>
                <a:lnTo>
                  <a:pt x="13308" y="5930"/>
                </a:lnTo>
                <a:lnTo>
                  <a:pt x="13312" y="5928"/>
                </a:lnTo>
                <a:lnTo>
                  <a:pt x="13312" y="5926"/>
                </a:lnTo>
                <a:lnTo>
                  <a:pt x="13312" y="5924"/>
                </a:lnTo>
                <a:lnTo>
                  <a:pt x="13310" y="5920"/>
                </a:lnTo>
                <a:lnTo>
                  <a:pt x="13308" y="5914"/>
                </a:lnTo>
                <a:lnTo>
                  <a:pt x="13306" y="5912"/>
                </a:lnTo>
                <a:lnTo>
                  <a:pt x="13306" y="5908"/>
                </a:lnTo>
                <a:close/>
                <a:moveTo>
                  <a:pt x="13336" y="5840"/>
                </a:moveTo>
                <a:lnTo>
                  <a:pt x="13336" y="5840"/>
                </a:lnTo>
                <a:lnTo>
                  <a:pt x="13328" y="5844"/>
                </a:lnTo>
                <a:lnTo>
                  <a:pt x="13322" y="5844"/>
                </a:lnTo>
                <a:lnTo>
                  <a:pt x="13318" y="5846"/>
                </a:lnTo>
                <a:lnTo>
                  <a:pt x="13316" y="5850"/>
                </a:lnTo>
                <a:lnTo>
                  <a:pt x="13314" y="5854"/>
                </a:lnTo>
                <a:lnTo>
                  <a:pt x="13312" y="5854"/>
                </a:lnTo>
                <a:lnTo>
                  <a:pt x="13306" y="5854"/>
                </a:lnTo>
                <a:lnTo>
                  <a:pt x="13304" y="5854"/>
                </a:lnTo>
                <a:lnTo>
                  <a:pt x="13306" y="5864"/>
                </a:lnTo>
                <a:lnTo>
                  <a:pt x="13310" y="5870"/>
                </a:lnTo>
                <a:lnTo>
                  <a:pt x="13312" y="5872"/>
                </a:lnTo>
                <a:lnTo>
                  <a:pt x="13326" y="5862"/>
                </a:lnTo>
                <a:lnTo>
                  <a:pt x="13330" y="5860"/>
                </a:lnTo>
                <a:lnTo>
                  <a:pt x="13334" y="5858"/>
                </a:lnTo>
                <a:lnTo>
                  <a:pt x="13336" y="5860"/>
                </a:lnTo>
                <a:lnTo>
                  <a:pt x="13338" y="5864"/>
                </a:lnTo>
                <a:lnTo>
                  <a:pt x="13340" y="5862"/>
                </a:lnTo>
                <a:lnTo>
                  <a:pt x="13348" y="5860"/>
                </a:lnTo>
                <a:lnTo>
                  <a:pt x="13354" y="5858"/>
                </a:lnTo>
                <a:lnTo>
                  <a:pt x="13360" y="5860"/>
                </a:lnTo>
                <a:lnTo>
                  <a:pt x="13360" y="5858"/>
                </a:lnTo>
                <a:lnTo>
                  <a:pt x="13358" y="5854"/>
                </a:lnTo>
                <a:lnTo>
                  <a:pt x="13360" y="5848"/>
                </a:lnTo>
                <a:lnTo>
                  <a:pt x="13358" y="5846"/>
                </a:lnTo>
                <a:lnTo>
                  <a:pt x="13354" y="5848"/>
                </a:lnTo>
                <a:lnTo>
                  <a:pt x="13350" y="5850"/>
                </a:lnTo>
                <a:lnTo>
                  <a:pt x="13350" y="5848"/>
                </a:lnTo>
                <a:lnTo>
                  <a:pt x="13352" y="5842"/>
                </a:lnTo>
                <a:lnTo>
                  <a:pt x="13358" y="5834"/>
                </a:lnTo>
                <a:lnTo>
                  <a:pt x="13360" y="5830"/>
                </a:lnTo>
                <a:lnTo>
                  <a:pt x="13360" y="5828"/>
                </a:lnTo>
                <a:lnTo>
                  <a:pt x="13358" y="5828"/>
                </a:lnTo>
                <a:lnTo>
                  <a:pt x="13356" y="5828"/>
                </a:lnTo>
                <a:lnTo>
                  <a:pt x="13346" y="5832"/>
                </a:lnTo>
                <a:lnTo>
                  <a:pt x="13336" y="5840"/>
                </a:lnTo>
                <a:close/>
                <a:moveTo>
                  <a:pt x="12084" y="5310"/>
                </a:moveTo>
                <a:lnTo>
                  <a:pt x="12084" y="5310"/>
                </a:lnTo>
                <a:lnTo>
                  <a:pt x="12086" y="5316"/>
                </a:lnTo>
                <a:lnTo>
                  <a:pt x="12090" y="5320"/>
                </a:lnTo>
                <a:lnTo>
                  <a:pt x="12098" y="5324"/>
                </a:lnTo>
                <a:lnTo>
                  <a:pt x="12106" y="5330"/>
                </a:lnTo>
                <a:lnTo>
                  <a:pt x="12112" y="5336"/>
                </a:lnTo>
                <a:lnTo>
                  <a:pt x="12116" y="5338"/>
                </a:lnTo>
                <a:lnTo>
                  <a:pt x="12120" y="5338"/>
                </a:lnTo>
                <a:lnTo>
                  <a:pt x="12122" y="5336"/>
                </a:lnTo>
                <a:lnTo>
                  <a:pt x="12124" y="5336"/>
                </a:lnTo>
                <a:lnTo>
                  <a:pt x="12126" y="5336"/>
                </a:lnTo>
                <a:lnTo>
                  <a:pt x="12128" y="5336"/>
                </a:lnTo>
                <a:lnTo>
                  <a:pt x="12132" y="5342"/>
                </a:lnTo>
                <a:lnTo>
                  <a:pt x="12140" y="5346"/>
                </a:lnTo>
                <a:lnTo>
                  <a:pt x="12148" y="5346"/>
                </a:lnTo>
                <a:lnTo>
                  <a:pt x="12160" y="5346"/>
                </a:lnTo>
                <a:lnTo>
                  <a:pt x="12172" y="5342"/>
                </a:lnTo>
                <a:lnTo>
                  <a:pt x="12184" y="5336"/>
                </a:lnTo>
                <a:lnTo>
                  <a:pt x="12196" y="5330"/>
                </a:lnTo>
                <a:lnTo>
                  <a:pt x="12204" y="5324"/>
                </a:lnTo>
                <a:lnTo>
                  <a:pt x="12208" y="5318"/>
                </a:lnTo>
                <a:lnTo>
                  <a:pt x="12212" y="5312"/>
                </a:lnTo>
                <a:lnTo>
                  <a:pt x="12214" y="5310"/>
                </a:lnTo>
                <a:lnTo>
                  <a:pt x="12218" y="5308"/>
                </a:lnTo>
                <a:lnTo>
                  <a:pt x="12220" y="5310"/>
                </a:lnTo>
                <a:lnTo>
                  <a:pt x="12228" y="5310"/>
                </a:lnTo>
                <a:lnTo>
                  <a:pt x="12232" y="5310"/>
                </a:lnTo>
                <a:lnTo>
                  <a:pt x="12236" y="5306"/>
                </a:lnTo>
                <a:lnTo>
                  <a:pt x="12238" y="5302"/>
                </a:lnTo>
                <a:lnTo>
                  <a:pt x="12240" y="5298"/>
                </a:lnTo>
                <a:lnTo>
                  <a:pt x="12236" y="5290"/>
                </a:lnTo>
                <a:lnTo>
                  <a:pt x="12234" y="5284"/>
                </a:lnTo>
                <a:lnTo>
                  <a:pt x="12234" y="5282"/>
                </a:lnTo>
                <a:lnTo>
                  <a:pt x="12238" y="5282"/>
                </a:lnTo>
                <a:lnTo>
                  <a:pt x="12242" y="5280"/>
                </a:lnTo>
                <a:lnTo>
                  <a:pt x="12246" y="5276"/>
                </a:lnTo>
                <a:lnTo>
                  <a:pt x="12250" y="5266"/>
                </a:lnTo>
                <a:lnTo>
                  <a:pt x="12250" y="5256"/>
                </a:lnTo>
                <a:lnTo>
                  <a:pt x="12250" y="5250"/>
                </a:lnTo>
                <a:lnTo>
                  <a:pt x="12246" y="5246"/>
                </a:lnTo>
                <a:lnTo>
                  <a:pt x="12242" y="5242"/>
                </a:lnTo>
                <a:lnTo>
                  <a:pt x="12236" y="5240"/>
                </a:lnTo>
                <a:lnTo>
                  <a:pt x="12218" y="5242"/>
                </a:lnTo>
                <a:lnTo>
                  <a:pt x="12216" y="5242"/>
                </a:lnTo>
                <a:lnTo>
                  <a:pt x="12214" y="5244"/>
                </a:lnTo>
                <a:lnTo>
                  <a:pt x="12212" y="5250"/>
                </a:lnTo>
                <a:lnTo>
                  <a:pt x="12216" y="5264"/>
                </a:lnTo>
                <a:lnTo>
                  <a:pt x="12220" y="5276"/>
                </a:lnTo>
                <a:lnTo>
                  <a:pt x="12218" y="5280"/>
                </a:lnTo>
                <a:lnTo>
                  <a:pt x="12214" y="5278"/>
                </a:lnTo>
                <a:lnTo>
                  <a:pt x="12206" y="5278"/>
                </a:lnTo>
                <a:lnTo>
                  <a:pt x="12202" y="5282"/>
                </a:lnTo>
                <a:lnTo>
                  <a:pt x="12196" y="5286"/>
                </a:lnTo>
                <a:lnTo>
                  <a:pt x="12194" y="5294"/>
                </a:lnTo>
                <a:lnTo>
                  <a:pt x="12190" y="5300"/>
                </a:lnTo>
                <a:lnTo>
                  <a:pt x="12186" y="5306"/>
                </a:lnTo>
                <a:lnTo>
                  <a:pt x="12180" y="5308"/>
                </a:lnTo>
                <a:lnTo>
                  <a:pt x="12174" y="5306"/>
                </a:lnTo>
                <a:lnTo>
                  <a:pt x="12170" y="5304"/>
                </a:lnTo>
                <a:lnTo>
                  <a:pt x="12168" y="5304"/>
                </a:lnTo>
                <a:lnTo>
                  <a:pt x="12164" y="5306"/>
                </a:lnTo>
                <a:lnTo>
                  <a:pt x="12162" y="5308"/>
                </a:lnTo>
                <a:lnTo>
                  <a:pt x="12158" y="5302"/>
                </a:lnTo>
                <a:lnTo>
                  <a:pt x="12156" y="5294"/>
                </a:lnTo>
                <a:lnTo>
                  <a:pt x="12158" y="5290"/>
                </a:lnTo>
                <a:lnTo>
                  <a:pt x="12160" y="5288"/>
                </a:lnTo>
                <a:lnTo>
                  <a:pt x="12160" y="5284"/>
                </a:lnTo>
                <a:lnTo>
                  <a:pt x="12160" y="5282"/>
                </a:lnTo>
                <a:lnTo>
                  <a:pt x="12158" y="5282"/>
                </a:lnTo>
                <a:lnTo>
                  <a:pt x="12154" y="5284"/>
                </a:lnTo>
                <a:lnTo>
                  <a:pt x="12150" y="5290"/>
                </a:lnTo>
                <a:lnTo>
                  <a:pt x="12150" y="5302"/>
                </a:lnTo>
                <a:lnTo>
                  <a:pt x="12150" y="5304"/>
                </a:lnTo>
                <a:lnTo>
                  <a:pt x="12148" y="5306"/>
                </a:lnTo>
                <a:lnTo>
                  <a:pt x="12140" y="5308"/>
                </a:lnTo>
                <a:lnTo>
                  <a:pt x="12130" y="5308"/>
                </a:lnTo>
                <a:lnTo>
                  <a:pt x="12118" y="5306"/>
                </a:lnTo>
                <a:lnTo>
                  <a:pt x="12106" y="5304"/>
                </a:lnTo>
                <a:lnTo>
                  <a:pt x="12094" y="5304"/>
                </a:lnTo>
                <a:lnTo>
                  <a:pt x="12088" y="5306"/>
                </a:lnTo>
                <a:lnTo>
                  <a:pt x="12086" y="5308"/>
                </a:lnTo>
                <a:lnTo>
                  <a:pt x="12084" y="5310"/>
                </a:lnTo>
                <a:close/>
                <a:moveTo>
                  <a:pt x="12010" y="5142"/>
                </a:moveTo>
                <a:lnTo>
                  <a:pt x="12010" y="5142"/>
                </a:lnTo>
                <a:lnTo>
                  <a:pt x="12010" y="5148"/>
                </a:lnTo>
                <a:lnTo>
                  <a:pt x="12014" y="5148"/>
                </a:lnTo>
                <a:lnTo>
                  <a:pt x="12022" y="5146"/>
                </a:lnTo>
                <a:lnTo>
                  <a:pt x="12032" y="5146"/>
                </a:lnTo>
                <a:lnTo>
                  <a:pt x="12040" y="5146"/>
                </a:lnTo>
                <a:lnTo>
                  <a:pt x="12046" y="5142"/>
                </a:lnTo>
                <a:lnTo>
                  <a:pt x="12046" y="5140"/>
                </a:lnTo>
                <a:lnTo>
                  <a:pt x="12046" y="5138"/>
                </a:lnTo>
                <a:lnTo>
                  <a:pt x="12044" y="5136"/>
                </a:lnTo>
                <a:lnTo>
                  <a:pt x="12042" y="5136"/>
                </a:lnTo>
                <a:lnTo>
                  <a:pt x="12032" y="5134"/>
                </a:lnTo>
                <a:lnTo>
                  <a:pt x="12022" y="5134"/>
                </a:lnTo>
                <a:lnTo>
                  <a:pt x="12014" y="5136"/>
                </a:lnTo>
                <a:lnTo>
                  <a:pt x="12012" y="5138"/>
                </a:lnTo>
                <a:lnTo>
                  <a:pt x="12010" y="5142"/>
                </a:lnTo>
                <a:close/>
                <a:moveTo>
                  <a:pt x="12154" y="5158"/>
                </a:moveTo>
                <a:lnTo>
                  <a:pt x="12154" y="5158"/>
                </a:lnTo>
                <a:lnTo>
                  <a:pt x="12154" y="5160"/>
                </a:lnTo>
                <a:lnTo>
                  <a:pt x="12154" y="5164"/>
                </a:lnTo>
                <a:lnTo>
                  <a:pt x="12158" y="5168"/>
                </a:lnTo>
                <a:lnTo>
                  <a:pt x="12166" y="5170"/>
                </a:lnTo>
                <a:lnTo>
                  <a:pt x="12168" y="5168"/>
                </a:lnTo>
                <a:lnTo>
                  <a:pt x="12170" y="5168"/>
                </a:lnTo>
                <a:lnTo>
                  <a:pt x="12172" y="5164"/>
                </a:lnTo>
                <a:lnTo>
                  <a:pt x="12172" y="5162"/>
                </a:lnTo>
                <a:lnTo>
                  <a:pt x="12166" y="5156"/>
                </a:lnTo>
                <a:lnTo>
                  <a:pt x="12164" y="5154"/>
                </a:lnTo>
                <a:lnTo>
                  <a:pt x="12160" y="5152"/>
                </a:lnTo>
                <a:lnTo>
                  <a:pt x="12156" y="5154"/>
                </a:lnTo>
                <a:lnTo>
                  <a:pt x="12154" y="5158"/>
                </a:lnTo>
                <a:close/>
                <a:moveTo>
                  <a:pt x="12228" y="5192"/>
                </a:moveTo>
                <a:lnTo>
                  <a:pt x="12228" y="5192"/>
                </a:lnTo>
                <a:lnTo>
                  <a:pt x="12208" y="5182"/>
                </a:lnTo>
                <a:lnTo>
                  <a:pt x="12196" y="5172"/>
                </a:lnTo>
                <a:lnTo>
                  <a:pt x="12190" y="5166"/>
                </a:lnTo>
                <a:lnTo>
                  <a:pt x="12186" y="5166"/>
                </a:lnTo>
                <a:lnTo>
                  <a:pt x="12186" y="5168"/>
                </a:lnTo>
                <a:lnTo>
                  <a:pt x="12180" y="5170"/>
                </a:lnTo>
                <a:lnTo>
                  <a:pt x="12178" y="5172"/>
                </a:lnTo>
                <a:lnTo>
                  <a:pt x="12182" y="5174"/>
                </a:lnTo>
                <a:lnTo>
                  <a:pt x="12186" y="5178"/>
                </a:lnTo>
                <a:lnTo>
                  <a:pt x="12200" y="5184"/>
                </a:lnTo>
                <a:lnTo>
                  <a:pt x="12208" y="5190"/>
                </a:lnTo>
                <a:lnTo>
                  <a:pt x="12216" y="5196"/>
                </a:lnTo>
                <a:lnTo>
                  <a:pt x="12222" y="5202"/>
                </a:lnTo>
                <a:lnTo>
                  <a:pt x="12232" y="5210"/>
                </a:lnTo>
                <a:lnTo>
                  <a:pt x="12242" y="5218"/>
                </a:lnTo>
                <a:lnTo>
                  <a:pt x="12254" y="5230"/>
                </a:lnTo>
                <a:lnTo>
                  <a:pt x="12258" y="5236"/>
                </a:lnTo>
                <a:lnTo>
                  <a:pt x="12260" y="5242"/>
                </a:lnTo>
                <a:lnTo>
                  <a:pt x="12260" y="5250"/>
                </a:lnTo>
                <a:lnTo>
                  <a:pt x="12260" y="5258"/>
                </a:lnTo>
                <a:lnTo>
                  <a:pt x="12262" y="5264"/>
                </a:lnTo>
                <a:lnTo>
                  <a:pt x="12264" y="5272"/>
                </a:lnTo>
                <a:lnTo>
                  <a:pt x="12268" y="5274"/>
                </a:lnTo>
                <a:lnTo>
                  <a:pt x="12272" y="5274"/>
                </a:lnTo>
                <a:lnTo>
                  <a:pt x="12276" y="5270"/>
                </a:lnTo>
                <a:lnTo>
                  <a:pt x="12278" y="5262"/>
                </a:lnTo>
                <a:lnTo>
                  <a:pt x="12278" y="5254"/>
                </a:lnTo>
                <a:lnTo>
                  <a:pt x="12278" y="5244"/>
                </a:lnTo>
                <a:lnTo>
                  <a:pt x="12274" y="5236"/>
                </a:lnTo>
                <a:lnTo>
                  <a:pt x="12266" y="5230"/>
                </a:lnTo>
                <a:lnTo>
                  <a:pt x="12252" y="5218"/>
                </a:lnTo>
                <a:lnTo>
                  <a:pt x="12244" y="5208"/>
                </a:lnTo>
                <a:lnTo>
                  <a:pt x="12236" y="5200"/>
                </a:lnTo>
                <a:lnTo>
                  <a:pt x="12228" y="5192"/>
                </a:lnTo>
                <a:close/>
                <a:moveTo>
                  <a:pt x="12134" y="5108"/>
                </a:moveTo>
                <a:lnTo>
                  <a:pt x="12134" y="5108"/>
                </a:lnTo>
                <a:lnTo>
                  <a:pt x="12134" y="5112"/>
                </a:lnTo>
                <a:lnTo>
                  <a:pt x="12136" y="5116"/>
                </a:lnTo>
                <a:lnTo>
                  <a:pt x="12138" y="5118"/>
                </a:lnTo>
                <a:lnTo>
                  <a:pt x="12144" y="5120"/>
                </a:lnTo>
                <a:lnTo>
                  <a:pt x="12146" y="5118"/>
                </a:lnTo>
                <a:lnTo>
                  <a:pt x="12144" y="5112"/>
                </a:lnTo>
                <a:lnTo>
                  <a:pt x="12140" y="5108"/>
                </a:lnTo>
                <a:lnTo>
                  <a:pt x="12136" y="5106"/>
                </a:lnTo>
                <a:lnTo>
                  <a:pt x="12134" y="5108"/>
                </a:lnTo>
                <a:close/>
                <a:moveTo>
                  <a:pt x="12378" y="5340"/>
                </a:moveTo>
                <a:lnTo>
                  <a:pt x="12378" y="5340"/>
                </a:lnTo>
                <a:lnTo>
                  <a:pt x="12374" y="5338"/>
                </a:lnTo>
                <a:lnTo>
                  <a:pt x="12370" y="5334"/>
                </a:lnTo>
                <a:lnTo>
                  <a:pt x="12364" y="5324"/>
                </a:lnTo>
                <a:lnTo>
                  <a:pt x="12360" y="5314"/>
                </a:lnTo>
                <a:lnTo>
                  <a:pt x="12356" y="5310"/>
                </a:lnTo>
                <a:lnTo>
                  <a:pt x="12352" y="5308"/>
                </a:lnTo>
                <a:lnTo>
                  <a:pt x="12348" y="5306"/>
                </a:lnTo>
                <a:lnTo>
                  <a:pt x="12346" y="5302"/>
                </a:lnTo>
                <a:lnTo>
                  <a:pt x="12342" y="5290"/>
                </a:lnTo>
                <a:lnTo>
                  <a:pt x="12340" y="5284"/>
                </a:lnTo>
                <a:lnTo>
                  <a:pt x="12338" y="5282"/>
                </a:lnTo>
                <a:lnTo>
                  <a:pt x="12334" y="5284"/>
                </a:lnTo>
                <a:lnTo>
                  <a:pt x="12334" y="5288"/>
                </a:lnTo>
                <a:lnTo>
                  <a:pt x="12334" y="5290"/>
                </a:lnTo>
                <a:lnTo>
                  <a:pt x="12336" y="5296"/>
                </a:lnTo>
                <a:lnTo>
                  <a:pt x="12342" y="5304"/>
                </a:lnTo>
                <a:lnTo>
                  <a:pt x="12342" y="5308"/>
                </a:lnTo>
                <a:lnTo>
                  <a:pt x="12342" y="5314"/>
                </a:lnTo>
                <a:lnTo>
                  <a:pt x="12342" y="5322"/>
                </a:lnTo>
                <a:lnTo>
                  <a:pt x="12344" y="5328"/>
                </a:lnTo>
                <a:lnTo>
                  <a:pt x="12350" y="5336"/>
                </a:lnTo>
                <a:lnTo>
                  <a:pt x="12358" y="5346"/>
                </a:lnTo>
                <a:lnTo>
                  <a:pt x="12362" y="5350"/>
                </a:lnTo>
                <a:lnTo>
                  <a:pt x="12362" y="5354"/>
                </a:lnTo>
                <a:lnTo>
                  <a:pt x="12364" y="5364"/>
                </a:lnTo>
                <a:lnTo>
                  <a:pt x="12370" y="5368"/>
                </a:lnTo>
                <a:lnTo>
                  <a:pt x="12378" y="5370"/>
                </a:lnTo>
                <a:lnTo>
                  <a:pt x="12388" y="5370"/>
                </a:lnTo>
                <a:lnTo>
                  <a:pt x="12390" y="5368"/>
                </a:lnTo>
                <a:lnTo>
                  <a:pt x="12392" y="5364"/>
                </a:lnTo>
                <a:lnTo>
                  <a:pt x="12392" y="5360"/>
                </a:lnTo>
                <a:lnTo>
                  <a:pt x="12392" y="5356"/>
                </a:lnTo>
                <a:lnTo>
                  <a:pt x="12386" y="5346"/>
                </a:lnTo>
                <a:lnTo>
                  <a:pt x="12382" y="5342"/>
                </a:lnTo>
                <a:lnTo>
                  <a:pt x="12378" y="5340"/>
                </a:lnTo>
                <a:close/>
                <a:moveTo>
                  <a:pt x="12070" y="5308"/>
                </a:moveTo>
                <a:lnTo>
                  <a:pt x="12070" y="5308"/>
                </a:lnTo>
                <a:lnTo>
                  <a:pt x="12064" y="5304"/>
                </a:lnTo>
                <a:lnTo>
                  <a:pt x="12062" y="5304"/>
                </a:lnTo>
                <a:lnTo>
                  <a:pt x="12062" y="5306"/>
                </a:lnTo>
                <a:lnTo>
                  <a:pt x="12062" y="5310"/>
                </a:lnTo>
                <a:lnTo>
                  <a:pt x="12066" y="5320"/>
                </a:lnTo>
                <a:lnTo>
                  <a:pt x="12068" y="5322"/>
                </a:lnTo>
                <a:lnTo>
                  <a:pt x="12070" y="5322"/>
                </a:lnTo>
                <a:lnTo>
                  <a:pt x="12072" y="5322"/>
                </a:lnTo>
                <a:lnTo>
                  <a:pt x="12074" y="5320"/>
                </a:lnTo>
                <a:lnTo>
                  <a:pt x="12074" y="5314"/>
                </a:lnTo>
                <a:lnTo>
                  <a:pt x="12074" y="5310"/>
                </a:lnTo>
                <a:lnTo>
                  <a:pt x="12070" y="5308"/>
                </a:lnTo>
                <a:close/>
                <a:moveTo>
                  <a:pt x="12042" y="5304"/>
                </a:moveTo>
                <a:lnTo>
                  <a:pt x="12042" y="5304"/>
                </a:lnTo>
                <a:lnTo>
                  <a:pt x="12044" y="5302"/>
                </a:lnTo>
                <a:lnTo>
                  <a:pt x="12044" y="5300"/>
                </a:lnTo>
                <a:lnTo>
                  <a:pt x="12040" y="5294"/>
                </a:lnTo>
                <a:lnTo>
                  <a:pt x="12036" y="5290"/>
                </a:lnTo>
                <a:lnTo>
                  <a:pt x="12034" y="5292"/>
                </a:lnTo>
                <a:lnTo>
                  <a:pt x="12032" y="5292"/>
                </a:lnTo>
                <a:lnTo>
                  <a:pt x="12030" y="5296"/>
                </a:lnTo>
                <a:lnTo>
                  <a:pt x="12030" y="5298"/>
                </a:lnTo>
                <a:lnTo>
                  <a:pt x="12032" y="5304"/>
                </a:lnTo>
                <a:lnTo>
                  <a:pt x="12038" y="5306"/>
                </a:lnTo>
                <a:lnTo>
                  <a:pt x="12042" y="5304"/>
                </a:lnTo>
                <a:close/>
                <a:moveTo>
                  <a:pt x="11990" y="5256"/>
                </a:moveTo>
                <a:lnTo>
                  <a:pt x="11990" y="5256"/>
                </a:lnTo>
                <a:lnTo>
                  <a:pt x="11988" y="5256"/>
                </a:lnTo>
                <a:lnTo>
                  <a:pt x="11986" y="5256"/>
                </a:lnTo>
                <a:lnTo>
                  <a:pt x="11984" y="5260"/>
                </a:lnTo>
                <a:lnTo>
                  <a:pt x="11984" y="5266"/>
                </a:lnTo>
                <a:lnTo>
                  <a:pt x="11986" y="5270"/>
                </a:lnTo>
                <a:lnTo>
                  <a:pt x="11988" y="5272"/>
                </a:lnTo>
                <a:lnTo>
                  <a:pt x="11990" y="5272"/>
                </a:lnTo>
                <a:lnTo>
                  <a:pt x="11994" y="5268"/>
                </a:lnTo>
                <a:lnTo>
                  <a:pt x="11994" y="5262"/>
                </a:lnTo>
                <a:lnTo>
                  <a:pt x="11994" y="5260"/>
                </a:lnTo>
                <a:lnTo>
                  <a:pt x="11990" y="5256"/>
                </a:lnTo>
                <a:close/>
                <a:moveTo>
                  <a:pt x="12272" y="5478"/>
                </a:moveTo>
                <a:lnTo>
                  <a:pt x="12272" y="5478"/>
                </a:lnTo>
                <a:lnTo>
                  <a:pt x="12264" y="5474"/>
                </a:lnTo>
                <a:lnTo>
                  <a:pt x="12258" y="5474"/>
                </a:lnTo>
                <a:lnTo>
                  <a:pt x="12256" y="5476"/>
                </a:lnTo>
                <a:lnTo>
                  <a:pt x="12258" y="5478"/>
                </a:lnTo>
                <a:lnTo>
                  <a:pt x="12260" y="5480"/>
                </a:lnTo>
                <a:lnTo>
                  <a:pt x="12260" y="5482"/>
                </a:lnTo>
                <a:lnTo>
                  <a:pt x="12262" y="5486"/>
                </a:lnTo>
                <a:lnTo>
                  <a:pt x="12266" y="5486"/>
                </a:lnTo>
                <a:lnTo>
                  <a:pt x="12270" y="5488"/>
                </a:lnTo>
                <a:lnTo>
                  <a:pt x="12274" y="5486"/>
                </a:lnTo>
                <a:lnTo>
                  <a:pt x="12276" y="5482"/>
                </a:lnTo>
                <a:lnTo>
                  <a:pt x="12272" y="5478"/>
                </a:lnTo>
                <a:close/>
                <a:moveTo>
                  <a:pt x="12280" y="5594"/>
                </a:moveTo>
                <a:lnTo>
                  <a:pt x="12280" y="5594"/>
                </a:lnTo>
                <a:lnTo>
                  <a:pt x="12286" y="5598"/>
                </a:lnTo>
                <a:lnTo>
                  <a:pt x="12296" y="5602"/>
                </a:lnTo>
                <a:lnTo>
                  <a:pt x="12302" y="5604"/>
                </a:lnTo>
                <a:lnTo>
                  <a:pt x="12304" y="5604"/>
                </a:lnTo>
                <a:lnTo>
                  <a:pt x="12304" y="5602"/>
                </a:lnTo>
                <a:lnTo>
                  <a:pt x="12298" y="5596"/>
                </a:lnTo>
                <a:lnTo>
                  <a:pt x="12288" y="5592"/>
                </a:lnTo>
                <a:lnTo>
                  <a:pt x="12280" y="5590"/>
                </a:lnTo>
                <a:lnTo>
                  <a:pt x="12280" y="5594"/>
                </a:lnTo>
                <a:close/>
                <a:moveTo>
                  <a:pt x="12164" y="5488"/>
                </a:moveTo>
                <a:lnTo>
                  <a:pt x="12164" y="5488"/>
                </a:lnTo>
                <a:lnTo>
                  <a:pt x="12160" y="5486"/>
                </a:lnTo>
                <a:lnTo>
                  <a:pt x="12158" y="5486"/>
                </a:lnTo>
                <a:lnTo>
                  <a:pt x="12156" y="5492"/>
                </a:lnTo>
                <a:lnTo>
                  <a:pt x="12160" y="5498"/>
                </a:lnTo>
                <a:lnTo>
                  <a:pt x="12164" y="5502"/>
                </a:lnTo>
                <a:lnTo>
                  <a:pt x="12166" y="5502"/>
                </a:lnTo>
                <a:lnTo>
                  <a:pt x="12168" y="5500"/>
                </a:lnTo>
                <a:lnTo>
                  <a:pt x="12168" y="5494"/>
                </a:lnTo>
                <a:lnTo>
                  <a:pt x="12164" y="5488"/>
                </a:lnTo>
                <a:close/>
                <a:moveTo>
                  <a:pt x="12190" y="5504"/>
                </a:moveTo>
                <a:lnTo>
                  <a:pt x="12190" y="5504"/>
                </a:lnTo>
                <a:lnTo>
                  <a:pt x="12188" y="5498"/>
                </a:lnTo>
                <a:lnTo>
                  <a:pt x="12182" y="5494"/>
                </a:lnTo>
                <a:lnTo>
                  <a:pt x="12178" y="5494"/>
                </a:lnTo>
                <a:lnTo>
                  <a:pt x="12176" y="5494"/>
                </a:lnTo>
                <a:lnTo>
                  <a:pt x="12174" y="5496"/>
                </a:lnTo>
                <a:lnTo>
                  <a:pt x="12172" y="5500"/>
                </a:lnTo>
                <a:lnTo>
                  <a:pt x="12170" y="5506"/>
                </a:lnTo>
                <a:lnTo>
                  <a:pt x="12170" y="5508"/>
                </a:lnTo>
                <a:lnTo>
                  <a:pt x="12174" y="5510"/>
                </a:lnTo>
                <a:lnTo>
                  <a:pt x="12186" y="5510"/>
                </a:lnTo>
                <a:lnTo>
                  <a:pt x="12188" y="5510"/>
                </a:lnTo>
                <a:lnTo>
                  <a:pt x="12190" y="5504"/>
                </a:lnTo>
                <a:close/>
                <a:moveTo>
                  <a:pt x="12204" y="5532"/>
                </a:moveTo>
                <a:lnTo>
                  <a:pt x="12204" y="5532"/>
                </a:lnTo>
                <a:lnTo>
                  <a:pt x="12206" y="5526"/>
                </a:lnTo>
                <a:lnTo>
                  <a:pt x="12204" y="5522"/>
                </a:lnTo>
                <a:lnTo>
                  <a:pt x="12202" y="5520"/>
                </a:lnTo>
                <a:lnTo>
                  <a:pt x="12200" y="5522"/>
                </a:lnTo>
                <a:lnTo>
                  <a:pt x="12198" y="5524"/>
                </a:lnTo>
                <a:lnTo>
                  <a:pt x="12196" y="5524"/>
                </a:lnTo>
                <a:lnTo>
                  <a:pt x="12192" y="5520"/>
                </a:lnTo>
                <a:lnTo>
                  <a:pt x="12188" y="5516"/>
                </a:lnTo>
                <a:lnTo>
                  <a:pt x="12186" y="5518"/>
                </a:lnTo>
                <a:lnTo>
                  <a:pt x="12188" y="5526"/>
                </a:lnTo>
                <a:lnTo>
                  <a:pt x="12194" y="5532"/>
                </a:lnTo>
                <a:lnTo>
                  <a:pt x="12198" y="5536"/>
                </a:lnTo>
                <a:lnTo>
                  <a:pt x="12202" y="5534"/>
                </a:lnTo>
                <a:lnTo>
                  <a:pt x="12204" y="5532"/>
                </a:lnTo>
                <a:close/>
                <a:moveTo>
                  <a:pt x="12424" y="5380"/>
                </a:moveTo>
                <a:lnTo>
                  <a:pt x="12424" y="5380"/>
                </a:lnTo>
                <a:lnTo>
                  <a:pt x="12430" y="5386"/>
                </a:lnTo>
                <a:lnTo>
                  <a:pt x="12436" y="5394"/>
                </a:lnTo>
                <a:lnTo>
                  <a:pt x="12446" y="5398"/>
                </a:lnTo>
                <a:lnTo>
                  <a:pt x="12450" y="5400"/>
                </a:lnTo>
                <a:lnTo>
                  <a:pt x="12454" y="5400"/>
                </a:lnTo>
                <a:lnTo>
                  <a:pt x="12458" y="5398"/>
                </a:lnTo>
                <a:lnTo>
                  <a:pt x="12454" y="5394"/>
                </a:lnTo>
                <a:lnTo>
                  <a:pt x="12446" y="5390"/>
                </a:lnTo>
                <a:lnTo>
                  <a:pt x="12444" y="5388"/>
                </a:lnTo>
                <a:lnTo>
                  <a:pt x="12442" y="5384"/>
                </a:lnTo>
                <a:lnTo>
                  <a:pt x="12438" y="5376"/>
                </a:lnTo>
                <a:lnTo>
                  <a:pt x="12434" y="5372"/>
                </a:lnTo>
                <a:lnTo>
                  <a:pt x="12416" y="5360"/>
                </a:lnTo>
                <a:lnTo>
                  <a:pt x="12412" y="5358"/>
                </a:lnTo>
                <a:lnTo>
                  <a:pt x="12410" y="5358"/>
                </a:lnTo>
                <a:lnTo>
                  <a:pt x="12412" y="5366"/>
                </a:lnTo>
                <a:lnTo>
                  <a:pt x="12414" y="5370"/>
                </a:lnTo>
                <a:lnTo>
                  <a:pt x="12418" y="5372"/>
                </a:lnTo>
                <a:lnTo>
                  <a:pt x="12422" y="5376"/>
                </a:lnTo>
                <a:lnTo>
                  <a:pt x="12424" y="5380"/>
                </a:lnTo>
                <a:close/>
                <a:moveTo>
                  <a:pt x="12528" y="5426"/>
                </a:moveTo>
                <a:lnTo>
                  <a:pt x="12528" y="5426"/>
                </a:lnTo>
                <a:lnTo>
                  <a:pt x="12520" y="5420"/>
                </a:lnTo>
                <a:lnTo>
                  <a:pt x="12516" y="5416"/>
                </a:lnTo>
                <a:lnTo>
                  <a:pt x="12512" y="5412"/>
                </a:lnTo>
                <a:lnTo>
                  <a:pt x="12502" y="5408"/>
                </a:lnTo>
                <a:lnTo>
                  <a:pt x="12498" y="5406"/>
                </a:lnTo>
                <a:lnTo>
                  <a:pt x="12496" y="5406"/>
                </a:lnTo>
                <a:lnTo>
                  <a:pt x="12498" y="5416"/>
                </a:lnTo>
                <a:lnTo>
                  <a:pt x="12500" y="5422"/>
                </a:lnTo>
                <a:lnTo>
                  <a:pt x="12504" y="5426"/>
                </a:lnTo>
                <a:lnTo>
                  <a:pt x="12518" y="5434"/>
                </a:lnTo>
                <a:lnTo>
                  <a:pt x="12534" y="5444"/>
                </a:lnTo>
                <a:lnTo>
                  <a:pt x="12548" y="5452"/>
                </a:lnTo>
                <a:lnTo>
                  <a:pt x="12552" y="5456"/>
                </a:lnTo>
                <a:lnTo>
                  <a:pt x="12552" y="5454"/>
                </a:lnTo>
                <a:lnTo>
                  <a:pt x="12550" y="5446"/>
                </a:lnTo>
                <a:lnTo>
                  <a:pt x="12540" y="5434"/>
                </a:lnTo>
                <a:lnTo>
                  <a:pt x="12534" y="5430"/>
                </a:lnTo>
                <a:lnTo>
                  <a:pt x="12528" y="5426"/>
                </a:lnTo>
                <a:close/>
                <a:moveTo>
                  <a:pt x="12608" y="5498"/>
                </a:moveTo>
                <a:lnTo>
                  <a:pt x="12608" y="5498"/>
                </a:lnTo>
                <a:lnTo>
                  <a:pt x="12608" y="5492"/>
                </a:lnTo>
                <a:lnTo>
                  <a:pt x="12608" y="5488"/>
                </a:lnTo>
                <a:lnTo>
                  <a:pt x="12606" y="5482"/>
                </a:lnTo>
                <a:lnTo>
                  <a:pt x="12602" y="5476"/>
                </a:lnTo>
                <a:lnTo>
                  <a:pt x="12598" y="5472"/>
                </a:lnTo>
                <a:lnTo>
                  <a:pt x="12596" y="5468"/>
                </a:lnTo>
                <a:lnTo>
                  <a:pt x="12594" y="5458"/>
                </a:lnTo>
                <a:lnTo>
                  <a:pt x="12590" y="5450"/>
                </a:lnTo>
                <a:lnTo>
                  <a:pt x="12586" y="5446"/>
                </a:lnTo>
                <a:lnTo>
                  <a:pt x="12582" y="5444"/>
                </a:lnTo>
                <a:lnTo>
                  <a:pt x="12578" y="5444"/>
                </a:lnTo>
                <a:lnTo>
                  <a:pt x="12576" y="5444"/>
                </a:lnTo>
                <a:lnTo>
                  <a:pt x="12578" y="5450"/>
                </a:lnTo>
                <a:lnTo>
                  <a:pt x="12582" y="5462"/>
                </a:lnTo>
                <a:lnTo>
                  <a:pt x="12586" y="5480"/>
                </a:lnTo>
                <a:lnTo>
                  <a:pt x="12588" y="5484"/>
                </a:lnTo>
                <a:lnTo>
                  <a:pt x="12592" y="5488"/>
                </a:lnTo>
                <a:lnTo>
                  <a:pt x="12596" y="5492"/>
                </a:lnTo>
                <a:lnTo>
                  <a:pt x="12600" y="5498"/>
                </a:lnTo>
                <a:lnTo>
                  <a:pt x="12606" y="5504"/>
                </a:lnTo>
                <a:lnTo>
                  <a:pt x="12610" y="5508"/>
                </a:lnTo>
                <a:lnTo>
                  <a:pt x="12612" y="5508"/>
                </a:lnTo>
                <a:lnTo>
                  <a:pt x="12612" y="5506"/>
                </a:lnTo>
                <a:lnTo>
                  <a:pt x="12608" y="5498"/>
                </a:lnTo>
                <a:close/>
                <a:moveTo>
                  <a:pt x="12552" y="5494"/>
                </a:moveTo>
                <a:lnTo>
                  <a:pt x="12552" y="5494"/>
                </a:lnTo>
                <a:lnTo>
                  <a:pt x="12548" y="5490"/>
                </a:lnTo>
                <a:lnTo>
                  <a:pt x="12544" y="5490"/>
                </a:lnTo>
                <a:lnTo>
                  <a:pt x="12540" y="5492"/>
                </a:lnTo>
                <a:lnTo>
                  <a:pt x="12540" y="5502"/>
                </a:lnTo>
                <a:lnTo>
                  <a:pt x="12542" y="5508"/>
                </a:lnTo>
                <a:lnTo>
                  <a:pt x="12546" y="5512"/>
                </a:lnTo>
                <a:lnTo>
                  <a:pt x="12554" y="5516"/>
                </a:lnTo>
                <a:lnTo>
                  <a:pt x="12562" y="5516"/>
                </a:lnTo>
                <a:lnTo>
                  <a:pt x="12570" y="5516"/>
                </a:lnTo>
                <a:lnTo>
                  <a:pt x="12572" y="5518"/>
                </a:lnTo>
                <a:lnTo>
                  <a:pt x="12574" y="5520"/>
                </a:lnTo>
                <a:lnTo>
                  <a:pt x="12582" y="5522"/>
                </a:lnTo>
                <a:lnTo>
                  <a:pt x="12586" y="5522"/>
                </a:lnTo>
                <a:lnTo>
                  <a:pt x="12590" y="5520"/>
                </a:lnTo>
                <a:lnTo>
                  <a:pt x="12590" y="5518"/>
                </a:lnTo>
                <a:lnTo>
                  <a:pt x="12590" y="5516"/>
                </a:lnTo>
                <a:lnTo>
                  <a:pt x="12584" y="5508"/>
                </a:lnTo>
                <a:lnTo>
                  <a:pt x="12576" y="5500"/>
                </a:lnTo>
                <a:lnTo>
                  <a:pt x="12574" y="5496"/>
                </a:lnTo>
                <a:lnTo>
                  <a:pt x="12570" y="5496"/>
                </a:lnTo>
                <a:lnTo>
                  <a:pt x="12562" y="5496"/>
                </a:lnTo>
                <a:lnTo>
                  <a:pt x="12556" y="5496"/>
                </a:lnTo>
                <a:lnTo>
                  <a:pt x="12554" y="5496"/>
                </a:lnTo>
                <a:lnTo>
                  <a:pt x="12552" y="5494"/>
                </a:lnTo>
                <a:close/>
                <a:moveTo>
                  <a:pt x="12636" y="5548"/>
                </a:moveTo>
                <a:lnTo>
                  <a:pt x="12636" y="5548"/>
                </a:lnTo>
                <a:lnTo>
                  <a:pt x="12628" y="5546"/>
                </a:lnTo>
                <a:lnTo>
                  <a:pt x="12620" y="5540"/>
                </a:lnTo>
                <a:lnTo>
                  <a:pt x="12612" y="5538"/>
                </a:lnTo>
                <a:lnTo>
                  <a:pt x="12608" y="5538"/>
                </a:lnTo>
                <a:lnTo>
                  <a:pt x="12606" y="5538"/>
                </a:lnTo>
                <a:lnTo>
                  <a:pt x="12604" y="5540"/>
                </a:lnTo>
                <a:lnTo>
                  <a:pt x="12606" y="5542"/>
                </a:lnTo>
                <a:lnTo>
                  <a:pt x="12608" y="5544"/>
                </a:lnTo>
                <a:lnTo>
                  <a:pt x="12612" y="5546"/>
                </a:lnTo>
                <a:lnTo>
                  <a:pt x="12614" y="5548"/>
                </a:lnTo>
                <a:lnTo>
                  <a:pt x="12614" y="5552"/>
                </a:lnTo>
                <a:lnTo>
                  <a:pt x="12616" y="5554"/>
                </a:lnTo>
                <a:lnTo>
                  <a:pt x="12618" y="5558"/>
                </a:lnTo>
                <a:lnTo>
                  <a:pt x="12628" y="5564"/>
                </a:lnTo>
                <a:lnTo>
                  <a:pt x="12638" y="5566"/>
                </a:lnTo>
                <a:lnTo>
                  <a:pt x="12646" y="5568"/>
                </a:lnTo>
                <a:lnTo>
                  <a:pt x="12648" y="5568"/>
                </a:lnTo>
                <a:lnTo>
                  <a:pt x="12648" y="5564"/>
                </a:lnTo>
                <a:lnTo>
                  <a:pt x="12646" y="5558"/>
                </a:lnTo>
                <a:lnTo>
                  <a:pt x="12642" y="5552"/>
                </a:lnTo>
                <a:lnTo>
                  <a:pt x="12640" y="5548"/>
                </a:lnTo>
                <a:lnTo>
                  <a:pt x="12636" y="5548"/>
                </a:lnTo>
                <a:close/>
                <a:moveTo>
                  <a:pt x="12554" y="5600"/>
                </a:moveTo>
                <a:lnTo>
                  <a:pt x="12554" y="5600"/>
                </a:lnTo>
                <a:lnTo>
                  <a:pt x="12558" y="5604"/>
                </a:lnTo>
                <a:lnTo>
                  <a:pt x="12564" y="5610"/>
                </a:lnTo>
                <a:lnTo>
                  <a:pt x="12574" y="5614"/>
                </a:lnTo>
                <a:lnTo>
                  <a:pt x="12576" y="5616"/>
                </a:lnTo>
                <a:lnTo>
                  <a:pt x="12580" y="5614"/>
                </a:lnTo>
                <a:lnTo>
                  <a:pt x="12580" y="5612"/>
                </a:lnTo>
                <a:lnTo>
                  <a:pt x="12578" y="5610"/>
                </a:lnTo>
                <a:lnTo>
                  <a:pt x="12570" y="5602"/>
                </a:lnTo>
                <a:lnTo>
                  <a:pt x="12560" y="5598"/>
                </a:lnTo>
                <a:lnTo>
                  <a:pt x="12556" y="5598"/>
                </a:lnTo>
                <a:lnTo>
                  <a:pt x="12554" y="5600"/>
                </a:lnTo>
                <a:close/>
                <a:moveTo>
                  <a:pt x="12456" y="5426"/>
                </a:moveTo>
                <a:lnTo>
                  <a:pt x="12456" y="5426"/>
                </a:lnTo>
                <a:lnTo>
                  <a:pt x="12454" y="5426"/>
                </a:lnTo>
                <a:lnTo>
                  <a:pt x="12450" y="5428"/>
                </a:lnTo>
                <a:lnTo>
                  <a:pt x="12446" y="5434"/>
                </a:lnTo>
                <a:lnTo>
                  <a:pt x="12446" y="5442"/>
                </a:lnTo>
                <a:lnTo>
                  <a:pt x="12448" y="5444"/>
                </a:lnTo>
                <a:lnTo>
                  <a:pt x="12450" y="5444"/>
                </a:lnTo>
                <a:lnTo>
                  <a:pt x="12456" y="5442"/>
                </a:lnTo>
                <a:lnTo>
                  <a:pt x="12458" y="5444"/>
                </a:lnTo>
                <a:lnTo>
                  <a:pt x="12460" y="5448"/>
                </a:lnTo>
                <a:lnTo>
                  <a:pt x="12464" y="5454"/>
                </a:lnTo>
                <a:lnTo>
                  <a:pt x="12468" y="5454"/>
                </a:lnTo>
                <a:lnTo>
                  <a:pt x="12470" y="5452"/>
                </a:lnTo>
                <a:lnTo>
                  <a:pt x="12468" y="5446"/>
                </a:lnTo>
                <a:lnTo>
                  <a:pt x="12464" y="5440"/>
                </a:lnTo>
                <a:lnTo>
                  <a:pt x="12460" y="5436"/>
                </a:lnTo>
                <a:lnTo>
                  <a:pt x="12460" y="5432"/>
                </a:lnTo>
                <a:lnTo>
                  <a:pt x="12460" y="5428"/>
                </a:lnTo>
                <a:lnTo>
                  <a:pt x="12456" y="5426"/>
                </a:lnTo>
                <a:close/>
                <a:moveTo>
                  <a:pt x="12432" y="5420"/>
                </a:moveTo>
                <a:lnTo>
                  <a:pt x="12432" y="5420"/>
                </a:lnTo>
                <a:lnTo>
                  <a:pt x="12432" y="5426"/>
                </a:lnTo>
                <a:lnTo>
                  <a:pt x="12436" y="5432"/>
                </a:lnTo>
                <a:lnTo>
                  <a:pt x="12438" y="5434"/>
                </a:lnTo>
                <a:lnTo>
                  <a:pt x="12440" y="5434"/>
                </a:lnTo>
                <a:lnTo>
                  <a:pt x="12442" y="5432"/>
                </a:lnTo>
                <a:lnTo>
                  <a:pt x="12444" y="5428"/>
                </a:lnTo>
                <a:lnTo>
                  <a:pt x="12444" y="5426"/>
                </a:lnTo>
                <a:lnTo>
                  <a:pt x="12440" y="5420"/>
                </a:lnTo>
                <a:lnTo>
                  <a:pt x="12436" y="5418"/>
                </a:lnTo>
                <a:lnTo>
                  <a:pt x="12434" y="5418"/>
                </a:lnTo>
                <a:lnTo>
                  <a:pt x="12432" y="5420"/>
                </a:lnTo>
                <a:close/>
                <a:moveTo>
                  <a:pt x="12414" y="5408"/>
                </a:moveTo>
                <a:lnTo>
                  <a:pt x="12414" y="5408"/>
                </a:lnTo>
                <a:lnTo>
                  <a:pt x="12416" y="5412"/>
                </a:lnTo>
                <a:lnTo>
                  <a:pt x="12418" y="5418"/>
                </a:lnTo>
                <a:lnTo>
                  <a:pt x="12422" y="5420"/>
                </a:lnTo>
                <a:lnTo>
                  <a:pt x="12424" y="5420"/>
                </a:lnTo>
                <a:lnTo>
                  <a:pt x="12428" y="5418"/>
                </a:lnTo>
                <a:lnTo>
                  <a:pt x="12428" y="5416"/>
                </a:lnTo>
                <a:lnTo>
                  <a:pt x="12428" y="5414"/>
                </a:lnTo>
                <a:lnTo>
                  <a:pt x="12424" y="5408"/>
                </a:lnTo>
                <a:lnTo>
                  <a:pt x="12418" y="5406"/>
                </a:lnTo>
                <a:lnTo>
                  <a:pt x="12416" y="5406"/>
                </a:lnTo>
                <a:lnTo>
                  <a:pt x="12414" y="5408"/>
                </a:lnTo>
                <a:close/>
                <a:moveTo>
                  <a:pt x="12472" y="5456"/>
                </a:moveTo>
                <a:lnTo>
                  <a:pt x="12472" y="5456"/>
                </a:lnTo>
                <a:lnTo>
                  <a:pt x="12470" y="5460"/>
                </a:lnTo>
                <a:lnTo>
                  <a:pt x="12472" y="5464"/>
                </a:lnTo>
                <a:lnTo>
                  <a:pt x="12474" y="5464"/>
                </a:lnTo>
                <a:lnTo>
                  <a:pt x="12480" y="5464"/>
                </a:lnTo>
                <a:lnTo>
                  <a:pt x="12482" y="5462"/>
                </a:lnTo>
                <a:lnTo>
                  <a:pt x="12482" y="5460"/>
                </a:lnTo>
                <a:lnTo>
                  <a:pt x="12480" y="5456"/>
                </a:lnTo>
                <a:lnTo>
                  <a:pt x="12476" y="5454"/>
                </a:lnTo>
                <a:lnTo>
                  <a:pt x="12474" y="5454"/>
                </a:lnTo>
                <a:lnTo>
                  <a:pt x="12472" y="5456"/>
                </a:lnTo>
                <a:close/>
                <a:moveTo>
                  <a:pt x="12382" y="5382"/>
                </a:moveTo>
                <a:lnTo>
                  <a:pt x="12382" y="5382"/>
                </a:lnTo>
                <a:lnTo>
                  <a:pt x="12382" y="5384"/>
                </a:lnTo>
                <a:lnTo>
                  <a:pt x="12386" y="5386"/>
                </a:lnTo>
                <a:lnTo>
                  <a:pt x="12388" y="5386"/>
                </a:lnTo>
                <a:lnTo>
                  <a:pt x="12390" y="5384"/>
                </a:lnTo>
                <a:lnTo>
                  <a:pt x="12390" y="5380"/>
                </a:lnTo>
                <a:lnTo>
                  <a:pt x="12386" y="5378"/>
                </a:lnTo>
                <a:lnTo>
                  <a:pt x="12384" y="5378"/>
                </a:lnTo>
                <a:lnTo>
                  <a:pt x="12382" y="5382"/>
                </a:lnTo>
                <a:close/>
                <a:moveTo>
                  <a:pt x="12828" y="5768"/>
                </a:moveTo>
                <a:lnTo>
                  <a:pt x="12828" y="5768"/>
                </a:lnTo>
                <a:lnTo>
                  <a:pt x="12826" y="5762"/>
                </a:lnTo>
                <a:lnTo>
                  <a:pt x="12824" y="5758"/>
                </a:lnTo>
                <a:lnTo>
                  <a:pt x="12822" y="5756"/>
                </a:lnTo>
                <a:lnTo>
                  <a:pt x="12820" y="5754"/>
                </a:lnTo>
                <a:lnTo>
                  <a:pt x="12818" y="5756"/>
                </a:lnTo>
                <a:lnTo>
                  <a:pt x="12816" y="5758"/>
                </a:lnTo>
                <a:lnTo>
                  <a:pt x="12816" y="5762"/>
                </a:lnTo>
                <a:lnTo>
                  <a:pt x="12818" y="5766"/>
                </a:lnTo>
                <a:lnTo>
                  <a:pt x="12822" y="5776"/>
                </a:lnTo>
                <a:lnTo>
                  <a:pt x="12822" y="5780"/>
                </a:lnTo>
                <a:lnTo>
                  <a:pt x="12822" y="5786"/>
                </a:lnTo>
                <a:lnTo>
                  <a:pt x="12822" y="5792"/>
                </a:lnTo>
                <a:lnTo>
                  <a:pt x="12826" y="5800"/>
                </a:lnTo>
                <a:lnTo>
                  <a:pt x="12828" y="5804"/>
                </a:lnTo>
                <a:lnTo>
                  <a:pt x="12830" y="5806"/>
                </a:lnTo>
                <a:lnTo>
                  <a:pt x="12838" y="5804"/>
                </a:lnTo>
                <a:lnTo>
                  <a:pt x="12842" y="5802"/>
                </a:lnTo>
                <a:lnTo>
                  <a:pt x="12844" y="5800"/>
                </a:lnTo>
                <a:lnTo>
                  <a:pt x="12846" y="5798"/>
                </a:lnTo>
                <a:lnTo>
                  <a:pt x="12846" y="5794"/>
                </a:lnTo>
                <a:lnTo>
                  <a:pt x="12844" y="5786"/>
                </a:lnTo>
                <a:lnTo>
                  <a:pt x="12840" y="5776"/>
                </a:lnTo>
                <a:lnTo>
                  <a:pt x="12838" y="5772"/>
                </a:lnTo>
                <a:lnTo>
                  <a:pt x="12836" y="5770"/>
                </a:lnTo>
                <a:lnTo>
                  <a:pt x="12834" y="5774"/>
                </a:lnTo>
                <a:lnTo>
                  <a:pt x="12832" y="5776"/>
                </a:lnTo>
                <a:lnTo>
                  <a:pt x="12828" y="5768"/>
                </a:lnTo>
                <a:close/>
                <a:moveTo>
                  <a:pt x="12844" y="5822"/>
                </a:moveTo>
                <a:lnTo>
                  <a:pt x="12844" y="5822"/>
                </a:lnTo>
                <a:lnTo>
                  <a:pt x="12844" y="5828"/>
                </a:lnTo>
                <a:lnTo>
                  <a:pt x="12850" y="5832"/>
                </a:lnTo>
                <a:lnTo>
                  <a:pt x="12852" y="5834"/>
                </a:lnTo>
                <a:lnTo>
                  <a:pt x="12854" y="5836"/>
                </a:lnTo>
                <a:lnTo>
                  <a:pt x="12856" y="5842"/>
                </a:lnTo>
                <a:lnTo>
                  <a:pt x="12858" y="5848"/>
                </a:lnTo>
                <a:lnTo>
                  <a:pt x="12862" y="5848"/>
                </a:lnTo>
                <a:lnTo>
                  <a:pt x="12866" y="5848"/>
                </a:lnTo>
                <a:lnTo>
                  <a:pt x="12870" y="5844"/>
                </a:lnTo>
                <a:lnTo>
                  <a:pt x="12868" y="5840"/>
                </a:lnTo>
                <a:lnTo>
                  <a:pt x="12866" y="5834"/>
                </a:lnTo>
                <a:lnTo>
                  <a:pt x="12862" y="5828"/>
                </a:lnTo>
                <a:lnTo>
                  <a:pt x="12856" y="5822"/>
                </a:lnTo>
                <a:lnTo>
                  <a:pt x="12850" y="5820"/>
                </a:lnTo>
                <a:lnTo>
                  <a:pt x="12846" y="5820"/>
                </a:lnTo>
                <a:lnTo>
                  <a:pt x="12844" y="5822"/>
                </a:lnTo>
                <a:close/>
                <a:moveTo>
                  <a:pt x="12888" y="5902"/>
                </a:moveTo>
                <a:lnTo>
                  <a:pt x="12888" y="5902"/>
                </a:lnTo>
                <a:lnTo>
                  <a:pt x="12886" y="5906"/>
                </a:lnTo>
                <a:lnTo>
                  <a:pt x="12888" y="5910"/>
                </a:lnTo>
                <a:lnTo>
                  <a:pt x="12892" y="5912"/>
                </a:lnTo>
                <a:lnTo>
                  <a:pt x="12898" y="5912"/>
                </a:lnTo>
                <a:lnTo>
                  <a:pt x="12900" y="5912"/>
                </a:lnTo>
                <a:lnTo>
                  <a:pt x="12902" y="5910"/>
                </a:lnTo>
                <a:lnTo>
                  <a:pt x="12898" y="5904"/>
                </a:lnTo>
                <a:lnTo>
                  <a:pt x="12892" y="5900"/>
                </a:lnTo>
                <a:lnTo>
                  <a:pt x="12890" y="5898"/>
                </a:lnTo>
                <a:lnTo>
                  <a:pt x="12888" y="5902"/>
                </a:lnTo>
                <a:close/>
                <a:moveTo>
                  <a:pt x="12890" y="5864"/>
                </a:moveTo>
                <a:lnTo>
                  <a:pt x="12890" y="5864"/>
                </a:lnTo>
                <a:lnTo>
                  <a:pt x="12892" y="5862"/>
                </a:lnTo>
                <a:lnTo>
                  <a:pt x="12888" y="5854"/>
                </a:lnTo>
                <a:lnTo>
                  <a:pt x="12886" y="5852"/>
                </a:lnTo>
                <a:lnTo>
                  <a:pt x="12884" y="5852"/>
                </a:lnTo>
                <a:lnTo>
                  <a:pt x="12882" y="5856"/>
                </a:lnTo>
                <a:lnTo>
                  <a:pt x="12884" y="5860"/>
                </a:lnTo>
                <a:lnTo>
                  <a:pt x="12886" y="5862"/>
                </a:lnTo>
                <a:lnTo>
                  <a:pt x="12890" y="5864"/>
                </a:lnTo>
                <a:close/>
                <a:moveTo>
                  <a:pt x="12876" y="5836"/>
                </a:moveTo>
                <a:lnTo>
                  <a:pt x="12876" y="5836"/>
                </a:lnTo>
                <a:lnTo>
                  <a:pt x="12880" y="5840"/>
                </a:lnTo>
                <a:lnTo>
                  <a:pt x="12884" y="5840"/>
                </a:lnTo>
                <a:lnTo>
                  <a:pt x="12888" y="5838"/>
                </a:lnTo>
                <a:lnTo>
                  <a:pt x="12888" y="5832"/>
                </a:lnTo>
                <a:lnTo>
                  <a:pt x="12886" y="5830"/>
                </a:lnTo>
                <a:lnTo>
                  <a:pt x="12884" y="5828"/>
                </a:lnTo>
                <a:lnTo>
                  <a:pt x="12878" y="5828"/>
                </a:lnTo>
                <a:lnTo>
                  <a:pt x="12876" y="5832"/>
                </a:lnTo>
                <a:lnTo>
                  <a:pt x="12876" y="5834"/>
                </a:lnTo>
                <a:lnTo>
                  <a:pt x="12876" y="5836"/>
                </a:lnTo>
                <a:close/>
                <a:moveTo>
                  <a:pt x="12866" y="5796"/>
                </a:moveTo>
                <a:lnTo>
                  <a:pt x="12866" y="5796"/>
                </a:lnTo>
                <a:lnTo>
                  <a:pt x="12874" y="5792"/>
                </a:lnTo>
                <a:lnTo>
                  <a:pt x="12876" y="5790"/>
                </a:lnTo>
                <a:lnTo>
                  <a:pt x="12878" y="5788"/>
                </a:lnTo>
                <a:lnTo>
                  <a:pt x="12878" y="5786"/>
                </a:lnTo>
                <a:lnTo>
                  <a:pt x="12872" y="5786"/>
                </a:lnTo>
                <a:lnTo>
                  <a:pt x="12868" y="5788"/>
                </a:lnTo>
                <a:lnTo>
                  <a:pt x="12864" y="5792"/>
                </a:lnTo>
                <a:lnTo>
                  <a:pt x="12864" y="5794"/>
                </a:lnTo>
                <a:lnTo>
                  <a:pt x="12866" y="5796"/>
                </a:lnTo>
                <a:close/>
                <a:moveTo>
                  <a:pt x="12918" y="5954"/>
                </a:moveTo>
                <a:lnTo>
                  <a:pt x="12918" y="5954"/>
                </a:lnTo>
                <a:lnTo>
                  <a:pt x="12918" y="5956"/>
                </a:lnTo>
                <a:lnTo>
                  <a:pt x="12918" y="5960"/>
                </a:lnTo>
                <a:lnTo>
                  <a:pt x="12920" y="5966"/>
                </a:lnTo>
                <a:lnTo>
                  <a:pt x="12926" y="5970"/>
                </a:lnTo>
                <a:lnTo>
                  <a:pt x="12928" y="5970"/>
                </a:lnTo>
                <a:lnTo>
                  <a:pt x="12930" y="5970"/>
                </a:lnTo>
                <a:lnTo>
                  <a:pt x="12932" y="5968"/>
                </a:lnTo>
                <a:lnTo>
                  <a:pt x="12932" y="5964"/>
                </a:lnTo>
                <a:lnTo>
                  <a:pt x="12930" y="5956"/>
                </a:lnTo>
                <a:lnTo>
                  <a:pt x="12924" y="5952"/>
                </a:lnTo>
                <a:lnTo>
                  <a:pt x="12922" y="5952"/>
                </a:lnTo>
                <a:lnTo>
                  <a:pt x="12918" y="5954"/>
                </a:lnTo>
                <a:close/>
                <a:moveTo>
                  <a:pt x="12928" y="5988"/>
                </a:moveTo>
                <a:lnTo>
                  <a:pt x="12928" y="5988"/>
                </a:lnTo>
                <a:lnTo>
                  <a:pt x="12926" y="5990"/>
                </a:lnTo>
                <a:lnTo>
                  <a:pt x="12926" y="5992"/>
                </a:lnTo>
                <a:lnTo>
                  <a:pt x="12928" y="5998"/>
                </a:lnTo>
                <a:lnTo>
                  <a:pt x="12932" y="6004"/>
                </a:lnTo>
                <a:lnTo>
                  <a:pt x="12936" y="6006"/>
                </a:lnTo>
                <a:lnTo>
                  <a:pt x="12938" y="6004"/>
                </a:lnTo>
                <a:lnTo>
                  <a:pt x="12938" y="6000"/>
                </a:lnTo>
                <a:lnTo>
                  <a:pt x="12936" y="5994"/>
                </a:lnTo>
                <a:lnTo>
                  <a:pt x="12932" y="5988"/>
                </a:lnTo>
                <a:lnTo>
                  <a:pt x="12930" y="5986"/>
                </a:lnTo>
                <a:lnTo>
                  <a:pt x="12928" y="5988"/>
                </a:lnTo>
                <a:close/>
                <a:moveTo>
                  <a:pt x="12874" y="6102"/>
                </a:moveTo>
                <a:lnTo>
                  <a:pt x="12874" y="6102"/>
                </a:lnTo>
                <a:lnTo>
                  <a:pt x="12876" y="6104"/>
                </a:lnTo>
                <a:lnTo>
                  <a:pt x="12878" y="6106"/>
                </a:lnTo>
                <a:lnTo>
                  <a:pt x="12882" y="6104"/>
                </a:lnTo>
                <a:lnTo>
                  <a:pt x="12884" y="6100"/>
                </a:lnTo>
                <a:lnTo>
                  <a:pt x="12884" y="6096"/>
                </a:lnTo>
                <a:lnTo>
                  <a:pt x="12884" y="6092"/>
                </a:lnTo>
                <a:lnTo>
                  <a:pt x="12880" y="6090"/>
                </a:lnTo>
                <a:lnTo>
                  <a:pt x="12878" y="6088"/>
                </a:lnTo>
                <a:lnTo>
                  <a:pt x="12876" y="6088"/>
                </a:lnTo>
                <a:lnTo>
                  <a:pt x="12874" y="6088"/>
                </a:lnTo>
                <a:lnTo>
                  <a:pt x="12872" y="6094"/>
                </a:lnTo>
                <a:lnTo>
                  <a:pt x="12874" y="6102"/>
                </a:lnTo>
                <a:close/>
                <a:moveTo>
                  <a:pt x="12842" y="6076"/>
                </a:moveTo>
                <a:lnTo>
                  <a:pt x="12842" y="6076"/>
                </a:lnTo>
                <a:lnTo>
                  <a:pt x="12848" y="6078"/>
                </a:lnTo>
                <a:lnTo>
                  <a:pt x="12852" y="6078"/>
                </a:lnTo>
                <a:lnTo>
                  <a:pt x="12854" y="6078"/>
                </a:lnTo>
                <a:lnTo>
                  <a:pt x="12856" y="6076"/>
                </a:lnTo>
                <a:lnTo>
                  <a:pt x="12856" y="6070"/>
                </a:lnTo>
                <a:lnTo>
                  <a:pt x="12854" y="6062"/>
                </a:lnTo>
                <a:lnTo>
                  <a:pt x="12848" y="6058"/>
                </a:lnTo>
                <a:lnTo>
                  <a:pt x="12842" y="6056"/>
                </a:lnTo>
                <a:lnTo>
                  <a:pt x="12838" y="6058"/>
                </a:lnTo>
                <a:lnTo>
                  <a:pt x="12840" y="6060"/>
                </a:lnTo>
                <a:lnTo>
                  <a:pt x="12842" y="6062"/>
                </a:lnTo>
                <a:lnTo>
                  <a:pt x="12842" y="6064"/>
                </a:lnTo>
                <a:lnTo>
                  <a:pt x="12840" y="6068"/>
                </a:lnTo>
                <a:lnTo>
                  <a:pt x="12838" y="6072"/>
                </a:lnTo>
                <a:lnTo>
                  <a:pt x="12840" y="6074"/>
                </a:lnTo>
                <a:lnTo>
                  <a:pt x="12842" y="6076"/>
                </a:lnTo>
                <a:close/>
                <a:moveTo>
                  <a:pt x="12794" y="6104"/>
                </a:moveTo>
                <a:lnTo>
                  <a:pt x="12794" y="6104"/>
                </a:lnTo>
                <a:lnTo>
                  <a:pt x="12790" y="6100"/>
                </a:lnTo>
                <a:lnTo>
                  <a:pt x="12786" y="6098"/>
                </a:lnTo>
                <a:lnTo>
                  <a:pt x="12786" y="6100"/>
                </a:lnTo>
                <a:lnTo>
                  <a:pt x="12766" y="6082"/>
                </a:lnTo>
                <a:lnTo>
                  <a:pt x="12764" y="6076"/>
                </a:lnTo>
                <a:lnTo>
                  <a:pt x="12760" y="6070"/>
                </a:lnTo>
                <a:lnTo>
                  <a:pt x="12746" y="6058"/>
                </a:lnTo>
                <a:lnTo>
                  <a:pt x="12730" y="6046"/>
                </a:lnTo>
                <a:lnTo>
                  <a:pt x="12720" y="6038"/>
                </a:lnTo>
                <a:lnTo>
                  <a:pt x="12720" y="6044"/>
                </a:lnTo>
                <a:lnTo>
                  <a:pt x="12714" y="6036"/>
                </a:lnTo>
                <a:lnTo>
                  <a:pt x="12710" y="6032"/>
                </a:lnTo>
                <a:lnTo>
                  <a:pt x="12708" y="6032"/>
                </a:lnTo>
                <a:lnTo>
                  <a:pt x="12710" y="6040"/>
                </a:lnTo>
                <a:lnTo>
                  <a:pt x="12722" y="6060"/>
                </a:lnTo>
                <a:lnTo>
                  <a:pt x="12722" y="6064"/>
                </a:lnTo>
                <a:lnTo>
                  <a:pt x="12724" y="6064"/>
                </a:lnTo>
                <a:lnTo>
                  <a:pt x="12722" y="6066"/>
                </a:lnTo>
                <a:lnTo>
                  <a:pt x="12734" y="6076"/>
                </a:lnTo>
                <a:lnTo>
                  <a:pt x="12740" y="6080"/>
                </a:lnTo>
                <a:lnTo>
                  <a:pt x="12746" y="6094"/>
                </a:lnTo>
                <a:lnTo>
                  <a:pt x="12748" y="6092"/>
                </a:lnTo>
                <a:lnTo>
                  <a:pt x="12750" y="6098"/>
                </a:lnTo>
                <a:lnTo>
                  <a:pt x="12752" y="6098"/>
                </a:lnTo>
                <a:lnTo>
                  <a:pt x="12758" y="6104"/>
                </a:lnTo>
                <a:lnTo>
                  <a:pt x="12764" y="6108"/>
                </a:lnTo>
                <a:lnTo>
                  <a:pt x="12772" y="6114"/>
                </a:lnTo>
                <a:lnTo>
                  <a:pt x="12780" y="6120"/>
                </a:lnTo>
                <a:lnTo>
                  <a:pt x="12788" y="6126"/>
                </a:lnTo>
                <a:lnTo>
                  <a:pt x="12806" y="6136"/>
                </a:lnTo>
                <a:lnTo>
                  <a:pt x="12806" y="6140"/>
                </a:lnTo>
                <a:lnTo>
                  <a:pt x="12806" y="6142"/>
                </a:lnTo>
                <a:lnTo>
                  <a:pt x="12824" y="6138"/>
                </a:lnTo>
                <a:lnTo>
                  <a:pt x="12828" y="6136"/>
                </a:lnTo>
                <a:lnTo>
                  <a:pt x="12828" y="6134"/>
                </a:lnTo>
                <a:lnTo>
                  <a:pt x="12818" y="6126"/>
                </a:lnTo>
                <a:lnTo>
                  <a:pt x="12794" y="6104"/>
                </a:lnTo>
                <a:close/>
                <a:moveTo>
                  <a:pt x="10286" y="4978"/>
                </a:moveTo>
                <a:lnTo>
                  <a:pt x="10286" y="4978"/>
                </a:lnTo>
                <a:lnTo>
                  <a:pt x="10288" y="4980"/>
                </a:lnTo>
                <a:lnTo>
                  <a:pt x="10290" y="4980"/>
                </a:lnTo>
                <a:lnTo>
                  <a:pt x="10294" y="4978"/>
                </a:lnTo>
                <a:lnTo>
                  <a:pt x="10298" y="4976"/>
                </a:lnTo>
                <a:lnTo>
                  <a:pt x="10300" y="4974"/>
                </a:lnTo>
                <a:lnTo>
                  <a:pt x="10296" y="4972"/>
                </a:lnTo>
                <a:lnTo>
                  <a:pt x="10290" y="4972"/>
                </a:lnTo>
                <a:lnTo>
                  <a:pt x="10286" y="4974"/>
                </a:lnTo>
                <a:lnTo>
                  <a:pt x="10286" y="4976"/>
                </a:lnTo>
                <a:lnTo>
                  <a:pt x="10286" y="4978"/>
                </a:lnTo>
                <a:close/>
                <a:moveTo>
                  <a:pt x="10310" y="4974"/>
                </a:moveTo>
                <a:lnTo>
                  <a:pt x="10310" y="4974"/>
                </a:lnTo>
                <a:lnTo>
                  <a:pt x="10304" y="4978"/>
                </a:lnTo>
                <a:lnTo>
                  <a:pt x="10300" y="4982"/>
                </a:lnTo>
                <a:lnTo>
                  <a:pt x="10298" y="4984"/>
                </a:lnTo>
                <a:lnTo>
                  <a:pt x="10294" y="4986"/>
                </a:lnTo>
                <a:lnTo>
                  <a:pt x="10296" y="4990"/>
                </a:lnTo>
                <a:lnTo>
                  <a:pt x="10298" y="4990"/>
                </a:lnTo>
                <a:lnTo>
                  <a:pt x="10302" y="4990"/>
                </a:lnTo>
                <a:lnTo>
                  <a:pt x="10308" y="4996"/>
                </a:lnTo>
                <a:lnTo>
                  <a:pt x="10306" y="4996"/>
                </a:lnTo>
                <a:lnTo>
                  <a:pt x="10304" y="4996"/>
                </a:lnTo>
                <a:lnTo>
                  <a:pt x="10302" y="4998"/>
                </a:lnTo>
                <a:lnTo>
                  <a:pt x="10302" y="5000"/>
                </a:lnTo>
                <a:lnTo>
                  <a:pt x="10306" y="5004"/>
                </a:lnTo>
                <a:lnTo>
                  <a:pt x="10308" y="5004"/>
                </a:lnTo>
                <a:lnTo>
                  <a:pt x="10310" y="5002"/>
                </a:lnTo>
                <a:lnTo>
                  <a:pt x="10308" y="4998"/>
                </a:lnTo>
                <a:lnTo>
                  <a:pt x="10308" y="4996"/>
                </a:lnTo>
                <a:lnTo>
                  <a:pt x="10322" y="5008"/>
                </a:lnTo>
                <a:lnTo>
                  <a:pt x="10324" y="5006"/>
                </a:lnTo>
                <a:lnTo>
                  <a:pt x="10326" y="5002"/>
                </a:lnTo>
                <a:lnTo>
                  <a:pt x="10328" y="4996"/>
                </a:lnTo>
                <a:lnTo>
                  <a:pt x="10326" y="4988"/>
                </a:lnTo>
                <a:lnTo>
                  <a:pt x="10326" y="4982"/>
                </a:lnTo>
                <a:lnTo>
                  <a:pt x="10322" y="4976"/>
                </a:lnTo>
                <a:lnTo>
                  <a:pt x="10316" y="4972"/>
                </a:lnTo>
                <a:lnTo>
                  <a:pt x="10310" y="4974"/>
                </a:lnTo>
                <a:close/>
                <a:moveTo>
                  <a:pt x="8358" y="3706"/>
                </a:moveTo>
                <a:lnTo>
                  <a:pt x="8358" y="3706"/>
                </a:lnTo>
                <a:lnTo>
                  <a:pt x="8356" y="3708"/>
                </a:lnTo>
                <a:lnTo>
                  <a:pt x="8354" y="3710"/>
                </a:lnTo>
                <a:lnTo>
                  <a:pt x="8346" y="3714"/>
                </a:lnTo>
                <a:lnTo>
                  <a:pt x="8340" y="3718"/>
                </a:lnTo>
                <a:lnTo>
                  <a:pt x="8338" y="3720"/>
                </a:lnTo>
                <a:lnTo>
                  <a:pt x="8338" y="3722"/>
                </a:lnTo>
                <a:lnTo>
                  <a:pt x="8340" y="3722"/>
                </a:lnTo>
                <a:lnTo>
                  <a:pt x="8344" y="3722"/>
                </a:lnTo>
                <a:lnTo>
                  <a:pt x="8352" y="3720"/>
                </a:lnTo>
                <a:lnTo>
                  <a:pt x="8364" y="3712"/>
                </a:lnTo>
                <a:lnTo>
                  <a:pt x="8374" y="3704"/>
                </a:lnTo>
                <a:lnTo>
                  <a:pt x="8374" y="3702"/>
                </a:lnTo>
                <a:lnTo>
                  <a:pt x="8374" y="3700"/>
                </a:lnTo>
                <a:lnTo>
                  <a:pt x="8368" y="3700"/>
                </a:lnTo>
                <a:lnTo>
                  <a:pt x="8358" y="3706"/>
                </a:lnTo>
                <a:close/>
                <a:moveTo>
                  <a:pt x="8050" y="3552"/>
                </a:moveTo>
                <a:lnTo>
                  <a:pt x="8050" y="3552"/>
                </a:lnTo>
                <a:lnTo>
                  <a:pt x="8050" y="3556"/>
                </a:lnTo>
                <a:lnTo>
                  <a:pt x="8050" y="3562"/>
                </a:lnTo>
                <a:lnTo>
                  <a:pt x="8054" y="3566"/>
                </a:lnTo>
                <a:lnTo>
                  <a:pt x="8056" y="3566"/>
                </a:lnTo>
                <a:lnTo>
                  <a:pt x="8056" y="3562"/>
                </a:lnTo>
                <a:lnTo>
                  <a:pt x="8056" y="3556"/>
                </a:lnTo>
                <a:lnTo>
                  <a:pt x="8052" y="3552"/>
                </a:lnTo>
                <a:lnTo>
                  <a:pt x="8050" y="3552"/>
                </a:lnTo>
                <a:close/>
                <a:moveTo>
                  <a:pt x="7034" y="3210"/>
                </a:moveTo>
                <a:lnTo>
                  <a:pt x="7034" y="3210"/>
                </a:lnTo>
                <a:lnTo>
                  <a:pt x="7032" y="3208"/>
                </a:lnTo>
                <a:lnTo>
                  <a:pt x="7030" y="3210"/>
                </a:lnTo>
                <a:lnTo>
                  <a:pt x="7030" y="3214"/>
                </a:lnTo>
                <a:lnTo>
                  <a:pt x="7032" y="3220"/>
                </a:lnTo>
                <a:lnTo>
                  <a:pt x="7036" y="3222"/>
                </a:lnTo>
                <a:lnTo>
                  <a:pt x="7038" y="3220"/>
                </a:lnTo>
                <a:lnTo>
                  <a:pt x="7036" y="3214"/>
                </a:lnTo>
                <a:lnTo>
                  <a:pt x="7034" y="3210"/>
                </a:lnTo>
                <a:close/>
                <a:moveTo>
                  <a:pt x="7154" y="3110"/>
                </a:moveTo>
                <a:lnTo>
                  <a:pt x="7154" y="3110"/>
                </a:lnTo>
                <a:lnTo>
                  <a:pt x="7158" y="3108"/>
                </a:lnTo>
                <a:lnTo>
                  <a:pt x="7160" y="3104"/>
                </a:lnTo>
                <a:lnTo>
                  <a:pt x="7162" y="3100"/>
                </a:lnTo>
                <a:lnTo>
                  <a:pt x="7160" y="3094"/>
                </a:lnTo>
                <a:lnTo>
                  <a:pt x="7160" y="3090"/>
                </a:lnTo>
                <a:lnTo>
                  <a:pt x="7158" y="3088"/>
                </a:lnTo>
                <a:lnTo>
                  <a:pt x="7154" y="3086"/>
                </a:lnTo>
                <a:lnTo>
                  <a:pt x="7150" y="3088"/>
                </a:lnTo>
                <a:lnTo>
                  <a:pt x="7148" y="3090"/>
                </a:lnTo>
                <a:lnTo>
                  <a:pt x="7148" y="3092"/>
                </a:lnTo>
                <a:lnTo>
                  <a:pt x="7152" y="3096"/>
                </a:lnTo>
                <a:lnTo>
                  <a:pt x="7152" y="3100"/>
                </a:lnTo>
                <a:lnTo>
                  <a:pt x="7150" y="3106"/>
                </a:lnTo>
                <a:lnTo>
                  <a:pt x="7150" y="3110"/>
                </a:lnTo>
                <a:lnTo>
                  <a:pt x="7152" y="3112"/>
                </a:lnTo>
                <a:lnTo>
                  <a:pt x="7154" y="3110"/>
                </a:lnTo>
                <a:close/>
                <a:moveTo>
                  <a:pt x="7226" y="3234"/>
                </a:moveTo>
                <a:lnTo>
                  <a:pt x="7226" y="3234"/>
                </a:lnTo>
                <a:lnTo>
                  <a:pt x="7228" y="3234"/>
                </a:lnTo>
                <a:lnTo>
                  <a:pt x="7232" y="3232"/>
                </a:lnTo>
                <a:lnTo>
                  <a:pt x="7238" y="3222"/>
                </a:lnTo>
                <a:lnTo>
                  <a:pt x="7244" y="3210"/>
                </a:lnTo>
                <a:lnTo>
                  <a:pt x="7244" y="3206"/>
                </a:lnTo>
                <a:lnTo>
                  <a:pt x="7244" y="3204"/>
                </a:lnTo>
                <a:lnTo>
                  <a:pt x="7242" y="3204"/>
                </a:lnTo>
                <a:lnTo>
                  <a:pt x="7238" y="3204"/>
                </a:lnTo>
                <a:lnTo>
                  <a:pt x="7230" y="3208"/>
                </a:lnTo>
                <a:lnTo>
                  <a:pt x="7224" y="3214"/>
                </a:lnTo>
                <a:lnTo>
                  <a:pt x="7222" y="3218"/>
                </a:lnTo>
                <a:lnTo>
                  <a:pt x="7224" y="3220"/>
                </a:lnTo>
                <a:lnTo>
                  <a:pt x="7224" y="3224"/>
                </a:lnTo>
                <a:lnTo>
                  <a:pt x="7224" y="3226"/>
                </a:lnTo>
                <a:lnTo>
                  <a:pt x="7224" y="3230"/>
                </a:lnTo>
                <a:lnTo>
                  <a:pt x="7226" y="3234"/>
                </a:lnTo>
                <a:close/>
                <a:moveTo>
                  <a:pt x="7168" y="3044"/>
                </a:moveTo>
                <a:lnTo>
                  <a:pt x="7168" y="3044"/>
                </a:lnTo>
                <a:lnTo>
                  <a:pt x="7166" y="3042"/>
                </a:lnTo>
                <a:lnTo>
                  <a:pt x="7162" y="3044"/>
                </a:lnTo>
                <a:lnTo>
                  <a:pt x="7152" y="3048"/>
                </a:lnTo>
                <a:lnTo>
                  <a:pt x="7150" y="3050"/>
                </a:lnTo>
                <a:lnTo>
                  <a:pt x="7148" y="3052"/>
                </a:lnTo>
                <a:lnTo>
                  <a:pt x="7150" y="3056"/>
                </a:lnTo>
                <a:lnTo>
                  <a:pt x="7156" y="3060"/>
                </a:lnTo>
                <a:lnTo>
                  <a:pt x="7166" y="3064"/>
                </a:lnTo>
                <a:lnTo>
                  <a:pt x="7170" y="3066"/>
                </a:lnTo>
                <a:lnTo>
                  <a:pt x="7176" y="3064"/>
                </a:lnTo>
                <a:lnTo>
                  <a:pt x="7178" y="3062"/>
                </a:lnTo>
                <a:lnTo>
                  <a:pt x="7178" y="3060"/>
                </a:lnTo>
                <a:lnTo>
                  <a:pt x="7178" y="3058"/>
                </a:lnTo>
                <a:lnTo>
                  <a:pt x="7176" y="3054"/>
                </a:lnTo>
                <a:lnTo>
                  <a:pt x="7172" y="3050"/>
                </a:lnTo>
                <a:lnTo>
                  <a:pt x="7170" y="3048"/>
                </a:lnTo>
                <a:lnTo>
                  <a:pt x="7170" y="3046"/>
                </a:lnTo>
                <a:lnTo>
                  <a:pt x="7168" y="3044"/>
                </a:lnTo>
                <a:close/>
                <a:moveTo>
                  <a:pt x="7100" y="2966"/>
                </a:moveTo>
                <a:lnTo>
                  <a:pt x="7100" y="2966"/>
                </a:lnTo>
                <a:lnTo>
                  <a:pt x="7096" y="2968"/>
                </a:lnTo>
                <a:lnTo>
                  <a:pt x="7094" y="2970"/>
                </a:lnTo>
                <a:lnTo>
                  <a:pt x="7096" y="2974"/>
                </a:lnTo>
                <a:lnTo>
                  <a:pt x="7098" y="2976"/>
                </a:lnTo>
                <a:lnTo>
                  <a:pt x="7100" y="2978"/>
                </a:lnTo>
                <a:lnTo>
                  <a:pt x="7102" y="2976"/>
                </a:lnTo>
                <a:lnTo>
                  <a:pt x="7104" y="2972"/>
                </a:lnTo>
                <a:lnTo>
                  <a:pt x="7104" y="2968"/>
                </a:lnTo>
                <a:lnTo>
                  <a:pt x="7102" y="2966"/>
                </a:lnTo>
                <a:lnTo>
                  <a:pt x="7100" y="2966"/>
                </a:lnTo>
                <a:close/>
                <a:moveTo>
                  <a:pt x="6938" y="3124"/>
                </a:moveTo>
                <a:lnTo>
                  <a:pt x="6938" y="3124"/>
                </a:lnTo>
                <a:lnTo>
                  <a:pt x="6938" y="3126"/>
                </a:lnTo>
                <a:lnTo>
                  <a:pt x="6940" y="3132"/>
                </a:lnTo>
                <a:lnTo>
                  <a:pt x="6944" y="3136"/>
                </a:lnTo>
                <a:lnTo>
                  <a:pt x="6950" y="3136"/>
                </a:lnTo>
                <a:lnTo>
                  <a:pt x="6952" y="3136"/>
                </a:lnTo>
                <a:lnTo>
                  <a:pt x="6952" y="3134"/>
                </a:lnTo>
                <a:lnTo>
                  <a:pt x="6948" y="3128"/>
                </a:lnTo>
                <a:lnTo>
                  <a:pt x="6942" y="3124"/>
                </a:lnTo>
                <a:lnTo>
                  <a:pt x="6938" y="3124"/>
                </a:lnTo>
                <a:close/>
                <a:moveTo>
                  <a:pt x="7062" y="3248"/>
                </a:moveTo>
                <a:lnTo>
                  <a:pt x="7062" y="3248"/>
                </a:lnTo>
                <a:lnTo>
                  <a:pt x="7060" y="3252"/>
                </a:lnTo>
                <a:lnTo>
                  <a:pt x="7058" y="3252"/>
                </a:lnTo>
                <a:lnTo>
                  <a:pt x="7056" y="3256"/>
                </a:lnTo>
                <a:lnTo>
                  <a:pt x="7056" y="3264"/>
                </a:lnTo>
                <a:lnTo>
                  <a:pt x="7058" y="3268"/>
                </a:lnTo>
                <a:lnTo>
                  <a:pt x="7060" y="3270"/>
                </a:lnTo>
                <a:lnTo>
                  <a:pt x="7072" y="3270"/>
                </a:lnTo>
                <a:lnTo>
                  <a:pt x="7086" y="3272"/>
                </a:lnTo>
                <a:lnTo>
                  <a:pt x="7094" y="3274"/>
                </a:lnTo>
                <a:lnTo>
                  <a:pt x="7102" y="3278"/>
                </a:lnTo>
                <a:lnTo>
                  <a:pt x="7106" y="3282"/>
                </a:lnTo>
                <a:lnTo>
                  <a:pt x="7112" y="3284"/>
                </a:lnTo>
                <a:lnTo>
                  <a:pt x="7124" y="3284"/>
                </a:lnTo>
                <a:lnTo>
                  <a:pt x="7136" y="3282"/>
                </a:lnTo>
                <a:lnTo>
                  <a:pt x="7152" y="3280"/>
                </a:lnTo>
                <a:lnTo>
                  <a:pt x="7160" y="3280"/>
                </a:lnTo>
                <a:lnTo>
                  <a:pt x="7164" y="3278"/>
                </a:lnTo>
                <a:lnTo>
                  <a:pt x="7168" y="3274"/>
                </a:lnTo>
                <a:lnTo>
                  <a:pt x="7168" y="3272"/>
                </a:lnTo>
                <a:lnTo>
                  <a:pt x="7166" y="3270"/>
                </a:lnTo>
                <a:lnTo>
                  <a:pt x="7164" y="3268"/>
                </a:lnTo>
                <a:lnTo>
                  <a:pt x="7158" y="3268"/>
                </a:lnTo>
                <a:lnTo>
                  <a:pt x="7152" y="3272"/>
                </a:lnTo>
                <a:lnTo>
                  <a:pt x="7148" y="3274"/>
                </a:lnTo>
                <a:lnTo>
                  <a:pt x="7146" y="3274"/>
                </a:lnTo>
                <a:lnTo>
                  <a:pt x="7146" y="3270"/>
                </a:lnTo>
                <a:lnTo>
                  <a:pt x="7144" y="3266"/>
                </a:lnTo>
                <a:lnTo>
                  <a:pt x="7142" y="3264"/>
                </a:lnTo>
                <a:lnTo>
                  <a:pt x="7136" y="3264"/>
                </a:lnTo>
                <a:lnTo>
                  <a:pt x="7130" y="3264"/>
                </a:lnTo>
                <a:lnTo>
                  <a:pt x="7126" y="3264"/>
                </a:lnTo>
                <a:lnTo>
                  <a:pt x="7118" y="3262"/>
                </a:lnTo>
                <a:lnTo>
                  <a:pt x="7108" y="3260"/>
                </a:lnTo>
                <a:lnTo>
                  <a:pt x="7102" y="3260"/>
                </a:lnTo>
                <a:lnTo>
                  <a:pt x="7094" y="3260"/>
                </a:lnTo>
                <a:lnTo>
                  <a:pt x="7090" y="3260"/>
                </a:lnTo>
                <a:lnTo>
                  <a:pt x="7086" y="3260"/>
                </a:lnTo>
                <a:lnTo>
                  <a:pt x="7084" y="3256"/>
                </a:lnTo>
                <a:lnTo>
                  <a:pt x="7080" y="3250"/>
                </a:lnTo>
                <a:lnTo>
                  <a:pt x="7078" y="3250"/>
                </a:lnTo>
                <a:lnTo>
                  <a:pt x="7076" y="3252"/>
                </a:lnTo>
                <a:lnTo>
                  <a:pt x="7074" y="3252"/>
                </a:lnTo>
                <a:lnTo>
                  <a:pt x="7072" y="3252"/>
                </a:lnTo>
                <a:lnTo>
                  <a:pt x="7068" y="3248"/>
                </a:lnTo>
                <a:lnTo>
                  <a:pt x="7064" y="3246"/>
                </a:lnTo>
                <a:lnTo>
                  <a:pt x="7062" y="3248"/>
                </a:lnTo>
                <a:close/>
                <a:moveTo>
                  <a:pt x="6928" y="3106"/>
                </a:moveTo>
                <a:lnTo>
                  <a:pt x="6928" y="3106"/>
                </a:lnTo>
                <a:lnTo>
                  <a:pt x="6928" y="3110"/>
                </a:lnTo>
                <a:lnTo>
                  <a:pt x="6932" y="3112"/>
                </a:lnTo>
                <a:lnTo>
                  <a:pt x="6936" y="3112"/>
                </a:lnTo>
                <a:lnTo>
                  <a:pt x="6940" y="3114"/>
                </a:lnTo>
                <a:lnTo>
                  <a:pt x="6944" y="3116"/>
                </a:lnTo>
                <a:lnTo>
                  <a:pt x="6944" y="3114"/>
                </a:lnTo>
                <a:lnTo>
                  <a:pt x="6944" y="3112"/>
                </a:lnTo>
                <a:lnTo>
                  <a:pt x="6942" y="3108"/>
                </a:lnTo>
                <a:lnTo>
                  <a:pt x="6938" y="3104"/>
                </a:lnTo>
                <a:lnTo>
                  <a:pt x="6936" y="3098"/>
                </a:lnTo>
                <a:lnTo>
                  <a:pt x="6936" y="3096"/>
                </a:lnTo>
                <a:lnTo>
                  <a:pt x="6934" y="3098"/>
                </a:lnTo>
                <a:lnTo>
                  <a:pt x="6932" y="3100"/>
                </a:lnTo>
                <a:lnTo>
                  <a:pt x="6930" y="3100"/>
                </a:lnTo>
                <a:lnTo>
                  <a:pt x="6928" y="3102"/>
                </a:lnTo>
                <a:lnTo>
                  <a:pt x="6928" y="3106"/>
                </a:lnTo>
                <a:close/>
                <a:moveTo>
                  <a:pt x="7092" y="3110"/>
                </a:moveTo>
                <a:lnTo>
                  <a:pt x="7092" y="3110"/>
                </a:lnTo>
                <a:lnTo>
                  <a:pt x="7086" y="3106"/>
                </a:lnTo>
                <a:lnTo>
                  <a:pt x="7084" y="3102"/>
                </a:lnTo>
                <a:lnTo>
                  <a:pt x="7080" y="3086"/>
                </a:lnTo>
                <a:lnTo>
                  <a:pt x="7080" y="3084"/>
                </a:lnTo>
                <a:lnTo>
                  <a:pt x="7078" y="3082"/>
                </a:lnTo>
                <a:lnTo>
                  <a:pt x="7072" y="3080"/>
                </a:lnTo>
                <a:lnTo>
                  <a:pt x="7064" y="3078"/>
                </a:lnTo>
                <a:lnTo>
                  <a:pt x="7058" y="3074"/>
                </a:lnTo>
                <a:lnTo>
                  <a:pt x="7050" y="3068"/>
                </a:lnTo>
                <a:lnTo>
                  <a:pt x="7048" y="3066"/>
                </a:lnTo>
                <a:lnTo>
                  <a:pt x="7044" y="3066"/>
                </a:lnTo>
                <a:lnTo>
                  <a:pt x="7036" y="3066"/>
                </a:lnTo>
                <a:lnTo>
                  <a:pt x="7030" y="3070"/>
                </a:lnTo>
                <a:lnTo>
                  <a:pt x="7028" y="3072"/>
                </a:lnTo>
                <a:lnTo>
                  <a:pt x="7038" y="3074"/>
                </a:lnTo>
                <a:lnTo>
                  <a:pt x="7052" y="3082"/>
                </a:lnTo>
                <a:lnTo>
                  <a:pt x="7058" y="3088"/>
                </a:lnTo>
                <a:lnTo>
                  <a:pt x="7060" y="3092"/>
                </a:lnTo>
                <a:lnTo>
                  <a:pt x="7062" y="3096"/>
                </a:lnTo>
                <a:lnTo>
                  <a:pt x="7068" y="3098"/>
                </a:lnTo>
                <a:lnTo>
                  <a:pt x="7072" y="3098"/>
                </a:lnTo>
                <a:lnTo>
                  <a:pt x="7076" y="3100"/>
                </a:lnTo>
                <a:lnTo>
                  <a:pt x="7082" y="3108"/>
                </a:lnTo>
                <a:lnTo>
                  <a:pt x="7086" y="3116"/>
                </a:lnTo>
                <a:lnTo>
                  <a:pt x="7092" y="3122"/>
                </a:lnTo>
                <a:lnTo>
                  <a:pt x="7096" y="3122"/>
                </a:lnTo>
                <a:lnTo>
                  <a:pt x="7098" y="3118"/>
                </a:lnTo>
                <a:lnTo>
                  <a:pt x="7096" y="3114"/>
                </a:lnTo>
                <a:lnTo>
                  <a:pt x="7092" y="3110"/>
                </a:lnTo>
                <a:close/>
                <a:moveTo>
                  <a:pt x="7132" y="3176"/>
                </a:moveTo>
                <a:lnTo>
                  <a:pt x="7132" y="3176"/>
                </a:lnTo>
                <a:lnTo>
                  <a:pt x="7136" y="3178"/>
                </a:lnTo>
                <a:lnTo>
                  <a:pt x="7136" y="3176"/>
                </a:lnTo>
                <a:lnTo>
                  <a:pt x="7138" y="3172"/>
                </a:lnTo>
                <a:lnTo>
                  <a:pt x="7138" y="3166"/>
                </a:lnTo>
                <a:lnTo>
                  <a:pt x="7136" y="3164"/>
                </a:lnTo>
                <a:lnTo>
                  <a:pt x="7134" y="3164"/>
                </a:lnTo>
                <a:lnTo>
                  <a:pt x="7130" y="3166"/>
                </a:lnTo>
                <a:lnTo>
                  <a:pt x="7128" y="3170"/>
                </a:lnTo>
                <a:lnTo>
                  <a:pt x="7130" y="3174"/>
                </a:lnTo>
                <a:lnTo>
                  <a:pt x="7132" y="3176"/>
                </a:lnTo>
                <a:close/>
                <a:moveTo>
                  <a:pt x="7202" y="3244"/>
                </a:moveTo>
                <a:lnTo>
                  <a:pt x="7202" y="3244"/>
                </a:lnTo>
                <a:lnTo>
                  <a:pt x="7200" y="3242"/>
                </a:lnTo>
                <a:lnTo>
                  <a:pt x="7198" y="3248"/>
                </a:lnTo>
                <a:lnTo>
                  <a:pt x="7198" y="3256"/>
                </a:lnTo>
                <a:lnTo>
                  <a:pt x="7200" y="3258"/>
                </a:lnTo>
                <a:lnTo>
                  <a:pt x="7202" y="3258"/>
                </a:lnTo>
                <a:lnTo>
                  <a:pt x="7206" y="3258"/>
                </a:lnTo>
                <a:lnTo>
                  <a:pt x="7206" y="3254"/>
                </a:lnTo>
                <a:lnTo>
                  <a:pt x="7202" y="3244"/>
                </a:lnTo>
                <a:close/>
                <a:moveTo>
                  <a:pt x="6898" y="3024"/>
                </a:moveTo>
                <a:lnTo>
                  <a:pt x="6898" y="3024"/>
                </a:lnTo>
                <a:lnTo>
                  <a:pt x="6898" y="3028"/>
                </a:lnTo>
                <a:lnTo>
                  <a:pt x="6902" y="3034"/>
                </a:lnTo>
                <a:lnTo>
                  <a:pt x="6908" y="3040"/>
                </a:lnTo>
                <a:lnTo>
                  <a:pt x="6914" y="3044"/>
                </a:lnTo>
                <a:lnTo>
                  <a:pt x="6916" y="3042"/>
                </a:lnTo>
                <a:lnTo>
                  <a:pt x="6912" y="3036"/>
                </a:lnTo>
                <a:lnTo>
                  <a:pt x="6908" y="3030"/>
                </a:lnTo>
                <a:lnTo>
                  <a:pt x="6906" y="3026"/>
                </a:lnTo>
                <a:lnTo>
                  <a:pt x="6906" y="3022"/>
                </a:lnTo>
                <a:lnTo>
                  <a:pt x="6904" y="3020"/>
                </a:lnTo>
                <a:lnTo>
                  <a:pt x="6900" y="3020"/>
                </a:lnTo>
                <a:lnTo>
                  <a:pt x="6898" y="3024"/>
                </a:lnTo>
                <a:close/>
                <a:moveTo>
                  <a:pt x="7128" y="3010"/>
                </a:moveTo>
                <a:lnTo>
                  <a:pt x="7128" y="3010"/>
                </a:lnTo>
                <a:lnTo>
                  <a:pt x="7124" y="3010"/>
                </a:lnTo>
                <a:lnTo>
                  <a:pt x="7120" y="3008"/>
                </a:lnTo>
                <a:lnTo>
                  <a:pt x="7116" y="3010"/>
                </a:lnTo>
                <a:lnTo>
                  <a:pt x="7116" y="3012"/>
                </a:lnTo>
                <a:lnTo>
                  <a:pt x="7114" y="3016"/>
                </a:lnTo>
                <a:lnTo>
                  <a:pt x="7114" y="3018"/>
                </a:lnTo>
                <a:lnTo>
                  <a:pt x="7116" y="3020"/>
                </a:lnTo>
                <a:lnTo>
                  <a:pt x="7118" y="3020"/>
                </a:lnTo>
                <a:lnTo>
                  <a:pt x="7122" y="3018"/>
                </a:lnTo>
                <a:lnTo>
                  <a:pt x="7122" y="3016"/>
                </a:lnTo>
                <a:lnTo>
                  <a:pt x="7124" y="3016"/>
                </a:lnTo>
                <a:lnTo>
                  <a:pt x="7126" y="3018"/>
                </a:lnTo>
                <a:lnTo>
                  <a:pt x="7128" y="3020"/>
                </a:lnTo>
                <a:lnTo>
                  <a:pt x="7132" y="3010"/>
                </a:lnTo>
                <a:lnTo>
                  <a:pt x="7132" y="3008"/>
                </a:lnTo>
                <a:lnTo>
                  <a:pt x="7128" y="3010"/>
                </a:lnTo>
                <a:close/>
                <a:moveTo>
                  <a:pt x="7142" y="3002"/>
                </a:moveTo>
                <a:lnTo>
                  <a:pt x="7142" y="3002"/>
                </a:lnTo>
                <a:lnTo>
                  <a:pt x="7142" y="3004"/>
                </a:lnTo>
                <a:lnTo>
                  <a:pt x="7144" y="3004"/>
                </a:lnTo>
                <a:lnTo>
                  <a:pt x="7154" y="3002"/>
                </a:lnTo>
                <a:lnTo>
                  <a:pt x="7156" y="3000"/>
                </a:lnTo>
                <a:lnTo>
                  <a:pt x="7152" y="2996"/>
                </a:lnTo>
                <a:lnTo>
                  <a:pt x="7146" y="2996"/>
                </a:lnTo>
                <a:lnTo>
                  <a:pt x="7144" y="2998"/>
                </a:lnTo>
                <a:lnTo>
                  <a:pt x="7142" y="3002"/>
                </a:lnTo>
                <a:close/>
                <a:moveTo>
                  <a:pt x="7120" y="3174"/>
                </a:moveTo>
                <a:lnTo>
                  <a:pt x="7120" y="3174"/>
                </a:lnTo>
                <a:lnTo>
                  <a:pt x="7122" y="3174"/>
                </a:lnTo>
                <a:lnTo>
                  <a:pt x="7124" y="3172"/>
                </a:lnTo>
                <a:lnTo>
                  <a:pt x="7126" y="3168"/>
                </a:lnTo>
                <a:lnTo>
                  <a:pt x="7124" y="3166"/>
                </a:lnTo>
                <a:lnTo>
                  <a:pt x="7122" y="3166"/>
                </a:lnTo>
                <a:lnTo>
                  <a:pt x="7118" y="3168"/>
                </a:lnTo>
                <a:lnTo>
                  <a:pt x="7118" y="3170"/>
                </a:lnTo>
                <a:lnTo>
                  <a:pt x="7120" y="3174"/>
                </a:lnTo>
                <a:close/>
                <a:moveTo>
                  <a:pt x="7094" y="3190"/>
                </a:moveTo>
                <a:lnTo>
                  <a:pt x="7094" y="3190"/>
                </a:lnTo>
                <a:lnTo>
                  <a:pt x="7096" y="3188"/>
                </a:lnTo>
                <a:lnTo>
                  <a:pt x="7094" y="3186"/>
                </a:lnTo>
                <a:lnTo>
                  <a:pt x="7092" y="3186"/>
                </a:lnTo>
                <a:lnTo>
                  <a:pt x="7088" y="3188"/>
                </a:lnTo>
                <a:lnTo>
                  <a:pt x="7086" y="3188"/>
                </a:lnTo>
                <a:lnTo>
                  <a:pt x="7084" y="3192"/>
                </a:lnTo>
                <a:lnTo>
                  <a:pt x="7086" y="3194"/>
                </a:lnTo>
                <a:lnTo>
                  <a:pt x="7090" y="3194"/>
                </a:lnTo>
                <a:lnTo>
                  <a:pt x="7094" y="3190"/>
                </a:lnTo>
                <a:close/>
                <a:moveTo>
                  <a:pt x="7086" y="3144"/>
                </a:moveTo>
                <a:lnTo>
                  <a:pt x="7086" y="3144"/>
                </a:lnTo>
                <a:lnTo>
                  <a:pt x="7088" y="3144"/>
                </a:lnTo>
                <a:lnTo>
                  <a:pt x="7090" y="3142"/>
                </a:lnTo>
                <a:lnTo>
                  <a:pt x="7090" y="3138"/>
                </a:lnTo>
                <a:lnTo>
                  <a:pt x="7090" y="3136"/>
                </a:lnTo>
                <a:lnTo>
                  <a:pt x="7088" y="3136"/>
                </a:lnTo>
                <a:lnTo>
                  <a:pt x="7086" y="3138"/>
                </a:lnTo>
                <a:lnTo>
                  <a:pt x="7084" y="3142"/>
                </a:lnTo>
                <a:lnTo>
                  <a:pt x="7086" y="3144"/>
                </a:lnTo>
                <a:close/>
                <a:moveTo>
                  <a:pt x="7090" y="3156"/>
                </a:moveTo>
                <a:lnTo>
                  <a:pt x="7090" y="3156"/>
                </a:lnTo>
                <a:lnTo>
                  <a:pt x="7094" y="3156"/>
                </a:lnTo>
                <a:lnTo>
                  <a:pt x="7092" y="3150"/>
                </a:lnTo>
                <a:lnTo>
                  <a:pt x="7090" y="3150"/>
                </a:lnTo>
                <a:lnTo>
                  <a:pt x="7088" y="3152"/>
                </a:lnTo>
                <a:lnTo>
                  <a:pt x="7088" y="3156"/>
                </a:lnTo>
                <a:lnTo>
                  <a:pt x="7090" y="3156"/>
                </a:lnTo>
                <a:close/>
                <a:moveTo>
                  <a:pt x="7170" y="3136"/>
                </a:moveTo>
                <a:lnTo>
                  <a:pt x="7170" y="3136"/>
                </a:lnTo>
                <a:lnTo>
                  <a:pt x="7168" y="3136"/>
                </a:lnTo>
                <a:lnTo>
                  <a:pt x="7162" y="3136"/>
                </a:lnTo>
                <a:lnTo>
                  <a:pt x="7156" y="3140"/>
                </a:lnTo>
                <a:lnTo>
                  <a:pt x="7154" y="3144"/>
                </a:lnTo>
                <a:lnTo>
                  <a:pt x="7156" y="3146"/>
                </a:lnTo>
                <a:lnTo>
                  <a:pt x="7162" y="3144"/>
                </a:lnTo>
                <a:lnTo>
                  <a:pt x="7166" y="3140"/>
                </a:lnTo>
                <a:lnTo>
                  <a:pt x="7170" y="3136"/>
                </a:lnTo>
                <a:close/>
                <a:moveTo>
                  <a:pt x="6936" y="3086"/>
                </a:moveTo>
                <a:lnTo>
                  <a:pt x="6936" y="3086"/>
                </a:lnTo>
                <a:lnTo>
                  <a:pt x="6938" y="3086"/>
                </a:lnTo>
                <a:lnTo>
                  <a:pt x="6940" y="3084"/>
                </a:lnTo>
                <a:lnTo>
                  <a:pt x="6940" y="3080"/>
                </a:lnTo>
                <a:lnTo>
                  <a:pt x="6940" y="3076"/>
                </a:lnTo>
                <a:lnTo>
                  <a:pt x="6938" y="3076"/>
                </a:lnTo>
                <a:lnTo>
                  <a:pt x="6936" y="3076"/>
                </a:lnTo>
                <a:lnTo>
                  <a:pt x="6934" y="3080"/>
                </a:lnTo>
                <a:lnTo>
                  <a:pt x="6932" y="3084"/>
                </a:lnTo>
                <a:lnTo>
                  <a:pt x="6934" y="3086"/>
                </a:lnTo>
                <a:lnTo>
                  <a:pt x="6936" y="3086"/>
                </a:lnTo>
                <a:close/>
                <a:moveTo>
                  <a:pt x="7094" y="3066"/>
                </a:moveTo>
                <a:lnTo>
                  <a:pt x="7094" y="3066"/>
                </a:lnTo>
                <a:lnTo>
                  <a:pt x="7094" y="3072"/>
                </a:lnTo>
                <a:lnTo>
                  <a:pt x="7096" y="3076"/>
                </a:lnTo>
                <a:lnTo>
                  <a:pt x="7100" y="3078"/>
                </a:lnTo>
                <a:lnTo>
                  <a:pt x="7102" y="3076"/>
                </a:lnTo>
                <a:lnTo>
                  <a:pt x="7102" y="3074"/>
                </a:lnTo>
                <a:lnTo>
                  <a:pt x="7098" y="3070"/>
                </a:lnTo>
                <a:lnTo>
                  <a:pt x="7096" y="3066"/>
                </a:lnTo>
                <a:lnTo>
                  <a:pt x="7094" y="3064"/>
                </a:lnTo>
                <a:lnTo>
                  <a:pt x="7094" y="3066"/>
                </a:lnTo>
                <a:close/>
                <a:moveTo>
                  <a:pt x="7102" y="3120"/>
                </a:moveTo>
                <a:lnTo>
                  <a:pt x="7102" y="3120"/>
                </a:lnTo>
                <a:lnTo>
                  <a:pt x="7102" y="3124"/>
                </a:lnTo>
                <a:lnTo>
                  <a:pt x="7106" y="3128"/>
                </a:lnTo>
                <a:lnTo>
                  <a:pt x="7116" y="3140"/>
                </a:lnTo>
                <a:lnTo>
                  <a:pt x="7120" y="3144"/>
                </a:lnTo>
                <a:lnTo>
                  <a:pt x="7122" y="3146"/>
                </a:lnTo>
                <a:lnTo>
                  <a:pt x="7124" y="3142"/>
                </a:lnTo>
                <a:lnTo>
                  <a:pt x="7120" y="3138"/>
                </a:lnTo>
                <a:lnTo>
                  <a:pt x="7116" y="3132"/>
                </a:lnTo>
                <a:lnTo>
                  <a:pt x="7110" y="3124"/>
                </a:lnTo>
                <a:lnTo>
                  <a:pt x="7106" y="3120"/>
                </a:lnTo>
                <a:lnTo>
                  <a:pt x="7104" y="3120"/>
                </a:lnTo>
                <a:lnTo>
                  <a:pt x="7102" y="3120"/>
                </a:lnTo>
                <a:close/>
                <a:moveTo>
                  <a:pt x="11690" y="3124"/>
                </a:moveTo>
                <a:lnTo>
                  <a:pt x="11690" y="3124"/>
                </a:lnTo>
                <a:lnTo>
                  <a:pt x="11694" y="3116"/>
                </a:lnTo>
                <a:lnTo>
                  <a:pt x="11694" y="3108"/>
                </a:lnTo>
                <a:lnTo>
                  <a:pt x="11694" y="3106"/>
                </a:lnTo>
                <a:lnTo>
                  <a:pt x="11692" y="3104"/>
                </a:lnTo>
                <a:lnTo>
                  <a:pt x="11688" y="3106"/>
                </a:lnTo>
                <a:lnTo>
                  <a:pt x="11684" y="3110"/>
                </a:lnTo>
                <a:lnTo>
                  <a:pt x="11682" y="3114"/>
                </a:lnTo>
                <a:lnTo>
                  <a:pt x="11680" y="3118"/>
                </a:lnTo>
                <a:lnTo>
                  <a:pt x="11680" y="3122"/>
                </a:lnTo>
                <a:lnTo>
                  <a:pt x="11682" y="3124"/>
                </a:lnTo>
                <a:lnTo>
                  <a:pt x="11684" y="3126"/>
                </a:lnTo>
                <a:lnTo>
                  <a:pt x="11686" y="3126"/>
                </a:lnTo>
                <a:lnTo>
                  <a:pt x="11688" y="3126"/>
                </a:lnTo>
                <a:lnTo>
                  <a:pt x="11690" y="3124"/>
                </a:lnTo>
                <a:close/>
                <a:moveTo>
                  <a:pt x="11438" y="3278"/>
                </a:moveTo>
                <a:lnTo>
                  <a:pt x="11438" y="3278"/>
                </a:lnTo>
                <a:lnTo>
                  <a:pt x="11430" y="3286"/>
                </a:lnTo>
                <a:lnTo>
                  <a:pt x="11426" y="3292"/>
                </a:lnTo>
                <a:lnTo>
                  <a:pt x="11418" y="3294"/>
                </a:lnTo>
                <a:lnTo>
                  <a:pt x="11412" y="3296"/>
                </a:lnTo>
                <a:lnTo>
                  <a:pt x="11406" y="3306"/>
                </a:lnTo>
                <a:lnTo>
                  <a:pt x="11402" y="3310"/>
                </a:lnTo>
                <a:lnTo>
                  <a:pt x="11398" y="3314"/>
                </a:lnTo>
                <a:lnTo>
                  <a:pt x="11392" y="3314"/>
                </a:lnTo>
                <a:lnTo>
                  <a:pt x="11388" y="3314"/>
                </a:lnTo>
                <a:lnTo>
                  <a:pt x="11386" y="3316"/>
                </a:lnTo>
                <a:lnTo>
                  <a:pt x="11384" y="3320"/>
                </a:lnTo>
                <a:lnTo>
                  <a:pt x="11384" y="3326"/>
                </a:lnTo>
                <a:lnTo>
                  <a:pt x="11384" y="3332"/>
                </a:lnTo>
                <a:lnTo>
                  <a:pt x="11388" y="3336"/>
                </a:lnTo>
                <a:lnTo>
                  <a:pt x="11392" y="3336"/>
                </a:lnTo>
                <a:lnTo>
                  <a:pt x="11398" y="3336"/>
                </a:lnTo>
                <a:lnTo>
                  <a:pt x="11410" y="3334"/>
                </a:lnTo>
                <a:lnTo>
                  <a:pt x="11418" y="3334"/>
                </a:lnTo>
                <a:lnTo>
                  <a:pt x="11424" y="3336"/>
                </a:lnTo>
                <a:lnTo>
                  <a:pt x="11430" y="3340"/>
                </a:lnTo>
                <a:lnTo>
                  <a:pt x="11434" y="3338"/>
                </a:lnTo>
                <a:lnTo>
                  <a:pt x="11434" y="3336"/>
                </a:lnTo>
                <a:lnTo>
                  <a:pt x="11434" y="3332"/>
                </a:lnTo>
                <a:lnTo>
                  <a:pt x="11434" y="3324"/>
                </a:lnTo>
                <a:lnTo>
                  <a:pt x="11436" y="3320"/>
                </a:lnTo>
                <a:lnTo>
                  <a:pt x="11440" y="3316"/>
                </a:lnTo>
                <a:lnTo>
                  <a:pt x="11444" y="3314"/>
                </a:lnTo>
                <a:lnTo>
                  <a:pt x="11448" y="3316"/>
                </a:lnTo>
                <a:lnTo>
                  <a:pt x="11450" y="3320"/>
                </a:lnTo>
                <a:lnTo>
                  <a:pt x="11460" y="3320"/>
                </a:lnTo>
                <a:lnTo>
                  <a:pt x="11484" y="3314"/>
                </a:lnTo>
                <a:lnTo>
                  <a:pt x="11510" y="3306"/>
                </a:lnTo>
                <a:lnTo>
                  <a:pt x="11514" y="3304"/>
                </a:lnTo>
                <a:lnTo>
                  <a:pt x="11518" y="3302"/>
                </a:lnTo>
                <a:lnTo>
                  <a:pt x="11520" y="3296"/>
                </a:lnTo>
                <a:lnTo>
                  <a:pt x="11522" y="3294"/>
                </a:lnTo>
                <a:lnTo>
                  <a:pt x="11524" y="3294"/>
                </a:lnTo>
                <a:lnTo>
                  <a:pt x="11536" y="3298"/>
                </a:lnTo>
                <a:lnTo>
                  <a:pt x="11544" y="3300"/>
                </a:lnTo>
                <a:lnTo>
                  <a:pt x="11550" y="3300"/>
                </a:lnTo>
                <a:lnTo>
                  <a:pt x="11560" y="3298"/>
                </a:lnTo>
                <a:lnTo>
                  <a:pt x="11564" y="3296"/>
                </a:lnTo>
                <a:lnTo>
                  <a:pt x="11566" y="3302"/>
                </a:lnTo>
                <a:lnTo>
                  <a:pt x="11566" y="3306"/>
                </a:lnTo>
                <a:lnTo>
                  <a:pt x="11564" y="3308"/>
                </a:lnTo>
                <a:lnTo>
                  <a:pt x="11560" y="3314"/>
                </a:lnTo>
                <a:lnTo>
                  <a:pt x="11556" y="3318"/>
                </a:lnTo>
                <a:lnTo>
                  <a:pt x="11554" y="3320"/>
                </a:lnTo>
                <a:lnTo>
                  <a:pt x="11554" y="3324"/>
                </a:lnTo>
                <a:lnTo>
                  <a:pt x="11554" y="3330"/>
                </a:lnTo>
                <a:lnTo>
                  <a:pt x="11552" y="3336"/>
                </a:lnTo>
                <a:lnTo>
                  <a:pt x="11552" y="3340"/>
                </a:lnTo>
                <a:lnTo>
                  <a:pt x="11554" y="3342"/>
                </a:lnTo>
                <a:lnTo>
                  <a:pt x="11556" y="3346"/>
                </a:lnTo>
                <a:lnTo>
                  <a:pt x="11562" y="3348"/>
                </a:lnTo>
                <a:lnTo>
                  <a:pt x="11562" y="3352"/>
                </a:lnTo>
                <a:lnTo>
                  <a:pt x="11564" y="3356"/>
                </a:lnTo>
                <a:lnTo>
                  <a:pt x="11574" y="3362"/>
                </a:lnTo>
                <a:lnTo>
                  <a:pt x="11572" y="3364"/>
                </a:lnTo>
                <a:lnTo>
                  <a:pt x="11576" y="3366"/>
                </a:lnTo>
                <a:lnTo>
                  <a:pt x="11580" y="3364"/>
                </a:lnTo>
                <a:lnTo>
                  <a:pt x="11584" y="3360"/>
                </a:lnTo>
                <a:lnTo>
                  <a:pt x="11588" y="3354"/>
                </a:lnTo>
                <a:lnTo>
                  <a:pt x="11604" y="3328"/>
                </a:lnTo>
                <a:lnTo>
                  <a:pt x="11608" y="3324"/>
                </a:lnTo>
                <a:lnTo>
                  <a:pt x="11612" y="3320"/>
                </a:lnTo>
                <a:lnTo>
                  <a:pt x="11622" y="3318"/>
                </a:lnTo>
                <a:lnTo>
                  <a:pt x="11626" y="3316"/>
                </a:lnTo>
                <a:lnTo>
                  <a:pt x="11626" y="3314"/>
                </a:lnTo>
                <a:lnTo>
                  <a:pt x="11624" y="3312"/>
                </a:lnTo>
                <a:lnTo>
                  <a:pt x="11618" y="3308"/>
                </a:lnTo>
                <a:lnTo>
                  <a:pt x="11612" y="3302"/>
                </a:lnTo>
                <a:lnTo>
                  <a:pt x="11610" y="3296"/>
                </a:lnTo>
                <a:lnTo>
                  <a:pt x="11610" y="3290"/>
                </a:lnTo>
                <a:lnTo>
                  <a:pt x="11612" y="3284"/>
                </a:lnTo>
                <a:lnTo>
                  <a:pt x="11616" y="3280"/>
                </a:lnTo>
                <a:lnTo>
                  <a:pt x="11620" y="3280"/>
                </a:lnTo>
                <a:lnTo>
                  <a:pt x="11622" y="3280"/>
                </a:lnTo>
                <a:lnTo>
                  <a:pt x="11624" y="3286"/>
                </a:lnTo>
                <a:lnTo>
                  <a:pt x="11624" y="3292"/>
                </a:lnTo>
                <a:lnTo>
                  <a:pt x="11626" y="3294"/>
                </a:lnTo>
                <a:lnTo>
                  <a:pt x="11630" y="3296"/>
                </a:lnTo>
                <a:lnTo>
                  <a:pt x="11634" y="3296"/>
                </a:lnTo>
                <a:lnTo>
                  <a:pt x="11638" y="3294"/>
                </a:lnTo>
                <a:lnTo>
                  <a:pt x="11634" y="3300"/>
                </a:lnTo>
                <a:lnTo>
                  <a:pt x="11632" y="3302"/>
                </a:lnTo>
                <a:lnTo>
                  <a:pt x="11630" y="3304"/>
                </a:lnTo>
                <a:lnTo>
                  <a:pt x="11638" y="3304"/>
                </a:lnTo>
                <a:lnTo>
                  <a:pt x="11650" y="3302"/>
                </a:lnTo>
                <a:lnTo>
                  <a:pt x="11662" y="3302"/>
                </a:lnTo>
                <a:lnTo>
                  <a:pt x="11670" y="3302"/>
                </a:lnTo>
                <a:lnTo>
                  <a:pt x="11674" y="3302"/>
                </a:lnTo>
                <a:lnTo>
                  <a:pt x="11676" y="3300"/>
                </a:lnTo>
                <a:lnTo>
                  <a:pt x="11682" y="3292"/>
                </a:lnTo>
                <a:lnTo>
                  <a:pt x="11688" y="3282"/>
                </a:lnTo>
                <a:lnTo>
                  <a:pt x="11696" y="3276"/>
                </a:lnTo>
                <a:lnTo>
                  <a:pt x="11698" y="3276"/>
                </a:lnTo>
                <a:lnTo>
                  <a:pt x="11700" y="3276"/>
                </a:lnTo>
                <a:lnTo>
                  <a:pt x="11700" y="3282"/>
                </a:lnTo>
                <a:lnTo>
                  <a:pt x="11700" y="3288"/>
                </a:lnTo>
                <a:lnTo>
                  <a:pt x="11698" y="3296"/>
                </a:lnTo>
                <a:lnTo>
                  <a:pt x="11700" y="3300"/>
                </a:lnTo>
                <a:lnTo>
                  <a:pt x="11702" y="3302"/>
                </a:lnTo>
                <a:lnTo>
                  <a:pt x="11704" y="3302"/>
                </a:lnTo>
                <a:lnTo>
                  <a:pt x="11708" y="3298"/>
                </a:lnTo>
                <a:lnTo>
                  <a:pt x="11712" y="3286"/>
                </a:lnTo>
                <a:lnTo>
                  <a:pt x="11714" y="3274"/>
                </a:lnTo>
                <a:lnTo>
                  <a:pt x="11718" y="3268"/>
                </a:lnTo>
                <a:lnTo>
                  <a:pt x="11720" y="3266"/>
                </a:lnTo>
                <a:lnTo>
                  <a:pt x="11722" y="3264"/>
                </a:lnTo>
                <a:lnTo>
                  <a:pt x="11730" y="3270"/>
                </a:lnTo>
                <a:lnTo>
                  <a:pt x="11736" y="3274"/>
                </a:lnTo>
                <a:lnTo>
                  <a:pt x="11736" y="3270"/>
                </a:lnTo>
                <a:lnTo>
                  <a:pt x="11736" y="3264"/>
                </a:lnTo>
                <a:lnTo>
                  <a:pt x="11736" y="3258"/>
                </a:lnTo>
                <a:lnTo>
                  <a:pt x="11738" y="3254"/>
                </a:lnTo>
                <a:lnTo>
                  <a:pt x="11740" y="3250"/>
                </a:lnTo>
                <a:lnTo>
                  <a:pt x="11744" y="3248"/>
                </a:lnTo>
                <a:lnTo>
                  <a:pt x="11750" y="3246"/>
                </a:lnTo>
                <a:lnTo>
                  <a:pt x="11752" y="3248"/>
                </a:lnTo>
                <a:lnTo>
                  <a:pt x="11752" y="3252"/>
                </a:lnTo>
                <a:lnTo>
                  <a:pt x="11750" y="3256"/>
                </a:lnTo>
                <a:lnTo>
                  <a:pt x="11746" y="3266"/>
                </a:lnTo>
                <a:lnTo>
                  <a:pt x="11742" y="3280"/>
                </a:lnTo>
                <a:lnTo>
                  <a:pt x="11742" y="3288"/>
                </a:lnTo>
                <a:lnTo>
                  <a:pt x="11744" y="3288"/>
                </a:lnTo>
                <a:lnTo>
                  <a:pt x="11748" y="3284"/>
                </a:lnTo>
                <a:lnTo>
                  <a:pt x="11752" y="3280"/>
                </a:lnTo>
                <a:lnTo>
                  <a:pt x="11754" y="3278"/>
                </a:lnTo>
                <a:lnTo>
                  <a:pt x="11760" y="3276"/>
                </a:lnTo>
                <a:lnTo>
                  <a:pt x="11762" y="3274"/>
                </a:lnTo>
                <a:lnTo>
                  <a:pt x="11764" y="3272"/>
                </a:lnTo>
                <a:lnTo>
                  <a:pt x="11766" y="3258"/>
                </a:lnTo>
                <a:lnTo>
                  <a:pt x="11770" y="3252"/>
                </a:lnTo>
                <a:lnTo>
                  <a:pt x="11774" y="3248"/>
                </a:lnTo>
                <a:lnTo>
                  <a:pt x="11778" y="3246"/>
                </a:lnTo>
                <a:lnTo>
                  <a:pt x="11784" y="3248"/>
                </a:lnTo>
                <a:lnTo>
                  <a:pt x="11786" y="3248"/>
                </a:lnTo>
                <a:lnTo>
                  <a:pt x="11788" y="3246"/>
                </a:lnTo>
                <a:lnTo>
                  <a:pt x="11786" y="3242"/>
                </a:lnTo>
                <a:lnTo>
                  <a:pt x="11780" y="3232"/>
                </a:lnTo>
                <a:lnTo>
                  <a:pt x="11776" y="3226"/>
                </a:lnTo>
                <a:lnTo>
                  <a:pt x="11774" y="3222"/>
                </a:lnTo>
                <a:lnTo>
                  <a:pt x="11772" y="3210"/>
                </a:lnTo>
                <a:lnTo>
                  <a:pt x="11776" y="3200"/>
                </a:lnTo>
                <a:lnTo>
                  <a:pt x="11780" y="3188"/>
                </a:lnTo>
                <a:lnTo>
                  <a:pt x="11786" y="3176"/>
                </a:lnTo>
                <a:lnTo>
                  <a:pt x="11790" y="3164"/>
                </a:lnTo>
                <a:lnTo>
                  <a:pt x="11792" y="3152"/>
                </a:lnTo>
                <a:lnTo>
                  <a:pt x="11790" y="3138"/>
                </a:lnTo>
                <a:lnTo>
                  <a:pt x="11788" y="3128"/>
                </a:lnTo>
                <a:lnTo>
                  <a:pt x="11786" y="3120"/>
                </a:lnTo>
                <a:lnTo>
                  <a:pt x="11788" y="3112"/>
                </a:lnTo>
                <a:lnTo>
                  <a:pt x="11790" y="3106"/>
                </a:lnTo>
                <a:lnTo>
                  <a:pt x="11792" y="3100"/>
                </a:lnTo>
                <a:lnTo>
                  <a:pt x="11796" y="3098"/>
                </a:lnTo>
                <a:lnTo>
                  <a:pt x="11800" y="3098"/>
                </a:lnTo>
                <a:lnTo>
                  <a:pt x="11806" y="3102"/>
                </a:lnTo>
                <a:lnTo>
                  <a:pt x="11810" y="3104"/>
                </a:lnTo>
                <a:lnTo>
                  <a:pt x="11812" y="3104"/>
                </a:lnTo>
                <a:lnTo>
                  <a:pt x="11812" y="3096"/>
                </a:lnTo>
                <a:lnTo>
                  <a:pt x="11812" y="3082"/>
                </a:lnTo>
                <a:lnTo>
                  <a:pt x="11814" y="3074"/>
                </a:lnTo>
                <a:lnTo>
                  <a:pt x="11820" y="3068"/>
                </a:lnTo>
                <a:lnTo>
                  <a:pt x="11824" y="3058"/>
                </a:lnTo>
                <a:lnTo>
                  <a:pt x="11828" y="3050"/>
                </a:lnTo>
                <a:lnTo>
                  <a:pt x="11830" y="3040"/>
                </a:lnTo>
                <a:lnTo>
                  <a:pt x="11832" y="3030"/>
                </a:lnTo>
                <a:lnTo>
                  <a:pt x="11832" y="3020"/>
                </a:lnTo>
                <a:lnTo>
                  <a:pt x="11830" y="3010"/>
                </a:lnTo>
                <a:lnTo>
                  <a:pt x="11826" y="3002"/>
                </a:lnTo>
                <a:lnTo>
                  <a:pt x="11820" y="2994"/>
                </a:lnTo>
                <a:lnTo>
                  <a:pt x="11814" y="2988"/>
                </a:lnTo>
                <a:lnTo>
                  <a:pt x="11810" y="2980"/>
                </a:lnTo>
                <a:lnTo>
                  <a:pt x="11806" y="2964"/>
                </a:lnTo>
                <a:lnTo>
                  <a:pt x="11806" y="2950"/>
                </a:lnTo>
                <a:lnTo>
                  <a:pt x="11806" y="2940"/>
                </a:lnTo>
                <a:lnTo>
                  <a:pt x="11808" y="2936"/>
                </a:lnTo>
                <a:lnTo>
                  <a:pt x="11806" y="2934"/>
                </a:lnTo>
                <a:lnTo>
                  <a:pt x="11802" y="2932"/>
                </a:lnTo>
                <a:lnTo>
                  <a:pt x="11796" y="2930"/>
                </a:lnTo>
                <a:lnTo>
                  <a:pt x="11790" y="2926"/>
                </a:lnTo>
                <a:lnTo>
                  <a:pt x="11788" y="2926"/>
                </a:lnTo>
                <a:lnTo>
                  <a:pt x="11786" y="2928"/>
                </a:lnTo>
                <a:lnTo>
                  <a:pt x="11782" y="2936"/>
                </a:lnTo>
                <a:lnTo>
                  <a:pt x="11782" y="2940"/>
                </a:lnTo>
                <a:lnTo>
                  <a:pt x="11784" y="2944"/>
                </a:lnTo>
                <a:lnTo>
                  <a:pt x="11786" y="2944"/>
                </a:lnTo>
                <a:lnTo>
                  <a:pt x="11790" y="2944"/>
                </a:lnTo>
                <a:lnTo>
                  <a:pt x="11796" y="2944"/>
                </a:lnTo>
                <a:lnTo>
                  <a:pt x="11798" y="2946"/>
                </a:lnTo>
                <a:lnTo>
                  <a:pt x="11800" y="2948"/>
                </a:lnTo>
                <a:lnTo>
                  <a:pt x="11800" y="2952"/>
                </a:lnTo>
                <a:lnTo>
                  <a:pt x="11798" y="2960"/>
                </a:lnTo>
                <a:lnTo>
                  <a:pt x="11794" y="2960"/>
                </a:lnTo>
                <a:lnTo>
                  <a:pt x="11792" y="2960"/>
                </a:lnTo>
                <a:lnTo>
                  <a:pt x="11790" y="2958"/>
                </a:lnTo>
                <a:lnTo>
                  <a:pt x="11786" y="2958"/>
                </a:lnTo>
                <a:lnTo>
                  <a:pt x="11782" y="2962"/>
                </a:lnTo>
                <a:lnTo>
                  <a:pt x="11780" y="2964"/>
                </a:lnTo>
                <a:lnTo>
                  <a:pt x="11778" y="2964"/>
                </a:lnTo>
                <a:lnTo>
                  <a:pt x="11776" y="2962"/>
                </a:lnTo>
                <a:lnTo>
                  <a:pt x="11776" y="2956"/>
                </a:lnTo>
                <a:lnTo>
                  <a:pt x="11774" y="2944"/>
                </a:lnTo>
                <a:lnTo>
                  <a:pt x="11772" y="2942"/>
                </a:lnTo>
                <a:lnTo>
                  <a:pt x="11770" y="2940"/>
                </a:lnTo>
                <a:lnTo>
                  <a:pt x="11766" y="2940"/>
                </a:lnTo>
                <a:lnTo>
                  <a:pt x="11764" y="2944"/>
                </a:lnTo>
                <a:lnTo>
                  <a:pt x="11762" y="2948"/>
                </a:lnTo>
                <a:lnTo>
                  <a:pt x="11762" y="2956"/>
                </a:lnTo>
                <a:lnTo>
                  <a:pt x="11760" y="2964"/>
                </a:lnTo>
                <a:lnTo>
                  <a:pt x="11758" y="2966"/>
                </a:lnTo>
                <a:lnTo>
                  <a:pt x="11754" y="2968"/>
                </a:lnTo>
                <a:lnTo>
                  <a:pt x="11750" y="2968"/>
                </a:lnTo>
                <a:lnTo>
                  <a:pt x="11746" y="2970"/>
                </a:lnTo>
                <a:lnTo>
                  <a:pt x="11744" y="2972"/>
                </a:lnTo>
                <a:lnTo>
                  <a:pt x="11744" y="2976"/>
                </a:lnTo>
                <a:lnTo>
                  <a:pt x="11746" y="2984"/>
                </a:lnTo>
                <a:lnTo>
                  <a:pt x="11748" y="2994"/>
                </a:lnTo>
                <a:lnTo>
                  <a:pt x="11748" y="3000"/>
                </a:lnTo>
                <a:lnTo>
                  <a:pt x="11746" y="3004"/>
                </a:lnTo>
                <a:lnTo>
                  <a:pt x="11744" y="3006"/>
                </a:lnTo>
                <a:lnTo>
                  <a:pt x="11740" y="3008"/>
                </a:lnTo>
                <a:lnTo>
                  <a:pt x="11738" y="3010"/>
                </a:lnTo>
                <a:lnTo>
                  <a:pt x="11738" y="3014"/>
                </a:lnTo>
                <a:lnTo>
                  <a:pt x="11738" y="3016"/>
                </a:lnTo>
                <a:lnTo>
                  <a:pt x="11740" y="3016"/>
                </a:lnTo>
                <a:lnTo>
                  <a:pt x="11744" y="3018"/>
                </a:lnTo>
                <a:lnTo>
                  <a:pt x="11746" y="3020"/>
                </a:lnTo>
                <a:lnTo>
                  <a:pt x="11748" y="3024"/>
                </a:lnTo>
                <a:lnTo>
                  <a:pt x="11748" y="3032"/>
                </a:lnTo>
                <a:lnTo>
                  <a:pt x="11748" y="3046"/>
                </a:lnTo>
                <a:lnTo>
                  <a:pt x="11742" y="3066"/>
                </a:lnTo>
                <a:lnTo>
                  <a:pt x="11738" y="3082"/>
                </a:lnTo>
                <a:lnTo>
                  <a:pt x="11732" y="3094"/>
                </a:lnTo>
                <a:lnTo>
                  <a:pt x="11728" y="3104"/>
                </a:lnTo>
                <a:lnTo>
                  <a:pt x="11722" y="3112"/>
                </a:lnTo>
                <a:lnTo>
                  <a:pt x="11710" y="3124"/>
                </a:lnTo>
                <a:lnTo>
                  <a:pt x="11698" y="3142"/>
                </a:lnTo>
                <a:lnTo>
                  <a:pt x="11690" y="3152"/>
                </a:lnTo>
                <a:lnTo>
                  <a:pt x="11684" y="3158"/>
                </a:lnTo>
                <a:lnTo>
                  <a:pt x="11676" y="3164"/>
                </a:lnTo>
                <a:lnTo>
                  <a:pt x="11670" y="3166"/>
                </a:lnTo>
                <a:lnTo>
                  <a:pt x="11656" y="3172"/>
                </a:lnTo>
                <a:lnTo>
                  <a:pt x="11648" y="3176"/>
                </a:lnTo>
                <a:lnTo>
                  <a:pt x="11640" y="3182"/>
                </a:lnTo>
                <a:lnTo>
                  <a:pt x="11632" y="3190"/>
                </a:lnTo>
                <a:lnTo>
                  <a:pt x="11630" y="3188"/>
                </a:lnTo>
                <a:lnTo>
                  <a:pt x="11630" y="3186"/>
                </a:lnTo>
                <a:lnTo>
                  <a:pt x="11632" y="3178"/>
                </a:lnTo>
                <a:lnTo>
                  <a:pt x="11632" y="3174"/>
                </a:lnTo>
                <a:lnTo>
                  <a:pt x="11630" y="3170"/>
                </a:lnTo>
                <a:lnTo>
                  <a:pt x="11628" y="3168"/>
                </a:lnTo>
                <a:lnTo>
                  <a:pt x="11628" y="3164"/>
                </a:lnTo>
                <a:lnTo>
                  <a:pt x="11636" y="3160"/>
                </a:lnTo>
                <a:lnTo>
                  <a:pt x="11644" y="3152"/>
                </a:lnTo>
                <a:lnTo>
                  <a:pt x="11644" y="3148"/>
                </a:lnTo>
                <a:lnTo>
                  <a:pt x="11642" y="3144"/>
                </a:lnTo>
                <a:lnTo>
                  <a:pt x="11640" y="3144"/>
                </a:lnTo>
                <a:lnTo>
                  <a:pt x="11636" y="3144"/>
                </a:lnTo>
                <a:lnTo>
                  <a:pt x="11628" y="3148"/>
                </a:lnTo>
                <a:lnTo>
                  <a:pt x="11622" y="3152"/>
                </a:lnTo>
                <a:lnTo>
                  <a:pt x="11620" y="3156"/>
                </a:lnTo>
                <a:lnTo>
                  <a:pt x="11618" y="3160"/>
                </a:lnTo>
                <a:lnTo>
                  <a:pt x="11618" y="3166"/>
                </a:lnTo>
                <a:lnTo>
                  <a:pt x="11618" y="3176"/>
                </a:lnTo>
                <a:lnTo>
                  <a:pt x="11616" y="3186"/>
                </a:lnTo>
                <a:lnTo>
                  <a:pt x="11612" y="3196"/>
                </a:lnTo>
                <a:lnTo>
                  <a:pt x="11604" y="3206"/>
                </a:lnTo>
                <a:lnTo>
                  <a:pt x="11592" y="3220"/>
                </a:lnTo>
                <a:lnTo>
                  <a:pt x="11588" y="3226"/>
                </a:lnTo>
                <a:lnTo>
                  <a:pt x="11588" y="3230"/>
                </a:lnTo>
                <a:lnTo>
                  <a:pt x="11588" y="3236"/>
                </a:lnTo>
                <a:lnTo>
                  <a:pt x="11588" y="3242"/>
                </a:lnTo>
                <a:lnTo>
                  <a:pt x="11586" y="3246"/>
                </a:lnTo>
                <a:lnTo>
                  <a:pt x="11584" y="3248"/>
                </a:lnTo>
                <a:lnTo>
                  <a:pt x="11578" y="3250"/>
                </a:lnTo>
                <a:lnTo>
                  <a:pt x="11570" y="3252"/>
                </a:lnTo>
                <a:lnTo>
                  <a:pt x="11564" y="3254"/>
                </a:lnTo>
                <a:lnTo>
                  <a:pt x="11560" y="3252"/>
                </a:lnTo>
                <a:lnTo>
                  <a:pt x="11560" y="3250"/>
                </a:lnTo>
                <a:lnTo>
                  <a:pt x="11560" y="3248"/>
                </a:lnTo>
                <a:lnTo>
                  <a:pt x="11562" y="3242"/>
                </a:lnTo>
                <a:lnTo>
                  <a:pt x="11560" y="3242"/>
                </a:lnTo>
                <a:lnTo>
                  <a:pt x="11558" y="3240"/>
                </a:lnTo>
                <a:lnTo>
                  <a:pt x="11550" y="3242"/>
                </a:lnTo>
                <a:lnTo>
                  <a:pt x="11540" y="3244"/>
                </a:lnTo>
                <a:lnTo>
                  <a:pt x="11514" y="3252"/>
                </a:lnTo>
                <a:lnTo>
                  <a:pt x="11502" y="3256"/>
                </a:lnTo>
                <a:lnTo>
                  <a:pt x="11492" y="3258"/>
                </a:lnTo>
                <a:lnTo>
                  <a:pt x="11482" y="3258"/>
                </a:lnTo>
                <a:lnTo>
                  <a:pt x="11480" y="3256"/>
                </a:lnTo>
                <a:lnTo>
                  <a:pt x="11478" y="3254"/>
                </a:lnTo>
                <a:lnTo>
                  <a:pt x="11476" y="3250"/>
                </a:lnTo>
                <a:lnTo>
                  <a:pt x="11472" y="3248"/>
                </a:lnTo>
                <a:lnTo>
                  <a:pt x="11468" y="3250"/>
                </a:lnTo>
                <a:lnTo>
                  <a:pt x="11464" y="3252"/>
                </a:lnTo>
                <a:lnTo>
                  <a:pt x="11452" y="3262"/>
                </a:lnTo>
                <a:lnTo>
                  <a:pt x="11438" y="3278"/>
                </a:lnTo>
                <a:close/>
                <a:moveTo>
                  <a:pt x="11364" y="3348"/>
                </a:moveTo>
                <a:lnTo>
                  <a:pt x="11364" y="3348"/>
                </a:lnTo>
                <a:lnTo>
                  <a:pt x="11362" y="3354"/>
                </a:lnTo>
                <a:lnTo>
                  <a:pt x="11358" y="3354"/>
                </a:lnTo>
                <a:lnTo>
                  <a:pt x="11356" y="3354"/>
                </a:lnTo>
                <a:lnTo>
                  <a:pt x="11352" y="3360"/>
                </a:lnTo>
                <a:lnTo>
                  <a:pt x="11350" y="3362"/>
                </a:lnTo>
                <a:lnTo>
                  <a:pt x="11348" y="3364"/>
                </a:lnTo>
                <a:lnTo>
                  <a:pt x="11344" y="3360"/>
                </a:lnTo>
                <a:lnTo>
                  <a:pt x="11342" y="3358"/>
                </a:lnTo>
                <a:lnTo>
                  <a:pt x="11340" y="3362"/>
                </a:lnTo>
                <a:lnTo>
                  <a:pt x="11340" y="3366"/>
                </a:lnTo>
                <a:lnTo>
                  <a:pt x="11338" y="3368"/>
                </a:lnTo>
                <a:lnTo>
                  <a:pt x="11332" y="3368"/>
                </a:lnTo>
                <a:lnTo>
                  <a:pt x="11328" y="3368"/>
                </a:lnTo>
                <a:lnTo>
                  <a:pt x="11330" y="3374"/>
                </a:lnTo>
                <a:lnTo>
                  <a:pt x="11334" y="3382"/>
                </a:lnTo>
                <a:lnTo>
                  <a:pt x="11332" y="3386"/>
                </a:lnTo>
                <a:lnTo>
                  <a:pt x="11332" y="3390"/>
                </a:lnTo>
                <a:lnTo>
                  <a:pt x="11334" y="3396"/>
                </a:lnTo>
                <a:lnTo>
                  <a:pt x="11338" y="3400"/>
                </a:lnTo>
                <a:lnTo>
                  <a:pt x="11338" y="3404"/>
                </a:lnTo>
                <a:lnTo>
                  <a:pt x="11338" y="3408"/>
                </a:lnTo>
                <a:lnTo>
                  <a:pt x="11338" y="3410"/>
                </a:lnTo>
                <a:lnTo>
                  <a:pt x="11346" y="3404"/>
                </a:lnTo>
                <a:lnTo>
                  <a:pt x="11350" y="3400"/>
                </a:lnTo>
                <a:lnTo>
                  <a:pt x="11352" y="3400"/>
                </a:lnTo>
                <a:lnTo>
                  <a:pt x="11352" y="3402"/>
                </a:lnTo>
                <a:lnTo>
                  <a:pt x="11354" y="3406"/>
                </a:lnTo>
                <a:lnTo>
                  <a:pt x="11356" y="3406"/>
                </a:lnTo>
                <a:lnTo>
                  <a:pt x="11360" y="3404"/>
                </a:lnTo>
                <a:lnTo>
                  <a:pt x="11362" y="3402"/>
                </a:lnTo>
                <a:lnTo>
                  <a:pt x="11364" y="3400"/>
                </a:lnTo>
                <a:lnTo>
                  <a:pt x="11362" y="3398"/>
                </a:lnTo>
                <a:lnTo>
                  <a:pt x="11358" y="3394"/>
                </a:lnTo>
                <a:lnTo>
                  <a:pt x="11354" y="3392"/>
                </a:lnTo>
                <a:lnTo>
                  <a:pt x="11354" y="3388"/>
                </a:lnTo>
                <a:lnTo>
                  <a:pt x="11354" y="3382"/>
                </a:lnTo>
                <a:lnTo>
                  <a:pt x="11354" y="3380"/>
                </a:lnTo>
                <a:lnTo>
                  <a:pt x="11356" y="3380"/>
                </a:lnTo>
                <a:lnTo>
                  <a:pt x="11360" y="3382"/>
                </a:lnTo>
                <a:lnTo>
                  <a:pt x="11362" y="3386"/>
                </a:lnTo>
                <a:lnTo>
                  <a:pt x="11368" y="3396"/>
                </a:lnTo>
                <a:lnTo>
                  <a:pt x="11370" y="3406"/>
                </a:lnTo>
                <a:lnTo>
                  <a:pt x="11368" y="3416"/>
                </a:lnTo>
                <a:lnTo>
                  <a:pt x="11362" y="3428"/>
                </a:lnTo>
                <a:lnTo>
                  <a:pt x="11356" y="3436"/>
                </a:lnTo>
                <a:lnTo>
                  <a:pt x="11354" y="3442"/>
                </a:lnTo>
                <a:lnTo>
                  <a:pt x="11358" y="3458"/>
                </a:lnTo>
                <a:lnTo>
                  <a:pt x="11358" y="3464"/>
                </a:lnTo>
                <a:lnTo>
                  <a:pt x="11358" y="3468"/>
                </a:lnTo>
                <a:lnTo>
                  <a:pt x="11354" y="3474"/>
                </a:lnTo>
                <a:lnTo>
                  <a:pt x="11354" y="3476"/>
                </a:lnTo>
                <a:lnTo>
                  <a:pt x="11364" y="3480"/>
                </a:lnTo>
                <a:lnTo>
                  <a:pt x="11370" y="3482"/>
                </a:lnTo>
                <a:lnTo>
                  <a:pt x="11374" y="3486"/>
                </a:lnTo>
                <a:lnTo>
                  <a:pt x="11374" y="3490"/>
                </a:lnTo>
                <a:lnTo>
                  <a:pt x="11376" y="3492"/>
                </a:lnTo>
                <a:lnTo>
                  <a:pt x="11384" y="3486"/>
                </a:lnTo>
                <a:lnTo>
                  <a:pt x="11388" y="3482"/>
                </a:lnTo>
                <a:lnTo>
                  <a:pt x="11392" y="3480"/>
                </a:lnTo>
                <a:lnTo>
                  <a:pt x="11392" y="3476"/>
                </a:lnTo>
                <a:lnTo>
                  <a:pt x="11390" y="3474"/>
                </a:lnTo>
                <a:lnTo>
                  <a:pt x="11388" y="3472"/>
                </a:lnTo>
                <a:lnTo>
                  <a:pt x="11388" y="3470"/>
                </a:lnTo>
                <a:lnTo>
                  <a:pt x="11390" y="3468"/>
                </a:lnTo>
                <a:lnTo>
                  <a:pt x="11394" y="3468"/>
                </a:lnTo>
                <a:lnTo>
                  <a:pt x="11396" y="3470"/>
                </a:lnTo>
                <a:lnTo>
                  <a:pt x="11398" y="3472"/>
                </a:lnTo>
                <a:lnTo>
                  <a:pt x="11402" y="3472"/>
                </a:lnTo>
                <a:lnTo>
                  <a:pt x="11404" y="3468"/>
                </a:lnTo>
                <a:lnTo>
                  <a:pt x="11406" y="3458"/>
                </a:lnTo>
                <a:lnTo>
                  <a:pt x="11410" y="3434"/>
                </a:lnTo>
                <a:lnTo>
                  <a:pt x="11416" y="3410"/>
                </a:lnTo>
                <a:lnTo>
                  <a:pt x="11420" y="3402"/>
                </a:lnTo>
                <a:lnTo>
                  <a:pt x="11422" y="3400"/>
                </a:lnTo>
                <a:lnTo>
                  <a:pt x="11426" y="3398"/>
                </a:lnTo>
                <a:lnTo>
                  <a:pt x="11428" y="3396"/>
                </a:lnTo>
                <a:lnTo>
                  <a:pt x="11430" y="3394"/>
                </a:lnTo>
                <a:lnTo>
                  <a:pt x="11428" y="3386"/>
                </a:lnTo>
                <a:lnTo>
                  <a:pt x="11424" y="3380"/>
                </a:lnTo>
                <a:lnTo>
                  <a:pt x="11418" y="3378"/>
                </a:lnTo>
                <a:lnTo>
                  <a:pt x="11414" y="3376"/>
                </a:lnTo>
                <a:lnTo>
                  <a:pt x="11410" y="3376"/>
                </a:lnTo>
                <a:lnTo>
                  <a:pt x="11408" y="3374"/>
                </a:lnTo>
                <a:lnTo>
                  <a:pt x="11412" y="3368"/>
                </a:lnTo>
                <a:lnTo>
                  <a:pt x="11414" y="3362"/>
                </a:lnTo>
                <a:lnTo>
                  <a:pt x="11416" y="3358"/>
                </a:lnTo>
                <a:lnTo>
                  <a:pt x="11414" y="3354"/>
                </a:lnTo>
                <a:lnTo>
                  <a:pt x="11410" y="3352"/>
                </a:lnTo>
                <a:lnTo>
                  <a:pt x="11406" y="3352"/>
                </a:lnTo>
                <a:lnTo>
                  <a:pt x="11398" y="3354"/>
                </a:lnTo>
                <a:lnTo>
                  <a:pt x="11396" y="3356"/>
                </a:lnTo>
                <a:lnTo>
                  <a:pt x="11392" y="3356"/>
                </a:lnTo>
                <a:lnTo>
                  <a:pt x="11390" y="3354"/>
                </a:lnTo>
                <a:lnTo>
                  <a:pt x="11388" y="3348"/>
                </a:lnTo>
                <a:lnTo>
                  <a:pt x="11386" y="3344"/>
                </a:lnTo>
                <a:lnTo>
                  <a:pt x="11384" y="3342"/>
                </a:lnTo>
                <a:lnTo>
                  <a:pt x="11378" y="3338"/>
                </a:lnTo>
                <a:lnTo>
                  <a:pt x="11374" y="3338"/>
                </a:lnTo>
                <a:lnTo>
                  <a:pt x="11370" y="3340"/>
                </a:lnTo>
                <a:lnTo>
                  <a:pt x="11368" y="3342"/>
                </a:lnTo>
                <a:lnTo>
                  <a:pt x="11364" y="3348"/>
                </a:lnTo>
                <a:close/>
                <a:moveTo>
                  <a:pt x="11528" y="3322"/>
                </a:moveTo>
                <a:lnTo>
                  <a:pt x="11528" y="3322"/>
                </a:lnTo>
                <a:lnTo>
                  <a:pt x="11522" y="3318"/>
                </a:lnTo>
                <a:lnTo>
                  <a:pt x="11516" y="3316"/>
                </a:lnTo>
                <a:lnTo>
                  <a:pt x="11508" y="3316"/>
                </a:lnTo>
                <a:lnTo>
                  <a:pt x="11500" y="3318"/>
                </a:lnTo>
                <a:lnTo>
                  <a:pt x="11496" y="3322"/>
                </a:lnTo>
                <a:lnTo>
                  <a:pt x="11492" y="3326"/>
                </a:lnTo>
                <a:lnTo>
                  <a:pt x="11490" y="3332"/>
                </a:lnTo>
                <a:lnTo>
                  <a:pt x="11488" y="3336"/>
                </a:lnTo>
                <a:lnTo>
                  <a:pt x="11486" y="3336"/>
                </a:lnTo>
                <a:lnTo>
                  <a:pt x="11484" y="3336"/>
                </a:lnTo>
                <a:lnTo>
                  <a:pt x="11482" y="3334"/>
                </a:lnTo>
                <a:lnTo>
                  <a:pt x="11478" y="3336"/>
                </a:lnTo>
                <a:lnTo>
                  <a:pt x="11474" y="3338"/>
                </a:lnTo>
                <a:lnTo>
                  <a:pt x="11472" y="3340"/>
                </a:lnTo>
                <a:lnTo>
                  <a:pt x="11470" y="3334"/>
                </a:lnTo>
                <a:lnTo>
                  <a:pt x="11468" y="3328"/>
                </a:lnTo>
                <a:lnTo>
                  <a:pt x="11466" y="3328"/>
                </a:lnTo>
                <a:lnTo>
                  <a:pt x="11462" y="3332"/>
                </a:lnTo>
                <a:lnTo>
                  <a:pt x="11456" y="3344"/>
                </a:lnTo>
                <a:lnTo>
                  <a:pt x="11452" y="3350"/>
                </a:lnTo>
                <a:lnTo>
                  <a:pt x="11448" y="3356"/>
                </a:lnTo>
                <a:lnTo>
                  <a:pt x="11438" y="3364"/>
                </a:lnTo>
                <a:lnTo>
                  <a:pt x="11432" y="3368"/>
                </a:lnTo>
                <a:lnTo>
                  <a:pt x="11438" y="3368"/>
                </a:lnTo>
                <a:lnTo>
                  <a:pt x="11442" y="3368"/>
                </a:lnTo>
                <a:lnTo>
                  <a:pt x="11444" y="3368"/>
                </a:lnTo>
                <a:lnTo>
                  <a:pt x="11446" y="3370"/>
                </a:lnTo>
                <a:lnTo>
                  <a:pt x="11446" y="3374"/>
                </a:lnTo>
                <a:lnTo>
                  <a:pt x="11446" y="3380"/>
                </a:lnTo>
                <a:lnTo>
                  <a:pt x="11448" y="3384"/>
                </a:lnTo>
                <a:lnTo>
                  <a:pt x="11450" y="3388"/>
                </a:lnTo>
                <a:lnTo>
                  <a:pt x="11452" y="3392"/>
                </a:lnTo>
                <a:lnTo>
                  <a:pt x="11454" y="3394"/>
                </a:lnTo>
                <a:lnTo>
                  <a:pt x="11452" y="3398"/>
                </a:lnTo>
                <a:lnTo>
                  <a:pt x="11452" y="3400"/>
                </a:lnTo>
                <a:lnTo>
                  <a:pt x="11462" y="3402"/>
                </a:lnTo>
                <a:lnTo>
                  <a:pt x="11466" y="3400"/>
                </a:lnTo>
                <a:lnTo>
                  <a:pt x="11468" y="3398"/>
                </a:lnTo>
                <a:lnTo>
                  <a:pt x="11474" y="3386"/>
                </a:lnTo>
                <a:lnTo>
                  <a:pt x="11476" y="3378"/>
                </a:lnTo>
                <a:lnTo>
                  <a:pt x="11478" y="3372"/>
                </a:lnTo>
                <a:lnTo>
                  <a:pt x="11484" y="3366"/>
                </a:lnTo>
                <a:lnTo>
                  <a:pt x="11490" y="3362"/>
                </a:lnTo>
                <a:lnTo>
                  <a:pt x="11496" y="3362"/>
                </a:lnTo>
                <a:lnTo>
                  <a:pt x="11502" y="3364"/>
                </a:lnTo>
                <a:lnTo>
                  <a:pt x="11510" y="3368"/>
                </a:lnTo>
                <a:lnTo>
                  <a:pt x="11512" y="3370"/>
                </a:lnTo>
                <a:lnTo>
                  <a:pt x="11514" y="3372"/>
                </a:lnTo>
                <a:lnTo>
                  <a:pt x="11516" y="3370"/>
                </a:lnTo>
                <a:lnTo>
                  <a:pt x="11518" y="3364"/>
                </a:lnTo>
                <a:lnTo>
                  <a:pt x="11520" y="3358"/>
                </a:lnTo>
                <a:lnTo>
                  <a:pt x="11524" y="3354"/>
                </a:lnTo>
                <a:lnTo>
                  <a:pt x="11530" y="3350"/>
                </a:lnTo>
                <a:lnTo>
                  <a:pt x="11534" y="3346"/>
                </a:lnTo>
                <a:lnTo>
                  <a:pt x="11536" y="3344"/>
                </a:lnTo>
                <a:lnTo>
                  <a:pt x="11534" y="3340"/>
                </a:lnTo>
                <a:lnTo>
                  <a:pt x="11532" y="3332"/>
                </a:lnTo>
                <a:lnTo>
                  <a:pt x="11534" y="3328"/>
                </a:lnTo>
                <a:lnTo>
                  <a:pt x="11532" y="3324"/>
                </a:lnTo>
                <a:lnTo>
                  <a:pt x="11528" y="3322"/>
                </a:lnTo>
                <a:close/>
                <a:moveTo>
                  <a:pt x="11746" y="2888"/>
                </a:moveTo>
                <a:lnTo>
                  <a:pt x="11746" y="2888"/>
                </a:lnTo>
                <a:lnTo>
                  <a:pt x="11752" y="2894"/>
                </a:lnTo>
                <a:lnTo>
                  <a:pt x="11754" y="2900"/>
                </a:lnTo>
                <a:lnTo>
                  <a:pt x="11754" y="2904"/>
                </a:lnTo>
                <a:lnTo>
                  <a:pt x="11752" y="2910"/>
                </a:lnTo>
                <a:lnTo>
                  <a:pt x="11748" y="2920"/>
                </a:lnTo>
                <a:lnTo>
                  <a:pt x="11750" y="2926"/>
                </a:lnTo>
                <a:lnTo>
                  <a:pt x="11752" y="2932"/>
                </a:lnTo>
                <a:lnTo>
                  <a:pt x="11756" y="2934"/>
                </a:lnTo>
                <a:lnTo>
                  <a:pt x="11758" y="2934"/>
                </a:lnTo>
                <a:lnTo>
                  <a:pt x="11762" y="2930"/>
                </a:lnTo>
                <a:lnTo>
                  <a:pt x="11768" y="2920"/>
                </a:lnTo>
                <a:lnTo>
                  <a:pt x="11774" y="2910"/>
                </a:lnTo>
                <a:lnTo>
                  <a:pt x="11776" y="2910"/>
                </a:lnTo>
                <a:lnTo>
                  <a:pt x="11778" y="2910"/>
                </a:lnTo>
                <a:lnTo>
                  <a:pt x="11784" y="2914"/>
                </a:lnTo>
                <a:lnTo>
                  <a:pt x="11790" y="2914"/>
                </a:lnTo>
                <a:lnTo>
                  <a:pt x="11796" y="2912"/>
                </a:lnTo>
                <a:lnTo>
                  <a:pt x="11800" y="2908"/>
                </a:lnTo>
                <a:lnTo>
                  <a:pt x="11798" y="2906"/>
                </a:lnTo>
                <a:lnTo>
                  <a:pt x="11782" y="2896"/>
                </a:lnTo>
                <a:lnTo>
                  <a:pt x="11774" y="2892"/>
                </a:lnTo>
                <a:lnTo>
                  <a:pt x="11766" y="2886"/>
                </a:lnTo>
                <a:lnTo>
                  <a:pt x="11764" y="2878"/>
                </a:lnTo>
                <a:lnTo>
                  <a:pt x="11764" y="2876"/>
                </a:lnTo>
                <a:lnTo>
                  <a:pt x="11764" y="2872"/>
                </a:lnTo>
                <a:lnTo>
                  <a:pt x="11770" y="2866"/>
                </a:lnTo>
                <a:lnTo>
                  <a:pt x="11774" y="2864"/>
                </a:lnTo>
                <a:lnTo>
                  <a:pt x="11778" y="2866"/>
                </a:lnTo>
                <a:lnTo>
                  <a:pt x="11780" y="2870"/>
                </a:lnTo>
                <a:lnTo>
                  <a:pt x="11784" y="2874"/>
                </a:lnTo>
                <a:lnTo>
                  <a:pt x="11788" y="2876"/>
                </a:lnTo>
                <a:lnTo>
                  <a:pt x="11794" y="2876"/>
                </a:lnTo>
                <a:lnTo>
                  <a:pt x="11800" y="2874"/>
                </a:lnTo>
                <a:lnTo>
                  <a:pt x="11808" y="2868"/>
                </a:lnTo>
                <a:lnTo>
                  <a:pt x="11814" y="2866"/>
                </a:lnTo>
                <a:lnTo>
                  <a:pt x="11818" y="2866"/>
                </a:lnTo>
                <a:lnTo>
                  <a:pt x="11826" y="2868"/>
                </a:lnTo>
                <a:lnTo>
                  <a:pt x="11842" y="2878"/>
                </a:lnTo>
                <a:lnTo>
                  <a:pt x="11872" y="2896"/>
                </a:lnTo>
                <a:lnTo>
                  <a:pt x="11880" y="2898"/>
                </a:lnTo>
                <a:lnTo>
                  <a:pt x="11884" y="2896"/>
                </a:lnTo>
                <a:lnTo>
                  <a:pt x="11888" y="2890"/>
                </a:lnTo>
                <a:lnTo>
                  <a:pt x="11890" y="2882"/>
                </a:lnTo>
                <a:lnTo>
                  <a:pt x="11896" y="2864"/>
                </a:lnTo>
                <a:lnTo>
                  <a:pt x="11900" y="2856"/>
                </a:lnTo>
                <a:lnTo>
                  <a:pt x="11906" y="2850"/>
                </a:lnTo>
                <a:lnTo>
                  <a:pt x="11918" y="2846"/>
                </a:lnTo>
                <a:lnTo>
                  <a:pt x="11930" y="2846"/>
                </a:lnTo>
                <a:lnTo>
                  <a:pt x="11942" y="2844"/>
                </a:lnTo>
                <a:lnTo>
                  <a:pt x="11956" y="2840"/>
                </a:lnTo>
                <a:lnTo>
                  <a:pt x="11978" y="2828"/>
                </a:lnTo>
                <a:lnTo>
                  <a:pt x="11984" y="2824"/>
                </a:lnTo>
                <a:lnTo>
                  <a:pt x="11984" y="2822"/>
                </a:lnTo>
                <a:lnTo>
                  <a:pt x="11984" y="2820"/>
                </a:lnTo>
                <a:lnTo>
                  <a:pt x="11982" y="2820"/>
                </a:lnTo>
                <a:lnTo>
                  <a:pt x="11978" y="2820"/>
                </a:lnTo>
                <a:lnTo>
                  <a:pt x="11972" y="2822"/>
                </a:lnTo>
                <a:lnTo>
                  <a:pt x="11970" y="2822"/>
                </a:lnTo>
                <a:lnTo>
                  <a:pt x="11966" y="2820"/>
                </a:lnTo>
                <a:lnTo>
                  <a:pt x="11962" y="2818"/>
                </a:lnTo>
                <a:lnTo>
                  <a:pt x="11958" y="2810"/>
                </a:lnTo>
                <a:lnTo>
                  <a:pt x="11956" y="2802"/>
                </a:lnTo>
                <a:lnTo>
                  <a:pt x="11956" y="2794"/>
                </a:lnTo>
                <a:lnTo>
                  <a:pt x="11958" y="2786"/>
                </a:lnTo>
                <a:lnTo>
                  <a:pt x="11962" y="2780"/>
                </a:lnTo>
                <a:lnTo>
                  <a:pt x="11966" y="2770"/>
                </a:lnTo>
                <a:lnTo>
                  <a:pt x="11966" y="2768"/>
                </a:lnTo>
                <a:lnTo>
                  <a:pt x="11964" y="2768"/>
                </a:lnTo>
                <a:lnTo>
                  <a:pt x="11960" y="2770"/>
                </a:lnTo>
                <a:lnTo>
                  <a:pt x="11958" y="2772"/>
                </a:lnTo>
                <a:lnTo>
                  <a:pt x="11950" y="2780"/>
                </a:lnTo>
                <a:lnTo>
                  <a:pt x="11944" y="2788"/>
                </a:lnTo>
                <a:lnTo>
                  <a:pt x="11938" y="2790"/>
                </a:lnTo>
                <a:lnTo>
                  <a:pt x="11932" y="2792"/>
                </a:lnTo>
                <a:lnTo>
                  <a:pt x="11928" y="2790"/>
                </a:lnTo>
                <a:lnTo>
                  <a:pt x="11926" y="2788"/>
                </a:lnTo>
                <a:lnTo>
                  <a:pt x="11924" y="2784"/>
                </a:lnTo>
                <a:lnTo>
                  <a:pt x="11922" y="2782"/>
                </a:lnTo>
                <a:lnTo>
                  <a:pt x="11920" y="2780"/>
                </a:lnTo>
                <a:lnTo>
                  <a:pt x="11916" y="2778"/>
                </a:lnTo>
                <a:lnTo>
                  <a:pt x="11910" y="2776"/>
                </a:lnTo>
                <a:lnTo>
                  <a:pt x="11900" y="2774"/>
                </a:lnTo>
                <a:lnTo>
                  <a:pt x="11892" y="2770"/>
                </a:lnTo>
                <a:lnTo>
                  <a:pt x="11882" y="2762"/>
                </a:lnTo>
                <a:lnTo>
                  <a:pt x="11872" y="2754"/>
                </a:lnTo>
                <a:lnTo>
                  <a:pt x="11854" y="2734"/>
                </a:lnTo>
                <a:lnTo>
                  <a:pt x="11840" y="2716"/>
                </a:lnTo>
                <a:lnTo>
                  <a:pt x="11836" y="2710"/>
                </a:lnTo>
                <a:lnTo>
                  <a:pt x="11828" y="2706"/>
                </a:lnTo>
                <a:lnTo>
                  <a:pt x="11822" y="2704"/>
                </a:lnTo>
                <a:lnTo>
                  <a:pt x="11818" y="2704"/>
                </a:lnTo>
                <a:lnTo>
                  <a:pt x="11814" y="2706"/>
                </a:lnTo>
                <a:lnTo>
                  <a:pt x="11812" y="2712"/>
                </a:lnTo>
                <a:lnTo>
                  <a:pt x="11812" y="2720"/>
                </a:lnTo>
                <a:lnTo>
                  <a:pt x="11816" y="2728"/>
                </a:lnTo>
                <a:lnTo>
                  <a:pt x="11820" y="2738"/>
                </a:lnTo>
                <a:lnTo>
                  <a:pt x="11822" y="2746"/>
                </a:lnTo>
                <a:lnTo>
                  <a:pt x="11820" y="2752"/>
                </a:lnTo>
                <a:lnTo>
                  <a:pt x="11820" y="2756"/>
                </a:lnTo>
                <a:lnTo>
                  <a:pt x="11816" y="2764"/>
                </a:lnTo>
                <a:lnTo>
                  <a:pt x="11814" y="2768"/>
                </a:lnTo>
                <a:lnTo>
                  <a:pt x="11816" y="2774"/>
                </a:lnTo>
                <a:lnTo>
                  <a:pt x="11818" y="2778"/>
                </a:lnTo>
                <a:lnTo>
                  <a:pt x="11816" y="2784"/>
                </a:lnTo>
                <a:lnTo>
                  <a:pt x="11812" y="2792"/>
                </a:lnTo>
                <a:lnTo>
                  <a:pt x="11806" y="2800"/>
                </a:lnTo>
                <a:lnTo>
                  <a:pt x="11804" y="2806"/>
                </a:lnTo>
                <a:lnTo>
                  <a:pt x="11804" y="2810"/>
                </a:lnTo>
                <a:lnTo>
                  <a:pt x="11806" y="2820"/>
                </a:lnTo>
                <a:lnTo>
                  <a:pt x="11806" y="2830"/>
                </a:lnTo>
                <a:lnTo>
                  <a:pt x="11804" y="2834"/>
                </a:lnTo>
                <a:lnTo>
                  <a:pt x="11800" y="2836"/>
                </a:lnTo>
                <a:lnTo>
                  <a:pt x="11794" y="2836"/>
                </a:lnTo>
                <a:lnTo>
                  <a:pt x="11788" y="2832"/>
                </a:lnTo>
                <a:lnTo>
                  <a:pt x="11774" y="2826"/>
                </a:lnTo>
                <a:lnTo>
                  <a:pt x="11764" y="2824"/>
                </a:lnTo>
                <a:lnTo>
                  <a:pt x="11762" y="2824"/>
                </a:lnTo>
                <a:lnTo>
                  <a:pt x="11762" y="2826"/>
                </a:lnTo>
                <a:lnTo>
                  <a:pt x="11762" y="2830"/>
                </a:lnTo>
                <a:lnTo>
                  <a:pt x="11766" y="2836"/>
                </a:lnTo>
                <a:lnTo>
                  <a:pt x="11768" y="2838"/>
                </a:lnTo>
                <a:lnTo>
                  <a:pt x="11770" y="2842"/>
                </a:lnTo>
                <a:lnTo>
                  <a:pt x="11766" y="2848"/>
                </a:lnTo>
                <a:lnTo>
                  <a:pt x="11760" y="2854"/>
                </a:lnTo>
                <a:lnTo>
                  <a:pt x="11754" y="2862"/>
                </a:lnTo>
                <a:lnTo>
                  <a:pt x="11746" y="2868"/>
                </a:lnTo>
                <a:lnTo>
                  <a:pt x="11742" y="2876"/>
                </a:lnTo>
                <a:lnTo>
                  <a:pt x="11740" y="2878"/>
                </a:lnTo>
                <a:lnTo>
                  <a:pt x="11740" y="2882"/>
                </a:lnTo>
                <a:lnTo>
                  <a:pt x="11742" y="2886"/>
                </a:lnTo>
                <a:lnTo>
                  <a:pt x="11746" y="2888"/>
                </a:lnTo>
                <a:close/>
                <a:moveTo>
                  <a:pt x="11370" y="3520"/>
                </a:moveTo>
                <a:lnTo>
                  <a:pt x="11370" y="3520"/>
                </a:lnTo>
                <a:lnTo>
                  <a:pt x="11368" y="3522"/>
                </a:lnTo>
                <a:lnTo>
                  <a:pt x="11366" y="3524"/>
                </a:lnTo>
                <a:lnTo>
                  <a:pt x="11366" y="3528"/>
                </a:lnTo>
                <a:lnTo>
                  <a:pt x="11366" y="3530"/>
                </a:lnTo>
                <a:lnTo>
                  <a:pt x="11370" y="3532"/>
                </a:lnTo>
                <a:lnTo>
                  <a:pt x="11374" y="3530"/>
                </a:lnTo>
                <a:lnTo>
                  <a:pt x="11374" y="3528"/>
                </a:lnTo>
                <a:lnTo>
                  <a:pt x="11372" y="3524"/>
                </a:lnTo>
                <a:lnTo>
                  <a:pt x="11370" y="3520"/>
                </a:lnTo>
                <a:close/>
                <a:moveTo>
                  <a:pt x="11300" y="3398"/>
                </a:moveTo>
                <a:lnTo>
                  <a:pt x="11300" y="3398"/>
                </a:lnTo>
                <a:lnTo>
                  <a:pt x="11296" y="3398"/>
                </a:lnTo>
                <a:lnTo>
                  <a:pt x="11294" y="3402"/>
                </a:lnTo>
                <a:lnTo>
                  <a:pt x="11294" y="3406"/>
                </a:lnTo>
                <a:lnTo>
                  <a:pt x="11296" y="3408"/>
                </a:lnTo>
                <a:lnTo>
                  <a:pt x="11302" y="3406"/>
                </a:lnTo>
                <a:lnTo>
                  <a:pt x="11304" y="3404"/>
                </a:lnTo>
                <a:lnTo>
                  <a:pt x="11304" y="3402"/>
                </a:lnTo>
                <a:lnTo>
                  <a:pt x="11300" y="3398"/>
                </a:lnTo>
                <a:close/>
                <a:moveTo>
                  <a:pt x="11356" y="3414"/>
                </a:moveTo>
                <a:lnTo>
                  <a:pt x="11356" y="3414"/>
                </a:lnTo>
                <a:lnTo>
                  <a:pt x="11356" y="3412"/>
                </a:lnTo>
                <a:lnTo>
                  <a:pt x="11352" y="3412"/>
                </a:lnTo>
                <a:lnTo>
                  <a:pt x="11348" y="3416"/>
                </a:lnTo>
                <a:lnTo>
                  <a:pt x="11348" y="3424"/>
                </a:lnTo>
                <a:lnTo>
                  <a:pt x="11350" y="3426"/>
                </a:lnTo>
                <a:lnTo>
                  <a:pt x="11352" y="3424"/>
                </a:lnTo>
                <a:lnTo>
                  <a:pt x="11356" y="3420"/>
                </a:lnTo>
                <a:lnTo>
                  <a:pt x="11356" y="3414"/>
                </a:lnTo>
                <a:close/>
                <a:moveTo>
                  <a:pt x="11550" y="3304"/>
                </a:moveTo>
                <a:lnTo>
                  <a:pt x="11550" y="3304"/>
                </a:lnTo>
                <a:lnTo>
                  <a:pt x="11548" y="3304"/>
                </a:lnTo>
                <a:lnTo>
                  <a:pt x="11544" y="3308"/>
                </a:lnTo>
                <a:lnTo>
                  <a:pt x="11540" y="3316"/>
                </a:lnTo>
                <a:lnTo>
                  <a:pt x="11540" y="3320"/>
                </a:lnTo>
                <a:lnTo>
                  <a:pt x="11542" y="3324"/>
                </a:lnTo>
                <a:lnTo>
                  <a:pt x="11544" y="3324"/>
                </a:lnTo>
                <a:lnTo>
                  <a:pt x="11548" y="3318"/>
                </a:lnTo>
                <a:lnTo>
                  <a:pt x="11550" y="3310"/>
                </a:lnTo>
                <a:lnTo>
                  <a:pt x="11550" y="3304"/>
                </a:lnTo>
                <a:close/>
                <a:moveTo>
                  <a:pt x="11484" y="3218"/>
                </a:moveTo>
                <a:lnTo>
                  <a:pt x="11484" y="3218"/>
                </a:lnTo>
                <a:lnTo>
                  <a:pt x="11486" y="3216"/>
                </a:lnTo>
                <a:lnTo>
                  <a:pt x="11484" y="3212"/>
                </a:lnTo>
                <a:lnTo>
                  <a:pt x="11482" y="3210"/>
                </a:lnTo>
                <a:lnTo>
                  <a:pt x="11480" y="3208"/>
                </a:lnTo>
                <a:lnTo>
                  <a:pt x="11478" y="3210"/>
                </a:lnTo>
                <a:lnTo>
                  <a:pt x="11476" y="3214"/>
                </a:lnTo>
                <a:lnTo>
                  <a:pt x="11478" y="3216"/>
                </a:lnTo>
                <a:lnTo>
                  <a:pt x="11482" y="3218"/>
                </a:lnTo>
                <a:lnTo>
                  <a:pt x="11484" y="3218"/>
                </a:lnTo>
                <a:close/>
                <a:moveTo>
                  <a:pt x="11262" y="3740"/>
                </a:moveTo>
                <a:lnTo>
                  <a:pt x="11262" y="3740"/>
                </a:lnTo>
                <a:lnTo>
                  <a:pt x="11262" y="3736"/>
                </a:lnTo>
                <a:lnTo>
                  <a:pt x="11264" y="3732"/>
                </a:lnTo>
                <a:lnTo>
                  <a:pt x="11276" y="3720"/>
                </a:lnTo>
                <a:lnTo>
                  <a:pt x="11282" y="3712"/>
                </a:lnTo>
                <a:lnTo>
                  <a:pt x="11282" y="3708"/>
                </a:lnTo>
                <a:lnTo>
                  <a:pt x="11278" y="3708"/>
                </a:lnTo>
                <a:lnTo>
                  <a:pt x="11272" y="3712"/>
                </a:lnTo>
                <a:lnTo>
                  <a:pt x="11262" y="3722"/>
                </a:lnTo>
                <a:lnTo>
                  <a:pt x="11258" y="3728"/>
                </a:lnTo>
                <a:lnTo>
                  <a:pt x="11254" y="3738"/>
                </a:lnTo>
                <a:lnTo>
                  <a:pt x="11254" y="3742"/>
                </a:lnTo>
                <a:lnTo>
                  <a:pt x="11256" y="3744"/>
                </a:lnTo>
                <a:lnTo>
                  <a:pt x="11260" y="3744"/>
                </a:lnTo>
                <a:lnTo>
                  <a:pt x="11262" y="3740"/>
                </a:lnTo>
                <a:close/>
                <a:moveTo>
                  <a:pt x="11304" y="3662"/>
                </a:moveTo>
                <a:lnTo>
                  <a:pt x="11304" y="3662"/>
                </a:lnTo>
                <a:lnTo>
                  <a:pt x="11308" y="3664"/>
                </a:lnTo>
                <a:lnTo>
                  <a:pt x="11310" y="3664"/>
                </a:lnTo>
                <a:lnTo>
                  <a:pt x="11310" y="3660"/>
                </a:lnTo>
                <a:lnTo>
                  <a:pt x="11308" y="3654"/>
                </a:lnTo>
                <a:lnTo>
                  <a:pt x="11306" y="3652"/>
                </a:lnTo>
                <a:lnTo>
                  <a:pt x="11304" y="3654"/>
                </a:lnTo>
                <a:lnTo>
                  <a:pt x="11304" y="3658"/>
                </a:lnTo>
                <a:lnTo>
                  <a:pt x="11304" y="3662"/>
                </a:lnTo>
                <a:close/>
                <a:moveTo>
                  <a:pt x="11320" y="3638"/>
                </a:moveTo>
                <a:lnTo>
                  <a:pt x="11320" y="3638"/>
                </a:lnTo>
                <a:lnTo>
                  <a:pt x="11320" y="3640"/>
                </a:lnTo>
                <a:lnTo>
                  <a:pt x="11322" y="3640"/>
                </a:lnTo>
                <a:lnTo>
                  <a:pt x="11330" y="3636"/>
                </a:lnTo>
                <a:lnTo>
                  <a:pt x="11336" y="3628"/>
                </a:lnTo>
                <a:lnTo>
                  <a:pt x="11336" y="3624"/>
                </a:lnTo>
                <a:lnTo>
                  <a:pt x="11336" y="3622"/>
                </a:lnTo>
                <a:lnTo>
                  <a:pt x="11332" y="3622"/>
                </a:lnTo>
                <a:lnTo>
                  <a:pt x="11328" y="3624"/>
                </a:lnTo>
                <a:lnTo>
                  <a:pt x="11322" y="3630"/>
                </a:lnTo>
                <a:lnTo>
                  <a:pt x="11320" y="3632"/>
                </a:lnTo>
                <a:lnTo>
                  <a:pt x="11320" y="3638"/>
                </a:lnTo>
                <a:close/>
                <a:moveTo>
                  <a:pt x="11104" y="3838"/>
                </a:moveTo>
                <a:lnTo>
                  <a:pt x="11104" y="3838"/>
                </a:lnTo>
                <a:lnTo>
                  <a:pt x="11104" y="3834"/>
                </a:lnTo>
                <a:lnTo>
                  <a:pt x="11100" y="3830"/>
                </a:lnTo>
                <a:lnTo>
                  <a:pt x="11098" y="3830"/>
                </a:lnTo>
                <a:lnTo>
                  <a:pt x="11096" y="3832"/>
                </a:lnTo>
                <a:lnTo>
                  <a:pt x="11094" y="3834"/>
                </a:lnTo>
                <a:lnTo>
                  <a:pt x="11096" y="3838"/>
                </a:lnTo>
                <a:lnTo>
                  <a:pt x="11098" y="3840"/>
                </a:lnTo>
                <a:lnTo>
                  <a:pt x="11102" y="3840"/>
                </a:lnTo>
                <a:lnTo>
                  <a:pt x="11104" y="3838"/>
                </a:lnTo>
                <a:close/>
                <a:moveTo>
                  <a:pt x="11122" y="3824"/>
                </a:moveTo>
                <a:lnTo>
                  <a:pt x="11122" y="3824"/>
                </a:lnTo>
                <a:lnTo>
                  <a:pt x="11120" y="3824"/>
                </a:lnTo>
                <a:lnTo>
                  <a:pt x="11116" y="3826"/>
                </a:lnTo>
                <a:lnTo>
                  <a:pt x="11110" y="3830"/>
                </a:lnTo>
                <a:lnTo>
                  <a:pt x="11110" y="3832"/>
                </a:lnTo>
                <a:lnTo>
                  <a:pt x="11112" y="3834"/>
                </a:lnTo>
                <a:lnTo>
                  <a:pt x="11116" y="3836"/>
                </a:lnTo>
                <a:lnTo>
                  <a:pt x="11118" y="3834"/>
                </a:lnTo>
                <a:lnTo>
                  <a:pt x="11122" y="3824"/>
                </a:lnTo>
                <a:close/>
                <a:moveTo>
                  <a:pt x="11164" y="3810"/>
                </a:moveTo>
                <a:lnTo>
                  <a:pt x="11164" y="3810"/>
                </a:lnTo>
                <a:lnTo>
                  <a:pt x="11162" y="3810"/>
                </a:lnTo>
                <a:lnTo>
                  <a:pt x="11158" y="3810"/>
                </a:lnTo>
                <a:lnTo>
                  <a:pt x="11156" y="3814"/>
                </a:lnTo>
                <a:lnTo>
                  <a:pt x="11156" y="3816"/>
                </a:lnTo>
                <a:lnTo>
                  <a:pt x="11160" y="3818"/>
                </a:lnTo>
                <a:lnTo>
                  <a:pt x="11162" y="3816"/>
                </a:lnTo>
                <a:lnTo>
                  <a:pt x="11164" y="3814"/>
                </a:lnTo>
                <a:lnTo>
                  <a:pt x="11164" y="3810"/>
                </a:lnTo>
                <a:close/>
                <a:moveTo>
                  <a:pt x="11654" y="2152"/>
                </a:moveTo>
                <a:lnTo>
                  <a:pt x="11654" y="2152"/>
                </a:lnTo>
                <a:lnTo>
                  <a:pt x="11660" y="2154"/>
                </a:lnTo>
                <a:lnTo>
                  <a:pt x="11664" y="2152"/>
                </a:lnTo>
                <a:lnTo>
                  <a:pt x="11668" y="2148"/>
                </a:lnTo>
                <a:lnTo>
                  <a:pt x="11670" y="2144"/>
                </a:lnTo>
                <a:lnTo>
                  <a:pt x="11672" y="2138"/>
                </a:lnTo>
                <a:lnTo>
                  <a:pt x="11672" y="2134"/>
                </a:lnTo>
                <a:lnTo>
                  <a:pt x="11668" y="2130"/>
                </a:lnTo>
                <a:lnTo>
                  <a:pt x="11664" y="2128"/>
                </a:lnTo>
                <a:lnTo>
                  <a:pt x="11658" y="2128"/>
                </a:lnTo>
                <a:lnTo>
                  <a:pt x="11652" y="2128"/>
                </a:lnTo>
                <a:lnTo>
                  <a:pt x="11650" y="2132"/>
                </a:lnTo>
                <a:lnTo>
                  <a:pt x="11648" y="2134"/>
                </a:lnTo>
                <a:lnTo>
                  <a:pt x="11646" y="2138"/>
                </a:lnTo>
                <a:lnTo>
                  <a:pt x="11648" y="2142"/>
                </a:lnTo>
                <a:lnTo>
                  <a:pt x="11650" y="2146"/>
                </a:lnTo>
                <a:lnTo>
                  <a:pt x="11654" y="2152"/>
                </a:lnTo>
                <a:close/>
                <a:moveTo>
                  <a:pt x="13688" y="1366"/>
                </a:moveTo>
                <a:lnTo>
                  <a:pt x="13688" y="1366"/>
                </a:lnTo>
                <a:lnTo>
                  <a:pt x="13680" y="1356"/>
                </a:lnTo>
                <a:lnTo>
                  <a:pt x="13670" y="1348"/>
                </a:lnTo>
                <a:lnTo>
                  <a:pt x="13660" y="1344"/>
                </a:lnTo>
                <a:lnTo>
                  <a:pt x="13648" y="1340"/>
                </a:lnTo>
                <a:lnTo>
                  <a:pt x="13620" y="1338"/>
                </a:lnTo>
                <a:lnTo>
                  <a:pt x="13588" y="1336"/>
                </a:lnTo>
                <a:lnTo>
                  <a:pt x="13580" y="1336"/>
                </a:lnTo>
                <a:lnTo>
                  <a:pt x="13576" y="1340"/>
                </a:lnTo>
                <a:lnTo>
                  <a:pt x="13574" y="1342"/>
                </a:lnTo>
                <a:lnTo>
                  <a:pt x="13574" y="1348"/>
                </a:lnTo>
                <a:lnTo>
                  <a:pt x="13578" y="1358"/>
                </a:lnTo>
                <a:lnTo>
                  <a:pt x="13584" y="1372"/>
                </a:lnTo>
                <a:lnTo>
                  <a:pt x="13590" y="1382"/>
                </a:lnTo>
                <a:lnTo>
                  <a:pt x="13592" y="1390"/>
                </a:lnTo>
                <a:lnTo>
                  <a:pt x="13592" y="1392"/>
                </a:lnTo>
                <a:lnTo>
                  <a:pt x="13588" y="1392"/>
                </a:lnTo>
                <a:lnTo>
                  <a:pt x="13572" y="1384"/>
                </a:lnTo>
                <a:lnTo>
                  <a:pt x="13564" y="1378"/>
                </a:lnTo>
                <a:lnTo>
                  <a:pt x="13558" y="1372"/>
                </a:lnTo>
                <a:lnTo>
                  <a:pt x="13554" y="1366"/>
                </a:lnTo>
                <a:lnTo>
                  <a:pt x="13552" y="1362"/>
                </a:lnTo>
                <a:lnTo>
                  <a:pt x="13552" y="1350"/>
                </a:lnTo>
                <a:lnTo>
                  <a:pt x="13554" y="1338"/>
                </a:lnTo>
                <a:lnTo>
                  <a:pt x="13554" y="1326"/>
                </a:lnTo>
                <a:lnTo>
                  <a:pt x="13552" y="1320"/>
                </a:lnTo>
                <a:lnTo>
                  <a:pt x="13550" y="1314"/>
                </a:lnTo>
                <a:lnTo>
                  <a:pt x="13544" y="1306"/>
                </a:lnTo>
                <a:lnTo>
                  <a:pt x="13534" y="1300"/>
                </a:lnTo>
                <a:lnTo>
                  <a:pt x="13522" y="1292"/>
                </a:lnTo>
                <a:lnTo>
                  <a:pt x="13506" y="1284"/>
                </a:lnTo>
                <a:lnTo>
                  <a:pt x="13470" y="1266"/>
                </a:lnTo>
                <a:lnTo>
                  <a:pt x="13434" y="1248"/>
                </a:lnTo>
                <a:lnTo>
                  <a:pt x="13366" y="1214"/>
                </a:lnTo>
                <a:lnTo>
                  <a:pt x="13366" y="1208"/>
                </a:lnTo>
                <a:lnTo>
                  <a:pt x="13336" y="1194"/>
                </a:lnTo>
                <a:lnTo>
                  <a:pt x="13306" y="1180"/>
                </a:lnTo>
                <a:lnTo>
                  <a:pt x="13276" y="1170"/>
                </a:lnTo>
                <a:lnTo>
                  <a:pt x="13244" y="1162"/>
                </a:lnTo>
                <a:lnTo>
                  <a:pt x="13200" y="1150"/>
                </a:lnTo>
                <a:lnTo>
                  <a:pt x="13182" y="1146"/>
                </a:lnTo>
                <a:lnTo>
                  <a:pt x="13158" y="1142"/>
                </a:lnTo>
                <a:lnTo>
                  <a:pt x="13098" y="1138"/>
                </a:lnTo>
                <a:lnTo>
                  <a:pt x="13058" y="1134"/>
                </a:lnTo>
                <a:lnTo>
                  <a:pt x="13032" y="1128"/>
                </a:lnTo>
                <a:lnTo>
                  <a:pt x="13014" y="1122"/>
                </a:lnTo>
                <a:lnTo>
                  <a:pt x="13004" y="1118"/>
                </a:lnTo>
                <a:lnTo>
                  <a:pt x="12996" y="1116"/>
                </a:lnTo>
                <a:lnTo>
                  <a:pt x="12992" y="1118"/>
                </a:lnTo>
                <a:lnTo>
                  <a:pt x="12984" y="1126"/>
                </a:lnTo>
                <a:lnTo>
                  <a:pt x="12974" y="1142"/>
                </a:lnTo>
                <a:lnTo>
                  <a:pt x="12968" y="1150"/>
                </a:lnTo>
                <a:lnTo>
                  <a:pt x="12966" y="1158"/>
                </a:lnTo>
                <a:lnTo>
                  <a:pt x="12966" y="1162"/>
                </a:lnTo>
                <a:lnTo>
                  <a:pt x="12968" y="1168"/>
                </a:lnTo>
                <a:lnTo>
                  <a:pt x="12972" y="1170"/>
                </a:lnTo>
                <a:lnTo>
                  <a:pt x="12976" y="1174"/>
                </a:lnTo>
                <a:lnTo>
                  <a:pt x="12988" y="1178"/>
                </a:lnTo>
                <a:lnTo>
                  <a:pt x="12998" y="1182"/>
                </a:lnTo>
                <a:lnTo>
                  <a:pt x="13002" y="1184"/>
                </a:lnTo>
                <a:lnTo>
                  <a:pt x="13004" y="1188"/>
                </a:lnTo>
                <a:lnTo>
                  <a:pt x="13004" y="1192"/>
                </a:lnTo>
                <a:lnTo>
                  <a:pt x="13002" y="1196"/>
                </a:lnTo>
                <a:lnTo>
                  <a:pt x="12998" y="1204"/>
                </a:lnTo>
                <a:lnTo>
                  <a:pt x="12988" y="1212"/>
                </a:lnTo>
                <a:lnTo>
                  <a:pt x="12972" y="1224"/>
                </a:lnTo>
                <a:lnTo>
                  <a:pt x="12966" y="1228"/>
                </a:lnTo>
                <a:lnTo>
                  <a:pt x="12960" y="1228"/>
                </a:lnTo>
                <a:lnTo>
                  <a:pt x="12956" y="1228"/>
                </a:lnTo>
                <a:lnTo>
                  <a:pt x="12952" y="1226"/>
                </a:lnTo>
                <a:lnTo>
                  <a:pt x="12946" y="1220"/>
                </a:lnTo>
                <a:lnTo>
                  <a:pt x="12940" y="1210"/>
                </a:lnTo>
                <a:lnTo>
                  <a:pt x="12934" y="1202"/>
                </a:lnTo>
                <a:lnTo>
                  <a:pt x="12928" y="1198"/>
                </a:lnTo>
                <a:lnTo>
                  <a:pt x="12922" y="1196"/>
                </a:lnTo>
                <a:lnTo>
                  <a:pt x="12916" y="1194"/>
                </a:lnTo>
                <a:lnTo>
                  <a:pt x="12908" y="1194"/>
                </a:lnTo>
                <a:lnTo>
                  <a:pt x="12900" y="1194"/>
                </a:lnTo>
                <a:lnTo>
                  <a:pt x="12894" y="1192"/>
                </a:lnTo>
                <a:lnTo>
                  <a:pt x="12892" y="1190"/>
                </a:lnTo>
                <a:lnTo>
                  <a:pt x="12890" y="1186"/>
                </a:lnTo>
                <a:lnTo>
                  <a:pt x="12888" y="1178"/>
                </a:lnTo>
                <a:lnTo>
                  <a:pt x="12888" y="1170"/>
                </a:lnTo>
                <a:lnTo>
                  <a:pt x="12888" y="1162"/>
                </a:lnTo>
                <a:lnTo>
                  <a:pt x="12886" y="1158"/>
                </a:lnTo>
                <a:lnTo>
                  <a:pt x="12882" y="1156"/>
                </a:lnTo>
                <a:lnTo>
                  <a:pt x="12876" y="1156"/>
                </a:lnTo>
                <a:lnTo>
                  <a:pt x="12870" y="1156"/>
                </a:lnTo>
                <a:lnTo>
                  <a:pt x="12846" y="1164"/>
                </a:lnTo>
                <a:lnTo>
                  <a:pt x="12832" y="1168"/>
                </a:lnTo>
                <a:lnTo>
                  <a:pt x="12820" y="1170"/>
                </a:lnTo>
                <a:lnTo>
                  <a:pt x="12808" y="1170"/>
                </a:lnTo>
                <a:lnTo>
                  <a:pt x="12796" y="1170"/>
                </a:lnTo>
                <a:lnTo>
                  <a:pt x="12778" y="1168"/>
                </a:lnTo>
                <a:lnTo>
                  <a:pt x="12758" y="1162"/>
                </a:lnTo>
                <a:lnTo>
                  <a:pt x="12740" y="1158"/>
                </a:lnTo>
                <a:lnTo>
                  <a:pt x="12716" y="1154"/>
                </a:lnTo>
                <a:lnTo>
                  <a:pt x="12704" y="1152"/>
                </a:lnTo>
                <a:lnTo>
                  <a:pt x="12688" y="1154"/>
                </a:lnTo>
                <a:lnTo>
                  <a:pt x="12672" y="1154"/>
                </a:lnTo>
                <a:lnTo>
                  <a:pt x="12654" y="1158"/>
                </a:lnTo>
                <a:lnTo>
                  <a:pt x="12620" y="1164"/>
                </a:lnTo>
                <a:lnTo>
                  <a:pt x="12594" y="1166"/>
                </a:lnTo>
                <a:lnTo>
                  <a:pt x="12574" y="1164"/>
                </a:lnTo>
                <a:lnTo>
                  <a:pt x="12562" y="1160"/>
                </a:lnTo>
                <a:lnTo>
                  <a:pt x="12558" y="1156"/>
                </a:lnTo>
                <a:lnTo>
                  <a:pt x="12554" y="1152"/>
                </a:lnTo>
                <a:lnTo>
                  <a:pt x="12552" y="1142"/>
                </a:lnTo>
                <a:lnTo>
                  <a:pt x="12552" y="1132"/>
                </a:lnTo>
                <a:lnTo>
                  <a:pt x="12556" y="1122"/>
                </a:lnTo>
                <a:lnTo>
                  <a:pt x="12558" y="1118"/>
                </a:lnTo>
                <a:lnTo>
                  <a:pt x="12558" y="1112"/>
                </a:lnTo>
                <a:lnTo>
                  <a:pt x="12556" y="1104"/>
                </a:lnTo>
                <a:lnTo>
                  <a:pt x="12552" y="1098"/>
                </a:lnTo>
                <a:lnTo>
                  <a:pt x="12544" y="1090"/>
                </a:lnTo>
                <a:lnTo>
                  <a:pt x="12536" y="1084"/>
                </a:lnTo>
                <a:lnTo>
                  <a:pt x="12524" y="1078"/>
                </a:lnTo>
                <a:lnTo>
                  <a:pt x="12512" y="1072"/>
                </a:lnTo>
                <a:lnTo>
                  <a:pt x="12496" y="1066"/>
                </a:lnTo>
                <a:lnTo>
                  <a:pt x="12480" y="1062"/>
                </a:lnTo>
                <a:lnTo>
                  <a:pt x="12460" y="1058"/>
                </a:lnTo>
                <a:lnTo>
                  <a:pt x="12440" y="1056"/>
                </a:lnTo>
                <a:lnTo>
                  <a:pt x="12416" y="1056"/>
                </a:lnTo>
                <a:lnTo>
                  <a:pt x="12392" y="1056"/>
                </a:lnTo>
                <a:lnTo>
                  <a:pt x="12364" y="1058"/>
                </a:lnTo>
                <a:lnTo>
                  <a:pt x="12336" y="1064"/>
                </a:lnTo>
                <a:lnTo>
                  <a:pt x="12308" y="1068"/>
                </a:lnTo>
                <a:lnTo>
                  <a:pt x="12284" y="1068"/>
                </a:lnTo>
                <a:lnTo>
                  <a:pt x="12264" y="1068"/>
                </a:lnTo>
                <a:lnTo>
                  <a:pt x="12246" y="1064"/>
                </a:lnTo>
                <a:lnTo>
                  <a:pt x="12230" y="1060"/>
                </a:lnTo>
                <a:lnTo>
                  <a:pt x="12218" y="1054"/>
                </a:lnTo>
                <a:lnTo>
                  <a:pt x="12206" y="1046"/>
                </a:lnTo>
                <a:lnTo>
                  <a:pt x="12196" y="1038"/>
                </a:lnTo>
                <a:lnTo>
                  <a:pt x="12180" y="1022"/>
                </a:lnTo>
                <a:lnTo>
                  <a:pt x="12168" y="1004"/>
                </a:lnTo>
                <a:lnTo>
                  <a:pt x="12152" y="988"/>
                </a:lnTo>
                <a:lnTo>
                  <a:pt x="12144" y="982"/>
                </a:lnTo>
                <a:lnTo>
                  <a:pt x="12136" y="978"/>
                </a:lnTo>
                <a:lnTo>
                  <a:pt x="12116" y="972"/>
                </a:lnTo>
                <a:lnTo>
                  <a:pt x="12102" y="968"/>
                </a:lnTo>
                <a:lnTo>
                  <a:pt x="12076" y="966"/>
                </a:lnTo>
                <a:lnTo>
                  <a:pt x="12042" y="964"/>
                </a:lnTo>
                <a:lnTo>
                  <a:pt x="12018" y="960"/>
                </a:lnTo>
                <a:lnTo>
                  <a:pt x="11988" y="954"/>
                </a:lnTo>
                <a:lnTo>
                  <a:pt x="11958" y="946"/>
                </a:lnTo>
                <a:lnTo>
                  <a:pt x="11932" y="942"/>
                </a:lnTo>
                <a:lnTo>
                  <a:pt x="11890" y="940"/>
                </a:lnTo>
                <a:lnTo>
                  <a:pt x="11854" y="936"/>
                </a:lnTo>
                <a:lnTo>
                  <a:pt x="11834" y="934"/>
                </a:lnTo>
                <a:lnTo>
                  <a:pt x="11810" y="928"/>
                </a:lnTo>
                <a:lnTo>
                  <a:pt x="11790" y="924"/>
                </a:lnTo>
                <a:lnTo>
                  <a:pt x="11782" y="924"/>
                </a:lnTo>
                <a:lnTo>
                  <a:pt x="11780" y="926"/>
                </a:lnTo>
                <a:lnTo>
                  <a:pt x="11778" y="928"/>
                </a:lnTo>
                <a:lnTo>
                  <a:pt x="11780" y="934"/>
                </a:lnTo>
                <a:lnTo>
                  <a:pt x="11780" y="940"/>
                </a:lnTo>
                <a:lnTo>
                  <a:pt x="11778" y="942"/>
                </a:lnTo>
                <a:lnTo>
                  <a:pt x="11776" y="946"/>
                </a:lnTo>
                <a:lnTo>
                  <a:pt x="11772" y="948"/>
                </a:lnTo>
                <a:lnTo>
                  <a:pt x="11764" y="950"/>
                </a:lnTo>
                <a:lnTo>
                  <a:pt x="11742" y="954"/>
                </a:lnTo>
                <a:lnTo>
                  <a:pt x="11730" y="954"/>
                </a:lnTo>
                <a:lnTo>
                  <a:pt x="11722" y="958"/>
                </a:lnTo>
                <a:lnTo>
                  <a:pt x="11720" y="962"/>
                </a:lnTo>
                <a:lnTo>
                  <a:pt x="11718" y="968"/>
                </a:lnTo>
                <a:lnTo>
                  <a:pt x="11720" y="974"/>
                </a:lnTo>
                <a:lnTo>
                  <a:pt x="11724" y="982"/>
                </a:lnTo>
                <a:lnTo>
                  <a:pt x="11734" y="996"/>
                </a:lnTo>
                <a:lnTo>
                  <a:pt x="11746" y="1010"/>
                </a:lnTo>
                <a:lnTo>
                  <a:pt x="11748" y="1016"/>
                </a:lnTo>
                <a:lnTo>
                  <a:pt x="11750" y="1022"/>
                </a:lnTo>
                <a:lnTo>
                  <a:pt x="11748" y="1024"/>
                </a:lnTo>
                <a:lnTo>
                  <a:pt x="11744" y="1026"/>
                </a:lnTo>
                <a:lnTo>
                  <a:pt x="11736" y="1026"/>
                </a:lnTo>
                <a:lnTo>
                  <a:pt x="11724" y="1024"/>
                </a:lnTo>
                <a:lnTo>
                  <a:pt x="11698" y="1018"/>
                </a:lnTo>
                <a:lnTo>
                  <a:pt x="11680" y="1016"/>
                </a:lnTo>
                <a:lnTo>
                  <a:pt x="11668" y="1018"/>
                </a:lnTo>
                <a:lnTo>
                  <a:pt x="11658" y="1020"/>
                </a:lnTo>
                <a:lnTo>
                  <a:pt x="11650" y="1022"/>
                </a:lnTo>
                <a:lnTo>
                  <a:pt x="11640" y="1024"/>
                </a:lnTo>
                <a:lnTo>
                  <a:pt x="11624" y="1024"/>
                </a:lnTo>
                <a:lnTo>
                  <a:pt x="11604" y="1020"/>
                </a:lnTo>
                <a:lnTo>
                  <a:pt x="11592" y="1018"/>
                </a:lnTo>
                <a:lnTo>
                  <a:pt x="11582" y="1016"/>
                </a:lnTo>
                <a:lnTo>
                  <a:pt x="11574" y="1018"/>
                </a:lnTo>
                <a:lnTo>
                  <a:pt x="11566" y="1020"/>
                </a:lnTo>
                <a:lnTo>
                  <a:pt x="11552" y="1024"/>
                </a:lnTo>
                <a:lnTo>
                  <a:pt x="11538" y="1030"/>
                </a:lnTo>
                <a:lnTo>
                  <a:pt x="11526" y="1036"/>
                </a:lnTo>
                <a:lnTo>
                  <a:pt x="11520" y="1036"/>
                </a:lnTo>
                <a:lnTo>
                  <a:pt x="11512" y="1036"/>
                </a:lnTo>
                <a:lnTo>
                  <a:pt x="11504" y="1034"/>
                </a:lnTo>
                <a:lnTo>
                  <a:pt x="11496" y="1032"/>
                </a:lnTo>
                <a:lnTo>
                  <a:pt x="11486" y="1026"/>
                </a:lnTo>
                <a:lnTo>
                  <a:pt x="11474" y="1018"/>
                </a:lnTo>
                <a:lnTo>
                  <a:pt x="11464" y="1012"/>
                </a:lnTo>
                <a:lnTo>
                  <a:pt x="11454" y="1010"/>
                </a:lnTo>
                <a:lnTo>
                  <a:pt x="11446" y="1010"/>
                </a:lnTo>
                <a:lnTo>
                  <a:pt x="11440" y="1014"/>
                </a:lnTo>
                <a:lnTo>
                  <a:pt x="11434" y="1020"/>
                </a:lnTo>
                <a:lnTo>
                  <a:pt x="11428" y="1028"/>
                </a:lnTo>
                <a:lnTo>
                  <a:pt x="11418" y="1046"/>
                </a:lnTo>
                <a:lnTo>
                  <a:pt x="11408" y="1064"/>
                </a:lnTo>
                <a:lnTo>
                  <a:pt x="11404" y="1070"/>
                </a:lnTo>
                <a:lnTo>
                  <a:pt x="11396" y="1076"/>
                </a:lnTo>
                <a:lnTo>
                  <a:pt x="11390" y="1078"/>
                </a:lnTo>
                <a:lnTo>
                  <a:pt x="11380" y="1078"/>
                </a:lnTo>
                <a:lnTo>
                  <a:pt x="11370" y="1072"/>
                </a:lnTo>
                <a:lnTo>
                  <a:pt x="11358" y="1062"/>
                </a:lnTo>
                <a:lnTo>
                  <a:pt x="11316" y="1022"/>
                </a:lnTo>
                <a:lnTo>
                  <a:pt x="11290" y="994"/>
                </a:lnTo>
                <a:lnTo>
                  <a:pt x="11278" y="984"/>
                </a:lnTo>
                <a:lnTo>
                  <a:pt x="11268" y="976"/>
                </a:lnTo>
                <a:lnTo>
                  <a:pt x="11256" y="968"/>
                </a:lnTo>
                <a:lnTo>
                  <a:pt x="11242" y="962"/>
                </a:lnTo>
                <a:lnTo>
                  <a:pt x="11234" y="960"/>
                </a:lnTo>
                <a:lnTo>
                  <a:pt x="11230" y="960"/>
                </a:lnTo>
                <a:lnTo>
                  <a:pt x="11226" y="962"/>
                </a:lnTo>
                <a:lnTo>
                  <a:pt x="11226" y="964"/>
                </a:lnTo>
                <a:lnTo>
                  <a:pt x="11228" y="972"/>
                </a:lnTo>
                <a:lnTo>
                  <a:pt x="11232" y="982"/>
                </a:lnTo>
                <a:lnTo>
                  <a:pt x="11236" y="992"/>
                </a:lnTo>
                <a:lnTo>
                  <a:pt x="11238" y="996"/>
                </a:lnTo>
                <a:lnTo>
                  <a:pt x="11238" y="998"/>
                </a:lnTo>
                <a:lnTo>
                  <a:pt x="11234" y="996"/>
                </a:lnTo>
                <a:lnTo>
                  <a:pt x="11224" y="988"/>
                </a:lnTo>
                <a:lnTo>
                  <a:pt x="11206" y="976"/>
                </a:lnTo>
                <a:lnTo>
                  <a:pt x="11184" y="964"/>
                </a:lnTo>
                <a:lnTo>
                  <a:pt x="11158" y="954"/>
                </a:lnTo>
                <a:lnTo>
                  <a:pt x="11130" y="944"/>
                </a:lnTo>
                <a:lnTo>
                  <a:pt x="11096" y="934"/>
                </a:lnTo>
                <a:lnTo>
                  <a:pt x="11058" y="926"/>
                </a:lnTo>
                <a:lnTo>
                  <a:pt x="11018" y="920"/>
                </a:lnTo>
                <a:lnTo>
                  <a:pt x="10970" y="916"/>
                </a:lnTo>
                <a:lnTo>
                  <a:pt x="10918" y="910"/>
                </a:lnTo>
                <a:lnTo>
                  <a:pt x="10900" y="908"/>
                </a:lnTo>
                <a:lnTo>
                  <a:pt x="10890" y="904"/>
                </a:lnTo>
                <a:lnTo>
                  <a:pt x="10882" y="900"/>
                </a:lnTo>
                <a:lnTo>
                  <a:pt x="10880" y="898"/>
                </a:lnTo>
                <a:lnTo>
                  <a:pt x="10880" y="894"/>
                </a:lnTo>
                <a:lnTo>
                  <a:pt x="10882" y="890"/>
                </a:lnTo>
                <a:lnTo>
                  <a:pt x="10890" y="884"/>
                </a:lnTo>
                <a:lnTo>
                  <a:pt x="10896" y="878"/>
                </a:lnTo>
                <a:lnTo>
                  <a:pt x="10898" y="874"/>
                </a:lnTo>
                <a:lnTo>
                  <a:pt x="10896" y="872"/>
                </a:lnTo>
                <a:lnTo>
                  <a:pt x="10890" y="870"/>
                </a:lnTo>
                <a:lnTo>
                  <a:pt x="10880" y="870"/>
                </a:lnTo>
                <a:lnTo>
                  <a:pt x="10834" y="866"/>
                </a:lnTo>
                <a:lnTo>
                  <a:pt x="10792" y="864"/>
                </a:lnTo>
                <a:lnTo>
                  <a:pt x="10752" y="864"/>
                </a:lnTo>
                <a:lnTo>
                  <a:pt x="10732" y="866"/>
                </a:lnTo>
                <a:lnTo>
                  <a:pt x="10710" y="868"/>
                </a:lnTo>
                <a:lnTo>
                  <a:pt x="10702" y="870"/>
                </a:lnTo>
                <a:lnTo>
                  <a:pt x="10694" y="870"/>
                </a:lnTo>
                <a:lnTo>
                  <a:pt x="10688" y="870"/>
                </a:lnTo>
                <a:lnTo>
                  <a:pt x="10684" y="866"/>
                </a:lnTo>
                <a:lnTo>
                  <a:pt x="10678" y="860"/>
                </a:lnTo>
                <a:lnTo>
                  <a:pt x="10674" y="854"/>
                </a:lnTo>
                <a:lnTo>
                  <a:pt x="10672" y="848"/>
                </a:lnTo>
                <a:lnTo>
                  <a:pt x="10668" y="842"/>
                </a:lnTo>
                <a:lnTo>
                  <a:pt x="10666" y="842"/>
                </a:lnTo>
                <a:lnTo>
                  <a:pt x="10662" y="842"/>
                </a:lnTo>
                <a:lnTo>
                  <a:pt x="10650" y="848"/>
                </a:lnTo>
                <a:lnTo>
                  <a:pt x="10636" y="852"/>
                </a:lnTo>
                <a:lnTo>
                  <a:pt x="10626" y="854"/>
                </a:lnTo>
                <a:lnTo>
                  <a:pt x="10618" y="852"/>
                </a:lnTo>
                <a:lnTo>
                  <a:pt x="10610" y="848"/>
                </a:lnTo>
                <a:lnTo>
                  <a:pt x="10602" y="842"/>
                </a:lnTo>
                <a:lnTo>
                  <a:pt x="10594" y="838"/>
                </a:lnTo>
                <a:lnTo>
                  <a:pt x="10580" y="838"/>
                </a:lnTo>
                <a:lnTo>
                  <a:pt x="10564" y="840"/>
                </a:lnTo>
                <a:lnTo>
                  <a:pt x="10548" y="844"/>
                </a:lnTo>
                <a:lnTo>
                  <a:pt x="10542" y="850"/>
                </a:lnTo>
                <a:lnTo>
                  <a:pt x="10538" y="856"/>
                </a:lnTo>
                <a:lnTo>
                  <a:pt x="10536" y="864"/>
                </a:lnTo>
                <a:lnTo>
                  <a:pt x="10532" y="872"/>
                </a:lnTo>
                <a:lnTo>
                  <a:pt x="10522" y="878"/>
                </a:lnTo>
                <a:lnTo>
                  <a:pt x="10504" y="886"/>
                </a:lnTo>
                <a:lnTo>
                  <a:pt x="10474" y="892"/>
                </a:lnTo>
                <a:lnTo>
                  <a:pt x="10442" y="896"/>
                </a:lnTo>
                <a:lnTo>
                  <a:pt x="10418" y="896"/>
                </a:lnTo>
                <a:lnTo>
                  <a:pt x="10404" y="896"/>
                </a:lnTo>
                <a:lnTo>
                  <a:pt x="10402" y="894"/>
                </a:lnTo>
                <a:lnTo>
                  <a:pt x="10400" y="892"/>
                </a:lnTo>
                <a:lnTo>
                  <a:pt x="10400" y="888"/>
                </a:lnTo>
                <a:lnTo>
                  <a:pt x="10404" y="886"/>
                </a:lnTo>
                <a:lnTo>
                  <a:pt x="10416" y="876"/>
                </a:lnTo>
                <a:lnTo>
                  <a:pt x="10438" y="866"/>
                </a:lnTo>
                <a:lnTo>
                  <a:pt x="10468" y="852"/>
                </a:lnTo>
                <a:lnTo>
                  <a:pt x="10498" y="838"/>
                </a:lnTo>
                <a:lnTo>
                  <a:pt x="10520" y="828"/>
                </a:lnTo>
                <a:lnTo>
                  <a:pt x="10548" y="808"/>
                </a:lnTo>
                <a:lnTo>
                  <a:pt x="10562" y="800"/>
                </a:lnTo>
                <a:lnTo>
                  <a:pt x="10576" y="792"/>
                </a:lnTo>
                <a:lnTo>
                  <a:pt x="10596" y="784"/>
                </a:lnTo>
                <a:lnTo>
                  <a:pt x="10622" y="776"/>
                </a:lnTo>
                <a:lnTo>
                  <a:pt x="10650" y="766"/>
                </a:lnTo>
                <a:lnTo>
                  <a:pt x="10670" y="754"/>
                </a:lnTo>
                <a:lnTo>
                  <a:pt x="10678" y="748"/>
                </a:lnTo>
                <a:lnTo>
                  <a:pt x="10684" y="740"/>
                </a:lnTo>
                <a:lnTo>
                  <a:pt x="10692" y="728"/>
                </a:lnTo>
                <a:lnTo>
                  <a:pt x="10694" y="714"/>
                </a:lnTo>
                <a:lnTo>
                  <a:pt x="10694" y="700"/>
                </a:lnTo>
                <a:lnTo>
                  <a:pt x="10692" y="688"/>
                </a:lnTo>
                <a:lnTo>
                  <a:pt x="10686" y="678"/>
                </a:lnTo>
                <a:lnTo>
                  <a:pt x="10680" y="670"/>
                </a:lnTo>
                <a:lnTo>
                  <a:pt x="10672" y="664"/>
                </a:lnTo>
                <a:lnTo>
                  <a:pt x="10664" y="660"/>
                </a:lnTo>
                <a:lnTo>
                  <a:pt x="10656" y="658"/>
                </a:lnTo>
                <a:lnTo>
                  <a:pt x="10636" y="652"/>
                </a:lnTo>
                <a:lnTo>
                  <a:pt x="10626" y="646"/>
                </a:lnTo>
                <a:lnTo>
                  <a:pt x="10614" y="638"/>
                </a:lnTo>
                <a:lnTo>
                  <a:pt x="10600" y="630"/>
                </a:lnTo>
                <a:lnTo>
                  <a:pt x="10588" y="624"/>
                </a:lnTo>
                <a:lnTo>
                  <a:pt x="10574" y="624"/>
                </a:lnTo>
                <a:lnTo>
                  <a:pt x="10562" y="624"/>
                </a:lnTo>
                <a:lnTo>
                  <a:pt x="10532" y="626"/>
                </a:lnTo>
                <a:lnTo>
                  <a:pt x="10518" y="626"/>
                </a:lnTo>
                <a:lnTo>
                  <a:pt x="10500" y="624"/>
                </a:lnTo>
                <a:lnTo>
                  <a:pt x="10486" y="622"/>
                </a:lnTo>
                <a:lnTo>
                  <a:pt x="10478" y="622"/>
                </a:lnTo>
                <a:lnTo>
                  <a:pt x="10472" y="624"/>
                </a:lnTo>
                <a:lnTo>
                  <a:pt x="10466" y="628"/>
                </a:lnTo>
                <a:lnTo>
                  <a:pt x="10462" y="632"/>
                </a:lnTo>
                <a:lnTo>
                  <a:pt x="10454" y="636"/>
                </a:lnTo>
                <a:lnTo>
                  <a:pt x="10442" y="640"/>
                </a:lnTo>
                <a:lnTo>
                  <a:pt x="10426" y="642"/>
                </a:lnTo>
                <a:lnTo>
                  <a:pt x="10404" y="644"/>
                </a:lnTo>
                <a:lnTo>
                  <a:pt x="10400" y="644"/>
                </a:lnTo>
                <a:lnTo>
                  <a:pt x="10400" y="642"/>
                </a:lnTo>
                <a:lnTo>
                  <a:pt x="10406" y="636"/>
                </a:lnTo>
                <a:lnTo>
                  <a:pt x="10416" y="628"/>
                </a:lnTo>
                <a:lnTo>
                  <a:pt x="10426" y="620"/>
                </a:lnTo>
                <a:lnTo>
                  <a:pt x="10430" y="616"/>
                </a:lnTo>
                <a:lnTo>
                  <a:pt x="10430" y="612"/>
                </a:lnTo>
                <a:lnTo>
                  <a:pt x="10428" y="608"/>
                </a:lnTo>
                <a:lnTo>
                  <a:pt x="10422" y="606"/>
                </a:lnTo>
                <a:lnTo>
                  <a:pt x="10412" y="604"/>
                </a:lnTo>
                <a:lnTo>
                  <a:pt x="10396" y="602"/>
                </a:lnTo>
                <a:lnTo>
                  <a:pt x="10366" y="600"/>
                </a:lnTo>
                <a:lnTo>
                  <a:pt x="10348" y="598"/>
                </a:lnTo>
                <a:lnTo>
                  <a:pt x="10336" y="594"/>
                </a:lnTo>
                <a:lnTo>
                  <a:pt x="10334" y="592"/>
                </a:lnTo>
                <a:lnTo>
                  <a:pt x="10338" y="588"/>
                </a:lnTo>
                <a:lnTo>
                  <a:pt x="10346" y="584"/>
                </a:lnTo>
                <a:lnTo>
                  <a:pt x="10374" y="578"/>
                </a:lnTo>
                <a:lnTo>
                  <a:pt x="10380" y="576"/>
                </a:lnTo>
                <a:lnTo>
                  <a:pt x="10384" y="572"/>
                </a:lnTo>
                <a:lnTo>
                  <a:pt x="10384" y="570"/>
                </a:lnTo>
                <a:lnTo>
                  <a:pt x="10384" y="566"/>
                </a:lnTo>
                <a:lnTo>
                  <a:pt x="10380" y="562"/>
                </a:lnTo>
                <a:lnTo>
                  <a:pt x="10374" y="558"/>
                </a:lnTo>
                <a:lnTo>
                  <a:pt x="10358" y="552"/>
                </a:lnTo>
                <a:lnTo>
                  <a:pt x="10336" y="548"/>
                </a:lnTo>
                <a:lnTo>
                  <a:pt x="10310" y="546"/>
                </a:lnTo>
                <a:lnTo>
                  <a:pt x="10296" y="548"/>
                </a:lnTo>
                <a:lnTo>
                  <a:pt x="10280" y="550"/>
                </a:lnTo>
                <a:lnTo>
                  <a:pt x="10266" y="554"/>
                </a:lnTo>
                <a:lnTo>
                  <a:pt x="10250" y="560"/>
                </a:lnTo>
                <a:lnTo>
                  <a:pt x="10230" y="570"/>
                </a:lnTo>
                <a:lnTo>
                  <a:pt x="10214" y="578"/>
                </a:lnTo>
                <a:lnTo>
                  <a:pt x="10202" y="586"/>
                </a:lnTo>
                <a:lnTo>
                  <a:pt x="10192" y="594"/>
                </a:lnTo>
                <a:lnTo>
                  <a:pt x="10184" y="602"/>
                </a:lnTo>
                <a:lnTo>
                  <a:pt x="10180" y="608"/>
                </a:lnTo>
                <a:lnTo>
                  <a:pt x="10174" y="618"/>
                </a:lnTo>
                <a:lnTo>
                  <a:pt x="10172" y="626"/>
                </a:lnTo>
                <a:lnTo>
                  <a:pt x="10168" y="634"/>
                </a:lnTo>
                <a:lnTo>
                  <a:pt x="10166" y="636"/>
                </a:lnTo>
                <a:lnTo>
                  <a:pt x="10160" y="638"/>
                </a:lnTo>
                <a:lnTo>
                  <a:pt x="10144" y="640"/>
                </a:lnTo>
                <a:lnTo>
                  <a:pt x="10112" y="640"/>
                </a:lnTo>
                <a:lnTo>
                  <a:pt x="10098" y="642"/>
                </a:lnTo>
                <a:lnTo>
                  <a:pt x="10094" y="644"/>
                </a:lnTo>
                <a:lnTo>
                  <a:pt x="10094" y="646"/>
                </a:lnTo>
                <a:lnTo>
                  <a:pt x="10096" y="648"/>
                </a:lnTo>
                <a:lnTo>
                  <a:pt x="10098" y="652"/>
                </a:lnTo>
                <a:lnTo>
                  <a:pt x="10098" y="654"/>
                </a:lnTo>
                <a:lnTo>
                  <a:pt x="10094" y="658"/>
                </a:lnTo>
                <a:lnTo>
                  <a:pt x="10080" y="664"/>
                </a:lnTo>
                <a:lnTo>
                  <a:pt x="10050" y="670"/>
                </a:lnTo>
                <a:lnTo>
                  <a:pt x="10020" y="676"/>
                </a:lnTo>
                <a:lnTo>
                  <a:pt x="10006" y="676"/>
                </a:lnTo>
                <a:lnTo>
                  <a:pt x="10002" y="676"/>
                </a:lnTo>
                <a:lnTo>
                  <a:pt x="10000" y="674"/>
                </a:lnTo>
                <a:lnTo>
                  <a:pt x="10000" y="670"/>
                </a:lnTo>
                <a:lnTo>
                  <a:pt x="10000" y="666"/>
                </a:lnTo>
                <a:lnTo>
                  <a:pt x="9998" y="664"/>
                </a:lnTo>
                <a:lnTo>
                  <a:pt x="9994" y="662"/>
                </a:lnTo>
                <a:lnTo>
                  <a:pt x="9988" y="660"/>
                </a:lnTo>
                <a:lnTo>
                  <a:pt x="9964" y="660"/>
                </a:lnTo>
                <a:lnTo>
                  <a:pt x="9922" y="664"/>
                </a:lnTo>
                <a:lnTo>
                  <a:pt x="9882" y="670"/>
                </a:lnTo>
                <a:lnTo>
                  <a:pt x="9870" y="674"/>
                </a:lnTo>
                <a:lnTo>
                  <a:pt x="9862" y="678"/>
                </a:lnTo>
                <a:lnTo>
                  <a:pt x="9858" y="680"/>
                </a:lnTo>
                <a:lnTo>
                  <a:pt x="9856" y="684"/>
                </a:lnTo>
                <a:lnTo>
                  <a:pt x="9858" y="690"/>
                </a:lnTo>
                <a:lnTo>
                  <a:pt x="9860" y="692"/>
                </a:lnTo>
                <a:lnTo>
                  <a:pt x="9858" y="696"/>
                </a:lnTo>
                <a:lnTo>
                  <a:pt x="9856" y="698"/>
                </a:lnTo>
                <a:lnTo>
                  <a:pt x="9852" y="700"/>
                </a:lnTo>
                <a:lnTo>
                  <a:pt x="9844" y="704"/>
                </a:lnTo>
                <a:lnTo>
                  <a:pt x="9830" y="706"/>
                </a:lnTo>
                <a:lnTo>
                  <a:pt x="9786" y="710"/>
                </a:lnTo>
                <a:lnTo>
                  <a:pt x="9738" y="716"/>
                </a:lnTo>
                <a:lnTo>
                  <a:pt x="9708" y="720"/>
                </a:lnTo>
                <a:lnTo>
                  <a:pt x="9688" y="726"/>
                </a:lnTo>
                <a:lnTo>
                  <a:pt x="9678" y="732"/>
                </a:lnTo>
                <a:lnTo>
                  <a:pt x="9672" y="738"/>
                </a:lnTo>
                <a:lnTo>
                  <a:pt x="9664" y="742"/>
                </a:lnTo>
                <a:lnTo>
                  <a:pt x="9652" y="746"/>
                </a:lnTo>
                <a:lnTo>
                  <a:pt x="9630" y="748"/>
                </a:lnTo>
                <a:lnTo>
                  <a:pt x="9618" y="750"/>
                </a:lnTo>
                <a:lnTo>
                  <a:pt x="9606" y="752"/>
                </a:lnTo>
                <a:lnTo>
                  <a:pt x="9596" y="756"/>
                </a:lnTo>
                <a:lnTo>
                  <a:pt x="9588" y="760"/>
                </a:lnTo>
                <a:lnTo>
                  <a:pt x="9580" y="766"/>
                </a:lnTo>
                <a:lnTo>
                  <a:pt x="9574" y="772"/>
                </a:lnTo>
                <a:lnTo>
                  <a:pt x="9570" y="778"/>
                </a:lnTo>
                <a:lnTo>
                  <a:pt x="9568" y="784"/>
                </a:lnTo>
                <a:lnTo>
                  <a:pt x="9566" y="790"/>
                </a:lnTo>
                <a:lnTo>
                  <a:pt x="9566" y="796"/>
                </a:lnTo>
                <a:lnTo>
                  <a:pt x="9568" y="802"/>
                </a:lnTo>
                <a:lnTo>
                  <a:pt x="9570" y="806"/>
                </a:lnTo>
                <a:lnTo>
                  <a:pt x="9574" y="810"/>
                </a:lnTo>
                <a:lnTo>
                  <a:pt x="9580" y="814"/>
                </a:lnTo>
                <a:lnTo>
                  <a:pt x="9586" y="818"/>
                </a:lnTo>
                <a:lnTo>
                  <a:pt x="9592" y="818"/>
                </a:lnTo>
                <a:lnTo>
                  <a:pt x="9604" y="820"/>
                </a:lnTo>
                <a:lnTo>
                  <a:pt x="9612" y="824"/>
                </a:lnTo>
                <a:lnTo>
                  <a:pt x="9614" y="828"/>
                </a:lnTo>
                <a:lnTo>
                  <a:pt x="9612" y="832"/>
                </a:lnTo>
                <a:lnTo>
                  <a:pt x="9604" y="838"/>
                </a:lnTo>
                <a:lnTo>
                  <a:pt x="9594" y="842"/>
                </a:lnTo>
                <a:lnTo>
                  <a:pt x="9578" y="848"/>
                </a:lnTo>
                <a:lnTo>
                  <a:pt x="9560" y="852"/>
                </a:lnTo>
                <a:lnTo>
                  <a:pt x="9526" y="858"/>
                </a:lnTo>
                <a:lnTo>
                  <a:pt x="9494" y="860"/>
                </a:lnTo>
                <a:lnTo>
                  <a:pt x="9430" y="862"/>
                </a:lnTo>
                <a:lnTo>
                  <a:pt x="9402" y="862"/>
                </a:lnTo>
                <a:lnTo>
                  <a:pt x="9378" y="866"/>
                </a:lnTo>
                <a:lnTo>
                  <a:pt x="9368" y="868"/>
                </a:lnTo>
                <a:lnTo>
                  <a:pt x="9358" y="870"/>
                </a:lnTo>
                <a:lnTo>
                  <a:pt x="9352" y="876"/>
                </a:lnTo>
                <a:lnTo>
                  <a:pt x="9346" y="882"/>
                </a:lnTo>
                <a:lnTo>
                  <a:pt x="9340" y="892"/>
                </a:lnTo>
                <a:lnTo>
                  <a:pt x="9338" y="894"/>
                </a:lnTo>
                <a:lnTo>
                  <a:pt x="9340" y="898"/>
                </a:lnTo>
                <a:lnTo>
                  <a:pt x="9344" y="900"/>
                </a:lnTo>
                <a:lnTo>
                  <a:pt x="9352" y="902"/>
                </a:lnTo>
                <a:lnTo>
                  <a:pt x="9358" y="906"/>
                </a:lnTo>
                <a:lnTo>
                  <a:pt x="9364" y="910"/>
                </a:lnTo>
                <a:lnTo>
                  <a:pt x="9366" y="914"/>
                </a:lnTo>
                <a:lnTo>
                  <a:pt x="9366" y="918"/>
                </a:lnTo>
                <a:lnTo>
                  <a:pt x="9364" y="924"/>
                </a:lnTo>
                <a:lnTo>
                  <a:pt x="9360" y="930"/>
                </a:lnTo>
                <a:lnTo>
                  <a:pt x="9356" y="938"/>
                </a:lnTo>
                <a:lnTo>
                  <a:pt x="9356" y="944"/>
                </a:lnTo>
                <a:lnTo>
                  <a:pt x="9356" y="948"/>
                </a:lnTo>
                <a:lnTo>
                  <a:pt x="9360" y="952"/>
                </a:lnTo>
                <a:lnTo>
                  <a:pt x="9368" y="956"/>
                </a:lnTo>
                <a:lnTo>
                  <a:pt x="9382" y="958"/>
                </a:lnTo>
                <a:lnTo>
                  <a:pt x="9394" y="960"/>
                </a:lnTo>
                <a:lnTo>
                  <a:pt x="9408" y="962"/>
                </a:lnTo>
                <a:lnTo>
                  <a:pt x="9412" y="966"/>
                </a:lnTo>
                <a:lnTo>
                  <a:pt x="9418" y="968"/>
                </a:lnTo>
                <a:lnTo>
                  <a:pt x="9420" y="974"/>
                </a:lnTo>
                <a:lnTo>
                  <a:pt x="9422" y="978"/>
                </a:lnTo>
                <a:lnTo>
                  <a:pt x="9422" y="984"/>
                </a:lnTo>
                <a:lnTo>
                  <a:pt x="9426" y="988"/>
                </a:lnTo>
                <a:lnTo>
                  <a:pt x="9428" y="992"/>
                </a:lnTo>
                <a:lnTo>
                  <a:pt x="9434" y="994"/>
                </a:lnTo>
                <a:lnTo>
                  <a:pt x="9446" y="996"/>
                </a:lnTo>
                <a:lnTo>
                  <a:pt x="9458" y="996"/>
                </a:lnTo>
                <a:lnTo>
                  <a:pt x="9468" y="998"/>
                </a:lnTo>
                <a:lnTo>
                  <a:pt x="9472" y="1000"/>
                </a:lnTo>
                <a:lnTo>
                  <a:pt x="9474" y="1002"/>
                </a:lnTo>
                <a:lnTo>
                  <a:pt x="9476" y="1006"/>
                </a:lnTo>
                <a:lnTo>
                  <a:pt x="9476" y="1012"/>
                </a:lnTo>
                <a:lnTo>
                  <a:pt x="9474" y="1018"/>
                </a:lnTo>
                <a:lnTo>
                  <a:pt x="9470" y="1028"/>
                </a:lnTo>
                <a:lnTo>
                  <a:pt x="9466" y="1036"/>
                </a:lnTo>
                <a:lnTo>
                  <a:pt x="9466" y="1044"/>
                </a:lnTo>
                <a:lnTo>
                  <a:pt x="9464" y="1050"/>
                </a:lnTo>
                <a:lnTo>
                  <a:pt x="9466" y="1056"/>
                </a:lnTo>
                <a:lnTo>
                  <a:pt x="9470" y="1066"/>
                </a:lnTo>
                <a:lnTo>
                  <a:pt x="9478" y="1074"/>
                </a:lnTo>
                <a:lnTo>
                  <a:pt x="9484" y="1082"/>
                </a:lnTo>
                <a:lnTo>
                  <a:pt x="9486" y="1086"/>
                </a:lnTo>
                <a:lnTo>
                  <a:pt x="9486" y="1090"/>
                </a:lnTo>
                <a:lnTo>
                  <a:pt x="9486" y="1094"/>
                </a:lnTo>
                <a:lnTo>
                  <a:pt x="9484" y="1100"/>
                </a:lnTo>
                <a:lnTo>
                  <a:pt x="9480" y="1106"/>
                </a:lnTo>
                <a:lnTo>
                  <a:pt x="9472" y="1112"/>
                </a:lnTo>
                <a:lnTo>
                  <a:pt x="9458" y="1122"/>
                </a:lnTo>
                <a:lnTo>
                  <a:pt x="9456" y="1122"/>
                </a:lnTo>
                <a:lnTo>
                  <a:pt x="9454" y="1120"/>
                </a:lnTo>
                <a:lnTo>
                  <a:pt x="9454" y="1112"/>
                </a:lnTo>
                <a:lnTo>
                  <a:pt x="9458" y="1098"/>
                </a:lnTo>
                <a:lnTo>
                  <a:pt x="9460" y="1084"/>
                </a:lnTo>
                <a:lnTo>
                  <a:pt x="9460" y="1076"/>
                </a:lnTo>
                <a:lnTo>
                  <a:pt x="9460" y="1070"/>
                </a:lnTo>
                <a:lnTo>
                  <a:pt x="9458" y="1066"/>
                </a:lnTo>
                <a:lnTo>
                  <a:pt x="9454" y="1064"/>
                </a:lnTo>
                <a:lnTo>
                  <a:pt x="9448" y="1062"/>
                </a:lnTo>
                <a:lnTo>
                  <a:pt x="9440" y="1064"/>
                </a:lnTo>
                <a:lnTo>
                  <a:pt x="9432" y="1066"/>
                </a:lnTo>
                <a:lnTo>
                  <a:pt x="9426" y="1068"/>
                </a:lnTo>
                <a:lnTo>
                  <a:pt x="9424" y="1066"/>
                </a:lnTo>
                <a:lnTo>
                  <a:pt x="9424" y="1064"/>
                </a:lnTo>
                <a:lnTo>
                  <a:pt x="9430" y="1054"/>
                </a:lnTo>
                <a:lnTo>
                  <a:pt x="9440" y="1042"/>
                </a:lnTo>
                <a:lnTo>
                  <a:pt x="9448" y="1030"/>
                </a:lnTo>
                <a:lnTo>
                  <a:pt x="9450" y="1024"/>
                </a:lnTo>
                <a:lnTo>
                  <a:pt x="9452" y="1020"/>
                </a:lnTo>
                <a:lnTo>
                  <a:pt x="9450" y="1016"/>
                </a:lnTo>
                <a:lnTo>
                  <a:pt x="9446" y="1012"/>
                </a:lnTo>
                <a:lnTo>
                  <a:pt x="9440" y="1010"/>
                </a:lnTo>
                <a:lnTo>
                  <a:pt x="9428" y="1010"/>
                </a:lnTo>
                <a:lnTo>
                  <a:pt x="9408" y="1008"/>
                </a:lnTo>
                <a:lnTo>
                  <a:pt x="9392" y="1004"/>
                </a:lnTo>
                <a:lnTo>
                  <a:pt x="9380" y="998"/>
                </a:lnTo>
                <a:lnTo>
                  <a:pt x="9372" y="990"/>
                </a:lnTo>
                <a:lnTo>
                  <a:pt x="9362" y="982"/>
                </a:lnTo>
                <a:lnTo>
                  <a:pt x="9348" y="974"/>
                </a:lnTo>
                <a:lnTo>
                  <a:pt x="9330" y="966"/>
                </a:lnTo>
                <a:lnTo>
                  <a:pt x="9304" y="962"/>
                </a:lnTo>
                <a:lnTo>
                  <a:pt x="9288" y="960"/>
                </a:lnTo>
                <a:lnTo>
                  <a:pt x="9274" y="958"/>
                </a:lnTo>
                <a:lnTo>
                  <a:pt x="9262" y="960"/>
                </a:lnTo>
                <a:lnTo>
                  <a:pt x="9254" y="962"/>
                </a:lnTo>
                <a:lnTo>
                  <a:pt x="9246" y="964"/>
                </a:lnTo>
                <a:lnTo>
                  <a:pt x="9240" y="968"/>
                </a:lnTo>
                <a:lnTo>
                  <a:pt x="9234" y="974"/>
                </a:lnTo>
                <a:lnTo>
                  <a:pt x="9230" y="982"/>
                </a:lnTo>
                <a:lnTo>
                  <a:pt x="9228" y="988"/>
                </a:lnTo>
                <a:lnTo>
                  <a:pt x="9226" y="992"/>
                </a:lnTo>
                <a:lnTo>
                  <a:pt x="9222" y="992"/>
                </a:lnTo>
                <a:lnTo>
                  <a:pt x="9218" y="992"/>
                </a:lnTo>
                <a:lnTo>
                  <a:pt x="9204" y="988"/>
                </a:lnTo>
                <a:lnTo>
                  <a:pt x="9190" y="988"/>
                </a:lnTo>
                <a:lnTo>
                  <a:pt x="9180" y="990"/>
                </a:lnTo>
                <a:lnTo>
                  <a:pt x="9172" y="996"/>
                </a:lnTo>
                <a:lnTo>
                  <a:pt x="9170" y="1000"/>
                </a:lnTo>
                <a:lnTo>
                  <a:pt x="9170" y="1004"/>
                </a:lnTo>
                <a:lnTo>
                  <a:pt x="9170" y="1006"/>
                </a:lnTo>
                <a:lnTo>
                  <a:pt x="9172" y="1012"/>
                </a:lnTo>
                <a:lnTo>
                  <a:pt x="9178" y="1016"/>
                </a:lnTo>
                <a:lnTo>
                  <a:pt x="9184" y="1020"/>
                </a:lnTo>
                <a:lnTo>
                  <a:pt x="9202" y="1028"/>
                </a:lnTo>
                <a:lnTo>
                  <a:pt x="9220" y="1034"/>
                </a:lnTo>
                <a:lnTo>
                  <a:pt x="9230" y="1040"/>
                </a:lnTo>
                <a:lnTo>
                  <a:pt x="9232" y="1042"/>
                </a:lnTo>
                <a:lnTo>
                  <a:pt x="9234" y="1044"/>
                </a:lnTo>
                <a:lnTo>
                  <a:pt x="9230" y="1046"/>
                </a:lnTo>
                <a:lnTo>
                  <a:pt x="9220" y="1048"/>
                </a:lnTo>
                <a:lnTo>
                  <a:pt x="9206" y="1048"/>
                </a:lnTo>
                <a:lnTo>
                  <a:pt x="9168" y="1044"/>
                </a:lnTo>
                <a:lnTo>
                  <a:pt x="9160" y="1042"/>
                </a:lnTo>
                <a:lnTo>
                  <a:pt x="9152" y="1040"/>
                </a:lnTo>
                <a:lnTo>
                  <a:pt x="9148" y="1036"/>
                </a:lnTo>
                <a:lnTo>
                  <a:pt x="9146" y="1030"/>
                </a:lnTo>
                <a:lnTo>
                  <a:pt x="9144" y="1024"/>
                </a:lnTo>
                <a:lnTo>
                  <a:pt x="9144" y="1018"/>
                </a:lnTo>
                <a:lnTo>
                  <a:pt x="9148" y="1004"/>
                </a:lnTo>
                <a:lnTo>
                  <a:pt x="9152" y="988"/>
                </a:lnTo>
                <a:lnTo>
                  <a:pt x="9156" y="972"/>
                </a:lnTo>
                <a:lnTo>
                  <a:pt x="9158" y="956"/>
                </a:lnTo>
                <a:lnTo>
                  <a:pt x="9156" y="950"/>
                </a:lnTo>
                <a:lnTo>
                  <a:pt x="9154" y="944"/>
                </a:lnTo>
                <a:lnTo>
                  <a:pt x="9146" y="934"/>
                </a:lnTo>
                <a:lnTo>
                  <a:pt x="9140" y="926"/>
                </a:lnTo>
                <a:lnTo>
                  <a:pt x="9132" y="922"/>
                </a:lnTo>
                <a:lnTo>
                  <a:pt x="9128" y="920"/>
                </a:lnTo>
                <a:lnTo>
                  <a:pt x="9124" y="922"/>
                </a:lnTo>
                <a:lnTo>
                  <a:pt x="9122" y="928"/>
                </a:lnTo>
                <a:lnTo>
                  <a:pt x="9122" y="938"/>
                </a:lnTo>
                <a:lnTo>
                  <a:pt x="9126" y="952"/>
                </a:lnTo>
                <a:lnTo>
                  <a:pt x="9128" y="962"/>
                </a:lnTo>
                <a:lnTo>
                  <a:pt x="9128" y="970"/>
                </a:lnTo>
                <a:lnTo>
                  <a:pt x="9124" y="978"/>
                </a:lnTo>
                <a:lnTo>
                  <a:pt x="9118" y="984"/>
                </a:lnTo>
                <a:lnTo>
                  <a:pt x="9112" y="988"/>
                </a:lnTo>
                <a:lnTo>
                  <a:pt x="9104" y="992"/>
                </a:lnTo>
                <a:lnTo>
                  <a:pt x="9086" y="998"/>
                </a:lnTo>
                <a:lnTo>
                  <a:pt x="9070" y="1004"/>
                </a:lnTo>
                <a:lnTo>
                  <a:pt x="9064" y="1008"/>
                </a:lnTo>
                <a:lnTo>
                  <a:pt x="9060" y="1012"/>
                </a:lnTo>
                <a:lnTo>
                  <a:pt x="9056" y="1018"/>
                </a:lnTo>
                <a:lnTo>
                  <a:pt x="9056" y="1024"/>
                </a:lnTo>
                <a:lnTo>
                  <a:pt x="9060" y="1032"/>
                </a:lnTo>
                <a:lnTo>
                  <a:pt x="9066" y="1042"/>
                </a:lnTo>
                <a:lnTo>
                  <a:pt x="9090" y="1068"/>
                </a:lnTo>
                <a:lnTo>
                  <a:pt x="9096" y="1078"/>
                </a:lnTo>
                <a:lnTo>
                  <a:pt x="9100" y="1086"/>
                </a:lnTo>
                <a:lnTo>
                  <a:pt x="9100" y="1094"/>
                </a:lnTo>
                <a:lnTo>
                  <a:pt x="9098" y="1102"/>
                </a:lnTo>
                <a:lnTo>
                  <a:pt x="9092" y="1112"/>
                </a:lnTo>
                <a:lnTo>
                  <a:pt x="9082" y="1126"/>
                </a:lnTo>
                <a:lnTo>
                  <a:pt x="9072" y="1138"/>
                </a:lnTo>
                <a:lnTo>
                  <a:pt x="9068" y="1148"/>
                </a:lnTo>
                <a:lnTo>
                  <a:pt x="9068" y="1156"/>
                </a:lnTo>
                <a:lnTo>
                  <a:pt x="9070" y="1162"/>
                </a:lnTo>
                <a:lnTo>
                  <a:pt x="9078" y="1172"/>
                </a:lnTo>
                <a:lnTo>
                  <a:pt x="9080" y="1180"/>
                </a:lnTo>
                <a:lnTo>
                  <a:pt x="9082" y="1190"/>
                </a:lnTo>
                <a:lnTo>
                  <a:pt x="9082" y="1196"/>
                </a:lnTo>
                <a:lnTo>
                  <a:pt x="9084" y="1198"/>
                </a:lnTo>
                <a:lnTo>
                  <a:pt x="9088" y="1200"/>
                </a:lnTo>
                <a:lnTo>
                  <a:pt x="9092" y="1202"/>
                </a:lnTo>
                <a:lnTo>
                  <a:pt x="9106" y="1200"/>
                </a:lnTo>
                <a:lnTo>
                  <a:pt x="9122" y="1196"/>
                </a:lnTo>
                <a:lnTo>
                  <a:pt x="9142" y="1192"/>
                </a:lnTo>
                <a:lnTo>
                  <a:pt x="9164" y="1190"/>
                </a:lnTo>
                <a:lnTo>
                  <a:pt x="9176" y="1192"/>
                </a:lnTo>
                <a:lnTo>
                  <a:pt x="9188" y="1194"/>
                </a:lnTo>
                <a:lnTo>
                  <a:pt x="9198" y="1198"/>
                </a:lnTo>
                <a:lnTo>
                  <a:pt x="9210" y="1204"/>
                </a:lnTo>
                <a:lnTo>
                  <a:pt x="9228" y="1216"/>
                </a:lnTo>
                <a:lnTo>
                  <a:pt x="9240" y="1226"/>
                </a:lnTo>
                <a:lnTo>
                  <a:pt x="9246" y="1236"/>
                </a:lnTo>
                <a:lnTo>
                  <a:pt x="9248" y="1242"/>
                </a:lnTo>
                <a:lnTo>
                  <a:pt x="9248" y="1248"/>
                </a:lnTo>
                <a:lnTo>
                  <a:pt x="9246" y="1254"/>
                </a:lnTo>
                <a:lnTo>
                  <a:pt x="9238" y="1264"/>
                </a:lnTo>
                <a:lnTo>
                  <a:pt x="9232" y="1278"/>
                </a:lnTo>
                <a:lnTo>
                  <a:pt x="9224" y="1292"/>
                </a:lnTo>
                <a:lnTo>
                  <a:pt x="9220" y="1296"/>
                </a:lnTo>
                <a:lnTo>
                  <a:pt x="9218" y="1296"/>
                </a:lnTo>
                <a:lnTo>
                  <a:pt x="9218" y="1292"/>
                </a:lnTo>
                <a:lnTo>
                  <a:pt x="9220" y="1280"/>
                </a:lnTo>
                <a:lnTo>
                  <a:pt x="9222" y="1266"/>
                </a:lnTo>
                <a:lnTo>
                  <a:pt x="9222" y="1252"/>
                </a:lnTo>
                <a:lnTo>
                  <a:pt x="9218" y="1238"/>
                </a:lnTo>
                <a:lnTo>
                  <a:pt x="9212" y="1226"/>
                </a:lnTo>
                <a:lnTo>
                  <a:pt x="9206" y="1220"/>
                </a:lnTo>
                <a:lnTo>
                  <a:pt x="9200" y="1216"/>
                </a:lnTo>
                <a:lnTo>
                  <a:pt x="9194" y="1212"/>
                </a:lnTo>
                <a:lnTo>
                  <a:pt x="9186" y="1210"/>
                </a:lnTo>
                <a:lnTo>
                  <a:pt x="9176" y="1210"/>
                </a:lnTo>
                <a:lnTo>
                  <a:pt x="9166" y="1210"/>
                </a:lnTo>
                <a:lnTo>
                  <a:pt x="9154" y="1212"/>
                </a:lnTo>
                <a:lnTo>
                  <a:pt x="9142" y="1216"/>
                </a:lnTo>
                <a:lnTo>
                  <a:pt x="9130" y="1220"/>
                </a:lnTo>
                <a:lnTo>
                  <a:pt x="9122" y="1224"/>
                </a:lnTo>
                <a:lnTo>
                  <a:pt x="9116" y="1230"/>
                </a:lnTo>
                <a:lnTo>
                  <a:pt x="9112" y="1236"/>
                </a:lnTo>
                <a:lnTo>
                  <a:pt x="9110" y="1242"/>
                </a:lnTo>
                <a:lnTo>
                  <a:pt x="9110" y="1248"/>
                </a:lnTo>
                <a:lnTo>
                  <a:pt x="9114" y="1262"/>
                </a:lnTo>
                <a:lnTo>
                  <a:pt x="9118" y="1274"/>
                </a:lnTo>
                <a:lnTo>
                  <a:pt x="9122" y="1286"/>
                </a:lnTo>
                <a:lnTo>
                  <a:pt x="9122" y="1292"/>
                </a:lnTo>
                <a:lnTo>
                  <a:pt x="9120" y="1296"/>
                </a:lnTo>
                <a:lnTo>
                  <a:pt x="9116" y="1302"/>
                </a:lnTo>
                <a:lnTo>
                  <a:pt x="9110" y="1304"/>
                </a:lnTo>
                <a:lnTo>
                  <a:pt x="9098" y="1312"/>
                </a:lnTo>
                <a:lnTo>
                  <a:pt x="9090" y="1320"/>
                </a:lnTo>
                <a:lnTo>
                  <a:pt x="9086" y="1328"/>
                </a:lnTo>
                <a:lnTo>
                  <a:pt x="9084" y="1336"/>
                </a:lnTo>
                <a:lnTo>
                  <a:pt x="9082" y="1344"/>
                </a:lnTo>
                <a:lnTo>
                  <a:pt x="9078" y="1352"/>
                </a:lnTo>
                <a:lnTo>
                  <a:pt x="9068" y="1360"/>
                </a:lnTo>
                <a:lnTo>
                  <a:pt x="9054" y="1368"/>
                </a:lnTo>
                <a:lnTo>
                  <a:pt x="9040" y="1376"/>
                </a:lnTo>
                <a:lnTo>
                  <a:pt x="9032" y="1382"/>
                </a:lnTo>
                <a:lnTo>
                  <a:pt x="9024" y="1396"/>
                </a:lnTo>
                <a:lnTo>
                  <a:pt x="9018" y="1400"/>
                </a:lnTo>
                <a:lnTo>
                  <a:pt x="9006" y="1402"/>
                </a:lnTo>
                <a:lnTo>
                  <a:pt x="8988" y="1400"/>
                </a:lnTo>
                <a:lnTo>
                  <a:pt x="8958" y="1394"/>
                </a:lnTo>
                <a:lnTo>
                  <a:pt x="8932" y="1390"/>
                </a:lnTo>
                <a:lnTo>
                  <a:pt x="8924" y="1386"/>
                </a:lnTo>
                <a:lnTo>
                  <a:pt x="8924" y="1384"/>
                </a:lnTo>
                <a:lnTo>
                  <a:pt x="8928" y="1384"/>
                </a:lnTo>
                <a:lnTo>
                  <a:pt x="8942" y="1380"/>
                </a:lnTo>
                <a:lnTo>
                  <a:pt x="8960" y="1374"/>
                </a:lnTo>
                <a:lnTo>
                  <a:pt x="8982" y="1368"/>
                </a:lnTo>
                <a:lnTo>
                  <a:pt x="8992" y="1362"/>
                </a:lnTo>
                <a:lnTo>
                  <a:pt x="9002" y="1356"/>
                </a:lnTo>
                <a:lnTo>
                  <a:pt x="9010" y="1348"/>
                </a:lnTo>
                <a:lnTo>
                  <a:pt x="9016" y="1338"/>
                </a:lnTo>
                <a:lnTo>
                  <a:pt x="9026" y="1322"/>
                </a:lnTo>
                <a:lnTo>
                  <a:pt x="9034" y="1312"/>
                </a:lnTo>
                <a:lnTo>
                  <a:pt x="9042" y="1306"/>
                </a:lnTo>
                <a:lnTo>
                  <a:pt x="9048" y="1302"/>
                </a:lnTo>
                <a:lnTo>
                  <a:pt x="9054" y="1300"/>
                </a:lnTo>
                <a:lnTo>
                  <a:pt x="9058" y="1294"/>
                </a:lnTo>
                <a:lnTo>
                  <a:pt x="9062" y="1286"/>
                </a:lnTo>
                <a:lnTo>
                  <a:pt x="9066" y="1272"/>
                </a:lnTo>
                <a:lnTo>
                  <a:pt x="9066" y="1256"/>
                </a:lnTo>
                <a:lnTo>
                  <a:pt x="9062" y="1244"/>
                </a:lnTo>
                <a:lnTo>
                  <a:pt x="9056" y="1234"/>
                </a:lnTo>
                <a:lnTo>
                  <a:pt x="9048" y="1224"/>
                </a:lnTo>
                <a:lnTo>
                  <a:pt x="9040" y="1214"/>
                </a:lnTo>
                <a:lnTo>
                  <a:pt x="9034" y="1202"/>
                </a:lnTo>
                <a:lnTo>
                  <a:pt x="9030" y="1186"/>
                </a:lnTo>
                <a:lnTo>
                  <a:pt x="9032" y="1166"/>
                </a:lnTo>
                <a:lnTo>
                  <a:pt x="9038" y="1126"/>
                </a:lnTo>
                <a:lnTo>
                  <a:pt x="9040" y="1110"/>
                </a:lnTo>
                <a:lnTo>
                  <a:pt x="9042" y="1094"/>
                </a:lnTo>
                <a:lnTo>
                  <a:pt x="9040" y="1080"/>
                </a:lnTo>
                <a:lnTo>
                  <a:pt x="9036" y="1068"/>
                </a:lnTo>
                <a:lnTo>
                  <a:pt x="9028" y="1056"/>
                </a:lnTo>
                <a:lnTo>
                  <a:pt x="9014" y="1042"/>
                </a:lnTo>
                <a:lnTo>
                  <a:pt x="9004" y="1032"/>
                </a:lnTo>
                <a:lnTo>
                  <a:pt x="9002" y="1028"/>
                </a:lnTo>
                <a:lnTo>
                  <a:pt x="9002" y="1024"/>
                </a:lnTo>
                <a:lnTo>
                  <a:pt x="9002" y="1020"/>
                </a:lnTo>
                <a:lnTo>
                  <a:pt x="9006" y="1018"/>
                </a:lnTo>
                <a:lnTo>
                  <a:pt x="9014" y="1012"/>
                </a:lnTo>
                <a:lnTo>
                  <a:pt x="9024" y="1004"/>
                </a:lnTo>
                <a:lnTo>
                  <a:pt x="9034" y="994"/>
                </a:lnTo>
                <a:lnTo>
                  <a:pt x="9038" y="988"/>
                </a:lnTo>
                <a:lnTo>
                  <a:pt x="9042" y="982"/>
                </a:lnTo>
                <a:lnTo>
                  <a:pt x="9044" y="974"/>
                </a:lnTo>
                <a:lnTo>
                  <a:pt x="9044" y="964"/>
                </a:lnTo>
                <a:lnTo>
                  <a:pt x="9044" y="952"/>
                </a:lnTo>
                <a:lnTo>
                  <a:pt x="9040" y="944"/>
                </a:lnTo>
                <a:lnTo>
                  <a:pt x="9036" y="936"/>
                </a:lnTo>
                <a:lnTo>
                  <a:pt x="9030" y="932"/>
                </a:lnTo>
                <a:lnTo>
                  <a:pt x="9022" y="928"/>
                </a:lnTo>
                <a:lnTo>
                  <a:pt x="9014" y="924"/>
                </a:lnTo>
                <a:lnTo>
                  <a:pt x="8994" y="922"/>
                </a:lnTo>
                <a:lnTo>
                  <a:pt x="8974" y="922"/>
                </a:lnTo>
                <a:lnTo>
                  <a:pt x="8952" y="922"/>
                </a:lnTo>
                <a:lnTo>
                  <a:pt x="8932" y="924"/>
                </a:lnTo>
                <a:lnTo>
                  <a:pt x="8916" y="922"/>
                </a:lnTo>
                <a:lnTo>
                  <a:pt x="8908" y="920"/>
                </a:lnTo>
                <a:lnTo>
                  <a:pt x="8900" y="922"/>
                </a:lnTo>
                <a:lnTo>
                  <a:pt x="8896" y="926"/>
                </a:lnTo>
                <a:lnTo>
                  <a:pt x="8890" y="932"/>
                </a:lnTo>
                <a:lnTo>
                  <a:pt x="8882" y="946"/>
                </a:lnTo>
                <a:lnTo>
                  <a:pt x="8876" y="966"/>
                </a:lnTo>
                <a:lnTo>
                  <a:pt x="8868" y="986"/>
                </a:lnTo>
                <a:lnTo>
                  <a:pt x="8860" y="1006"/>
                </a:lnTo>
                <a:lnTo>
                  <a:pt x="8854" y="1016"/>
                </a:lnTo>
                <a:lnTo>
                  <a:pt x="8846" y="1024"/>
                </a:lnTo>
                <a:lnTo>
                  <a:pt x="8838" y="1030"/>
                </a:lnTo>
                <a:lnTo>
                  <a:pt x="8826" y="1036"/>
                </a:lnTo>
                <a:lnTo>
                  <a:pt x="8804" y="1048"/>
                </a:lnTo>
                <a:lnTo>
                  <a:pt x="8798" y="1052"/>
                </a:lnTo>
                <a:lnTo>
                  <a:pt x="8794" y="1058"/>
                </a:lnTo>
                <a:lnTo>
                  <a:pt x="8792" y="1062"/>
                </a:lnTo>
                <a:lnTo>
                  <a:pt x="8794" y="1066"/>
                </a:lnTo>
                <a:lnTo>
                  <a:pt x="8800" y="1074"/>
                </a:lnTo>
                <a:lnTo>
                  <a:pt x="8808" y="1082"/>
                </a:lnTo>
                <a:lnTo>
                  <a:pt x="8812" y="1088"/>
                </a:lnTo>
                <a:lnTo>
                  <a:pt x="8814" y="1094"/>
                </a:lnTo>
                <a:lnTo>
                  <a:pt x="8816" y="1102"/>
                </a:lnTo>
                <a:lnTo>
                  <a:pt x="8814" y="1108"/>
                </a:lnTo>
                <a:lnTo>
                  <a:pt x="8812" y="1118"/>
                </a:lnTo>
                <a:lnTo>
                  <a:pt x="8806" y="1128"/>
                </a:lnTo>
                <a:lnTo>
                  <a:pt x="8800" y="1138"/>
                </a:lnTo>
                <a:lnTo>
                  <a:pt x="8798" y="1146"/>
                </a:lnTo>
                <a:lnTo>
                  <a:pt x="8800" y="1154"/>
                </a:lnTo>
                <a:lnTo>
                  <a:pt x="8804" y="1162"/>
                </a:lnTo>
                <a:lnTo>
                  <a:pt x="8812" y="1168"/>
                </a:lnTo>
                <a:lnTo>
                  <a:pt x="8820" y="1174"/>
                </a:lnTo>
                <a:lnTo>
                  <a:pt x="8842" y="1184"/>
                </a:lnTo>
                <a:lnTo>
                  <a:pt x="8862" y="1196"/>
                </a:lnTo>
                <a:lnTo>
                  <a:pt x="8872" y="1200"/>
                </a:lnTo>
                <a:lnTo>
                  <a:pt x="8878" y="1208"/>
                </a:lnTo>
                <a:lnTo>
                  <a:pt x="8884" y="1214"/>
                </a:lnTo>
                <a:lnTo>
                  <a:pt x="8886" y="1220"/>
                </a:lnTo>
                <a:lnTo>
                  <a:pt x="8886" y="1230"/>
                </a:lnTo>
                <a:lnTo>
                  <a:pt x="8880" y="1238"/>
                </a:lnTo>
                <a:lnTo>
                  <a:pt x="8870" y="1254"/>
                </a:lnTo>
                <a:lnTo>
                  <a:pt x="8866" y="1258"/>
                </a:lnTo>
                <a:lnTo>
                  <a:pt x="8862" y="1260"/>
                </a:lnTo>
                <a:lnTo>
                  <a:pt x="8858" y="1260"/>
                </a:lnTo>
                <a:lnTo>
                  <a:pt x="8854" y="1258"/>
                </a:lnTo>
                <a:lnTo>
                  <a:pt x="8844" y="1252"/>
                </a:lnTo>
                <a:lnTo>
                  <a:pt x="8830" y="1240"/>
                </a:lnTo>
                <a:lnTo>
                  <a:pt x="8806" y="1224"/>
                </a:lnTo>
                <a:lnTo>
                  <a:pt x="8772" y="1204"/>
                </a:lnTo>
                <a:lnTo>
                  <a:pt x="8752" y="1194"/>
                </a:lnTo>
                <a:lnTo>
                  <a:pt x="8726" y="1184"/>
                </a:lnTo>
                <a:lnTo>
                  <a:pt x="8698" y="1174"/>
                </a:lnTo>
                <a:lnTo>
                  <a:pt x="8674" y="1166"/>
                </a:lnTo>
                <a:lnTo>
                  <a:pt x="8652" y="1160"/>
                </a:lnTo>
                <a:lnTo>
                  <a:pt x="8630" y="1156"/>
                </a:lnTo>
                <a:lnTo>
                  <a:pt x="8612" y="1152"/>
                </a:lnTo>
                <a:lnTo>
                  <a:pt x="8594" y="1152"/>
                </a:lnTo>
                <a:lnTo>
                  <a:pt x="8580" y="1152"/>
                </a:lnTo>
                <a:lnTo>
                  <a:pt x="8568" y="1152"/>
                </a:lnTo>
                <a:lnTo>
                  <a:pt x="8556" y="1156"/>
                </a:lnTo>
                <a:lnTo>
                  <a:pt x="8548" y="1158"/>
                </a:lnTo>
                <a:lnTo>
                  <a:pt x="8542" y="1162"/>
                </a:lnTo>
                <a:lnTo>
                  <a:pt x="8540" y="1168"/>
                </a:lnTo>
                <a:lnTo>
                  <a:pt x="8538" y="1174"/>
                </a:lnTo>
                <a:lnTo>
                  <a:pt x="8538" y="1180"/>
                </a:lnTo>
                <a:lnTo>
                  <a:pt x="8542" y="1186"/>
                </a:lnTo>
                <a:lnTo>
                  <a:pt x="8548" y="1194"/>
                </a:lnTo>
                <a:lnTo>
                  <a:pt x="8552" y="1198"/>
                </a:lnTo>
                <a:lnTo>
                  <a:pt x="8552" y="1204"/>
                </a:lnTo>
                <a:lnTo>
                  <a:pt x="8552" y="1210"/>
                </a:lnTo>
                <a:lnTo>
                  <a:pt x="8550" y="1216"/>
                </a:lnTo>
                <a:lnTo>
                  <a:pt x="8542" y="1228"/>
                </a:lnTo>
                <a:lnTo>
                  <a:pt x="8530" y="1238"/>
                </a:lnTo>
                <a:lnTo>
                  <a:pt x="8518" y="1244"/>
                </a:lnTo>
                <a:lnTo>
                  <a:pt x="8512" y="1246"/>
                </a:lnTo>
                <a:lnTo>
                  <a:pt x="8506" y="1246"/>
                </a:lnTo>
                <a:lnTo>
                  <a:pt x="8500" y="1244"/>
                </a:lnTo>
                <a:lnTo>
                  <a:pt x="8496" y="1242"/>
                </a:lnTo>
                <a:lnTo>
                  <a:pt x="8494" y="1236"/>
                </a:lnTo>
                <a:lnTo>
                  <a:pt x="8494" y="1230"/>
                </a:lnTo>
                <a:lnTo>
                  <a:pt x="8492" y="1216"/>
                </a:lnTo>
                <a:lnTo>
                  <a:pt x="8490" y="1208"/>
                </a:lnTo>
                <a:lnTo>
                  <a:pt x="8486" y="1206"/>
                </a:lnTo>
                <a:lnTo>
                  <a:pt x="8478" y="1206"/>
                </a:lnTo>
                <a:lnTo>
                  <a:pt x="8470" y="1208"/>
                </a:lnTo>
                <a:lnTo>
                  <a:pt x="8458" y="1214"/>
                </a:lnTo>
                <a:lnTo>
                  <a:pt x="8430" y="1234"/>
                </a:lnTo>
                <a:lnTo>
                  <a:pt x="8416" y="1242"/>
                </a:lnTo>
                <a:lnTo>
                  <a:pt x="8410" y="1242"/>
                </a:lnTo>
                <a:lnTo>
                  <a:pt x="8404" y="1242"/>
                </a:lnTo>
                <a:lnTo>
                  <a:pt x="8394" y="1240"/>
                </a:lnTo>
                <a:lnTo>
                  <a:pt x="8386" y="1236"/>
                </a:lnTo>
                <a:lnTo>
                  <a:pt x="8378" y="1232"/>
                </a:lnTo>
                <a:lnTo>
                  <a:pt x="8366" y="1230"/>
                </a:lnTo>
                <a:lnTo>
                  <a:pt x="8358" y="1232"/>
                </a:lnTo>
                <a:lnTo>
                  <a:pt x="8350" y="1234"/>
                </a:lnTo>
                <a:lnTo>
                  <a:pt x="8330" y="1246"/>
                </a:lnTo>
                <a:lnTo>
                  <a:pt x="8308" y="1256"/>
                </a:lnTo>
                <a:lnTo>
                  <a:pt x="8300" y="1258"/>
                </a:lnTo>
                <a:lnTo>
                  <a:pt x="8294" y="1260"/>
                </a:lnTo>
                <a:lnTo>
                  <a:pt x="8288" y="1260"/>
                </a:lnTo>
                <a:lnTo>
                  <a:pt x="8284" y="1258"/>
                </a:lnTo>
                <a:lnTo>
                  <a:pt x="8280" y="1254"/>
                </a:lnTo>
                <a:lnTo>
                  <a:pt x="8278" y="1250"/>
                </a:lnTo>
                <a:lnTo>
                  <a:pt x="8278" y="1240"/>
                </a:lnTo>
                <a:lnTo>
                  <a:pt x="8280" y="1230"/>
                </a:lnTo>
                <a:lnTo>
                  <a:pt x="8286" y="1220"/>
                </a:lnTo>
                <a:lnTo>
                  <a:pt x="8294" y="1212"/>
                </a:lnTo>
                <a:lnTo>
                  <a:pt x="8300" y="1206"/>
                </a:lnTo>
                <a:lnTo>
                  <a:pt x="8300" y="1204"/>
                </a:lnTo>
                <a:lnTo>
                  <a:pt x="8298" y="1204"/>
                </a:lnTo>
                <a:lnTo>
                  <a:pt x="8290" y="1204"/>
                </a:lnTo>
                <a:lnTo>
                  <a:pt x="8276" y="1206"/>
                </a:lnTo>
                <a:lnTo>
                  <a:pt x="8256" y="1214"/>
                </a:lnTo>
                <a:lnTo>
                  <a:pt x="8230" y="1224"/>
                </a:lnTo>
                <a:lnTo>
                  <a:pt x="8200" y="1236"/>
                </a:lnTo>
                <a:lnTo>
                  <a:pt x="8164" y="1254"/>
                </a:lnTo>
                <a:lnTo>
                  <a:pt x="8130" y="1270"/>
                </a:lnTo>
                <a:lnTo>
                  <a:pt x="8104" y="1278"/>
                </a:lnTo>
                <a:lnTo>
                  <a:pt x="8084" y="1282"/>
                </a:lnTo>
                <a:lnTo>
                  <a:pt x="8068" y="1286"/>
                </a:lnTo>
                <a:lnTo>
                  <a:pt x="8056" y="1288"/>
                </a:lnTo>
                <a:lnTo>
                  <a:pt x="8048" y="1294"/>
                </a:lnTo>
                <a:lnTo>
                  <a:pt x="8040" y="1304"/>
                </a:lnTo>
                <a:lnTo>
                  <a:pt x="8034" y="1322"/>
                </a:lnTo>
                <a:lnTo>
                  <a:pt x="8026" y="1342"/>
                </a:lnTo>
                <a:lnTo>
                  <a:pt x="8020" y="1352"/>
                </a:lnTo>
                <a:lnTo>
                  <a:pt x="8016" y="1356"/>
                </a:lnTo>
                <a:lnTo>
                  <a:pt x="8010" y="1358"/>
                </a:lnTo>
                <a:lnTo>
                  <a:pt x="7996" y="1354"/>
                </a:lnTo>
                <a:lnTo>
                  <a:pt x="7986" y="1356"/>
                </a:lnTo>
                <a:lnTo>
                  <a:pt x="7976" y="1360"/>
                </a:lnTo>
                <a:lnTo>
                  <a:pt x="7966" y="1364"/>
                </a:lnTo>
                <a:lnTo>
                  <a:pt x="7960" y="1364"/>
                </a:lnTo>
                <a:lnTo>
                  <a:pt x="7956" y="1362"/>
                </a:lnTo>
                <a:lnTo>
                  <a:pt x="7954" y="1358"/>
                </a:lnTo>
                <a:lnTo>
                  <a:pt x="7952" y="1352"/>
                </a:lnTo>
                <a:lnTo>
                  <a:pt x="7948" y="1344"/>
                </a:lnTo>
                <a:lnTo>
                  <a:pt x="7942" y="1338"/>
                </a:lnTo>
                <a:lnTo>
                  <a:pt x="7930" y="1330"/>
                </a:lnTo>
                <a:lnTo>
                  <a:pt x="7920" y="1324"/>
                </a:lnTo>
                <a:lnTo>
                  <a:pt x="7918" y="1322"/>
                </a:lnTo>
                <a:lnTo>
                  <a:pt x="7918" y="1318"/>
                </a:lnTo>
                <a:lnTo>
                  <a:pt x="7918" y="1314"/>
                </a:lnTo>
                <a:lnTo>
                  <a:pt x="7920" y="1312"/>
                </a:lnTo>
                <a:lnTo>
                  <a:pt x="7926" y="1304"/>
                </a:lnTo>
                <a:lnTo>
                  <a:pt x="7934" y="1300"/>
                </a:lnTo>
                <a:lnTo>
                  <a:pt x="7946" y="1296"/>
                </a:lnTo>
                <a:lnTo>
                  <a:pt x="7958" y="1292"/>
                </a:lnTo>
                <a:lnTo>
                  <a:pt x="7970" y="1292"/>
                </a:lnTo>
                <a:lnTo>
                  <a:pt x="7976" y="1290"/>
                </a:lnTo>
                <a:lnTo>
                  <a:pt x="7980" y="1288"/>
                </a:lnTo>
                <a:lnTo>
                  <a:pt x="7982" y="1286"/>
                </a:lnTo>
                <a:lnTo>
                  <a:pt x="7984" y="1282"/>
                </a:lnTo>
                <a:lnTo>
                  <a:pt x="7982" y="1274"/>
                </a:lnTo>
                <a:lnTo>
                  <a:pt x="7978" y="1264"/>
                </a:lnTo>
                <a:lnTo>
                  <a:pt x="7968" y="1254"/>
                </a:lnTo>
                <a:lnTo>
                  <a:pt x="7956" y="1246"/>
                </a:lnTo>
                <a:lnTo>
                  <a:pt x="7942" y="1240"/>
                </a:lnTo>
                <a:lnTo>
                  <a:pt x="7934" y="1238"/>
                </a:lnTo>
                <a:lnTo>
                  <a:pt x="7926" y="1238"/>
                </a:lnTo>
                <a:lnTo>
                  <a:pt x="7910" y="1238"/>
                </a:lnTo>
                <a:lnTo>
                  <a:pt x="7892" y="1236"/>
                </a:lnTo>
                <a:lnTo>
                  <a:pt x="7866" y="1230"/>
                </a:lnTo>
                <a:lnTo>
                  <a:pt x="7858" y="1230"/>
                </a:lnTo>
                <a:lnTo>
                  <a:pt x="7856" y="1230"/>
                </a:lnTo>
                <a:lnTo>
                  <a:pt x="7860" y="1236"/>
                </a:lnTo>
                <a:lnTo>
                  <a:pt x="7870" y="1246"/>
                </a:lnTo>
                <a:lnTo>
                  <a:pt x="7876" y="1252"/>
                </a:lnTo>
                <a:lnTo>
                  <a:pt x="7880" y="1258"/>
                </a:lnTo>
                <a:lnTo>
                  <a:pt x="7882" y="1264"/>
                </a:lnTo>
                <a:lnTo>
                  <a:pt x="7884" y="1270"/>
                </a:lnTo>
                <a:lnTo>
                  <a:pt x="7882" y="1284"/>
                </a:lnTo>
                <a:lnTo>
                  <a:pt x="7876" y="1296"/>
                </a:lnTo>
                <a:lnTo>
                  <a:pt x="7872" y="1306"/>
                </a:lnTo>
                <a:lnTo>
                  <a:pt x="7870" y="1318"/>
                </a:lnTo>
                <a:lnTo>
                  <a:pt x="7870" y="1324"/>
                </a:lnTo>
                <a:lnTo>
                  <a:pt x="7874" y="1328"/>
                </a:lnTo>
                <a:lnTo>
                  <a:pt x="7878" y="1334"/>
                </a:lnTo>
                <a:lnTo>
                  <a:pt x="7884" y="1340"/>
                </a:lnTo>
                <a:lnTo>
                  <a:pt x="7896" y="1348"/>
                </a:lnTo>
                <a:lnTo>
                  <a:pt x="7900" y="1352"/>
                </a:lnTo>
                <a:lnTo>
                  <a:pt x="7902" y="1356"/>
                </a:lnTo>
                <a:lnTo>
                  <a:pt x="7902" y="1364"/>
                </a:lnTo>
                <a:lnTo>
                  <a:pt x="7898" y="1372"/>
                </a:lnTo>
                <a:lnTo>
                  <a:pt x="7892" y="1380"/>
                </a:lnTo>
                <a:lnTo>
                  <a:pt x="7888" y="1390"/>
                </a:lnTo>
                <a:lnTo>
                  <a:pt x="7884" y="1400"/>
                </a:lnTo>
                <a:lnTo>
                  <a:pt x="7886" y="1414"/>
                </a:lnTo>
                <a:lnTo>
                  <a:pt x="7886" y="1424"/>
                </a:lnTo>
                <a:lnTo>
                  <a:pt x="7884" y="1422"/>
                </a:lnTo>
                <a:lnTo>
                  <a:pt x="7876" y="1414"/>
                </a:lnTo>
                <a:lnTo>
                  <a:pt x="7864" y="1402"/>
                </a:lnTo>
                <a:lnTo>
                  <a:pt x="7850" y="1390"/>
                </a:lnTo>
                <a:lnTo>
                  <a:pt x="7842" y="1386"/>
                </a:lnTo>
                <a:lnTo>
                  <a:pt x="7832" y="1382"/>
                </a:lnTo>
                <a:lnTo>
                  <a:pt x="7822" y="1382"/>
                </a:lnTo>
                <a:lnTo>
                  <a:pt x="7810" y="1382"/>
                </a:lnTo>
                <a:lnTo>
                  <a:pt x="7798" y="1386"/>
                </a:lnTo>
                <a:lnTo>
                  <a:pt x="7786" y="1394"/>
                </a:lnTo>
                <a:lnTo>
                  <a:pt x="7762" y="1410"/>
                </a:lnTo>
                <a:lnTo>
                  <a:pt x="7740" y="1422"/>
                </a:lnTo>
                <a:lnTo>
                  <a:pt x="7724" y="1432"/>
                </a:lnTo>
                <a:lnTo>
                  <a:pt x="7712" y="1440"/>
                </a:lnTo>
                <a:lnTo>
                  <a:pt x="7706" y="1448"/>
                </a:lnTo>
                <a:lnTo>
                  <a:pt x="7706" y="1452"/>
                </a:lnTo>
                <a:lnTo>
                  <a:pt x="7706" y="1456"/>
                </a:lnTo>
                <a:lnTo>
                  <a:pt x="7712" y="1468"/>
                </a:lnTo>
                <a:lnTo>
                  <a:pt x="7724" y="1482"/>
                </a:lnTo>
                <a:lnTo>
                  <a:pt x="7736" y="1498"/>
                </a:lnTo>
                <a:lnTo>
                  <a:pt x="7738" y="1504"/>
                </a:lnTo>
                <a:lnTo>
                  <a:pt x="7740" y="1508"/>
                </a:lnTo>
                <a:lnTo>
                  <a:pt x="7738" y="1512"/>
                </a:lnTo>
                <a:lnTo>
                  <a:pt x="7736" y="1516"/>
                </a:lnTo>
                <a:lnTo>
                  <a:pt x="7732" y="1518"/>
                </a:lnTo>
                <a:lnTo>
                  <a:pt x="7726" y="1520"/>
                </a:lnTo>
                <a:lnTo>
                  <a:pt x="7710" y="1520"/>
                </a:lnTo>
                <a:lnTo>
                  <a:pt x="7690" y="1516"/>
                </a:lnTo>
                <a:lnTo>
                  <a:pt x="7668" y="1508"/>
                </a:lnTo>
                <a:lnTo>
                  <a:pt x="7642" y="1496"/>
                </a:lnTo>
                <a:lnTo>
                  <a:pt x="7618" y="1486"/>
                </a:lnTo>
                <a:lnTo>
                  <a:pt x="7600" y="1482"/>
                </a:lnTo>
                <a:lnTo>
                  <a:pt x="7586" y="1480"/>
                </a:lnTo>
                <a:lnTo>
                  <a:pt x="7576" y="1482"/>
                </a:lnTo>
                <a:lnTo>
                  <a:pt x="7574" y="1484"/>
                </a:lnTo>
                <a:lnTo>
                  <a:pt x="7572" y="1486"/>
                </a:lnTo>
                <a:lnTo>
                  <a:pt x="7572" y="1494"/>
                </a:lnTo>
                <a:lnTo>
                  <a:pt x="7576" y="1504"/>
                </a:lnTo>
                <a:lnTo>
                  <a:pt x="7584" y="1514"/>
                </a:lnTo>
                <a:lnTo>
                  <a:pt x="7596" y="1524"/>
                </a:lnTo>
                <a:lnTo>
                  <a:pt x="7610" y="1530"/>
                </a:lnTo>
                <a:lnTo>
                  <a:pt x="7632" y="1540"/>
                </a:lnTo>
                <a:lnTo>
                  <a:pt x="7638" y="1544"/>
                </a:lnTo>
                <a:lnTo>
                  <a:pt x="7640" y="1546"/>
                </a:lnTo>
                <a:lnTo>
                  <a:pt x="7640" y="1548"/>
                </a:lnTo>
                <a:lnTo>
                  <a:pt x="7636" y="1554"/>
                </a:lnTo>
                <a:lnTo>
                  <a:pt x="7624" y="1562"/>
                </a:lnTo>
                <a:lnTo>
                  <a:pt x="7610" y="1568"/>
                </a:lnTo>
                <a:lnTo>
                  <a:pt x="7604" y="1570"/>
                </a:lnTo>
                <a:lnTo>
                  <a:pt x="7600" y="1568"/>
                </a:lnTo>
                <a:lnTo>
                  <a:pt x="7592" y="1564"/>
                </a:lnTo>
                <a:lnTo>
                  <a:pt x="7586" y="1558"/>
                </a:lnTo>
                <a:lnTo>
                  <a:pt x="7580" y="1550"/>
                </a:lnTo>
                <a:lnTo>
                  <a:pt x="7570" y="1540"/>
                </a:lnTo>
                <a:lnTo>
                  <a:pt x="7560" y="1532"/>
                </a:lnTo>
                <a:lnTo>
                  <a:pt x="7552" y="1530"/>
                </a:lnTo>
                <a:lnTo>
                  <a:pt x="7544" y="1528"/>
                </a:lnTo>
                <a:lnTo>
                  <a:pt x="7528" y="1524"/>
                </a:lnTo>
                <a:lnTo>
                  <a:pt x="7520" y="1518"/>
                </a:lnTo>
                <a:lnTo>
                  <a:pt x="7516" y="1512"/>
                </a:lnTo>
                <a:lnTo>
                  <a:pt x="7516" y="1506"/>
                </a:lnTo>
                <a:lnTo>
                  <a:pt x="7516" y="1498"/>
                </a:lnTo>
                <a:lnTo>
                  <a:pt x="7514" y="1490"/>
                </a:lnTo>
                <a:lnTo>
                  <a:pt x="7512" y="1482"/>
                </a:lnTo>
                <a:lnTo>
                  <a:pt x="7504" y="1474"/>
                </a:lnTo>
                <a:lnTo>
                  <a:pt x="7498" y="1468"/>
                </a:lnTo>
                <a:lnTo>
                  <a:pt x="7496" y="1464"/>
                </a:lnTo>
                <a:lnTo>
                  <a:pt x="7496" y="1460"/>
                </a:lnTo>
                <a:lnTo>
                  <a:pt x="7496" y="1458"/>
                </a:lnTo>
                <a:lnTo>
                  <a:pt x="7500" y="1452"/>
                </a:lnTo>
                <a:lnTo>
                  <a:pt x="7506" y="1446"/>
                </a:lnTo>
                <a:lnTo>
                  <a:pt x="7512" y="1438"/>
                </a:lnTo>
                <a:lnTo>
                  <a:pt x="7514" y="1432"/>
                </a:lnTo>
                <a:lnTo>
                  <a:pt x="7512" y="1428"/>
                </a:lnTo>
                <a:lnTo>
                  <a:pt x="7510" y="1424"/>
                </a:lnTo>
                <a:lnTo>
                  <a:pt x="7506" y="1418"/>
                </a:lnTo>
                <a:lnTo>
                  <a:pt x="7500" y="1412"/>
                </a:lnTo>
                <a:lnTo>
                  <a:pt x="7484" y="1402"/>
                </a:lnTo>
                <a:lnTo>
                  <a:pt x="7470" y="1394"/>
                </a:lnTo>
                <a:lnTo>
                  <a:pt x="7442" y="1378"/>
                </a:lnTo>
                <a:lnTo>
                  <a:pt x="7432" y="1370"/>
                </a:lnTo>
                <a:lnTo>
                  <a:pt x="7422" y="1364"/>
                </a:lnTo>
                <a:lnTo>
                  <a:pt x="7416" y="1354"/>
                </a:lnTo>
                <a:lnTo>
                  <a:pt x="7412" y="1344"/>
                </a:lnTo>
                <a:lnTo>
                  <a:pt x="7410" y="1336"/>
                </a:lnTo>
                <a:lnTo>
                  <a:pt x="7410" y="1334"/>
                </a:lnTo>
                <a:lnTo>
                  <a:pt x="7420" y="1344"/>
                </a:lnTo>
                <a:lnTo>
                  <a:pt x="7430" y="1352"/>
                </a:lnTo>
                <a:lnTo>
                  <a:pt x="7446" y="1362"/>
                </a:lnTo>
                <a:lnTo>
                  <a:pt x="7466" y="1370"/>
                </a:lnTo>
                <a:lnTo>
                  <a:pt x="7492" y="1376"/>
                </a:lnTo>
                <a:lnTo>
                  <a:pt x="7520" y="1382"/>
                </a:lnTo>
                <a:lnTo>
                  <a:pt x="7548" y="1390"/>
                </a:lnTo>
                <a:lnTo>
                  <a:pt x="7606" y="1408"/>
                </a:lnTo>
                <a:lnTo>
                  <a:pt x="7632" y="1414"/>
                </a:lnTo>
                <a:lnTo>
                  <a:pt x="7646" y="1416"/>
                </a:lnTo>
                <a:lnTo>
                  <a:pt x="7660" y="1416"/>
                </a:lnTo>
                <a:lnTo>
                  <a:pt x="7674" y="1416"/>
                </a:lnTo>
                <a:lnTo>
                  <a:pt x="7686" y="1414"/>
                </a:lnTo>
                <a:lnTo>
                  <a:pt x="7700" y="1408"/>
                </a:lnTo>
                <a:lnTo>
                  <a:pt x="7714" y="1402"/>
                </a:lnTo>
                <a:lnTo>
                  <a:pt x="7738" y="1388"/>
                </a:lnTo>
                <a:lnTo>
                  <a:pt x="7756" y="1374"/>
                </a:lnTo>
                <a:lnTo>
                  <a:pt x="7770" y="1360"/>
                </a:lnTo>
                <a:lnTo>
                  <a:pt x="7774" y="1354"/>
                </a:lnTo>
                <a:lnTo>
                  <a:pt x="7776" y="1346"/>
                </a:lnTo>
                <a:lnTo>
                  <a:pt x="7778" y="1340"/>
                </a:lnTo>
                <a:lnTo>
                  <a:pt x="7778" y="1334"/>
                </a:lnTo>
                <a:lnTo>
                  <a:pt x="7774" y="1326"/>
                </a:lnTo>
                <a:lnTo>
                  <a:pt x="7770" y="1320"/>
                </a:lnTo>
                <a:lnTo>
                  <a:pt x="7764" y="1312"/>
                </a:lnTo>
                <a:lnTo>
                  <a:pt x="7756" y="1304"/>
                </a:lnTo>
                <a:lnTo>
                  <a:pt x="7734" y="1288"/>
                </a:lnTo>
                <a:lnTo>
                  <a:pt x="7694" y="1264"/>
                </a:lnTo>
                <a:lnTo>
                  <a:pt x="7666" y="1252"/>
                </a:lnTo>
                <a:lnTo>
                  <a:pt x="7638" y="1238"/>
                </a:lnTo>
                <a:lnTo>
                  <a:pt x="7594" y="1212"/>
                </a:lnTo>
                <a:lnTo>
                  <a:pt x="7570" y="1198"/>
                </a:lnTo>
                <a:lnTo>
                  <a:pt x="7552" y="1190"/>
                </a:lnTo>
                <a:lnTo>
                  <a:pt x="7538" y="1188"/>
                </a:lnTo>
                <a:lnTo>
                  <a:pt x="7528" y="1188"/>
                </a:lnTo>
                <a:lnTo>
                  <a:pt x="7518" y="1190"/>
                </a:lnTo>
                <a:lnTo>
                  <a:pt x="7508" y="1190"/>
                </a:lnTo>
                <a:lnTo>
                  <a:pt x="7492" y="1188"/>
                </a:lnTo>
                <a:lnTo>
                  <a:pt x="7472" y="1182"/>
                </a:lnTo>
                <a:lnTo>
                  <a:pt x="7452" y="1176"/>
                </a:lnTo>
                <a:lnTo>
                  <a:pt x="7442" y="1170"/>
                </a:lnTo>
                <a:lnTo>
                  <a:pt x="7440" y="1166"/>
                </a:lnTo>
                <a:lnTo>
                  <a:pt x="7440" y="1164"/>
                </a:lnTo>
                <a:lnTo>
                  <a:pt x="7442" y="1160"/>
                </a:lnTo>
                <a:lnTo>
                  <a:pt x="7442" y="1156"/>
                </a:lnTo>
                <a:lnTo>
                  <a:pt x="7436" y="1152"/>
                </a:lnTo>
                <a:lnTo>
                  <a:pt x="7424" y="1146"/>
                </a:lnTo>
                <a:lnTo>
                  <a:pt x="7410" y="1140"/>
                </a:lnTo>
                <a:lnTo>
                  <a:pt x="7402" y="1140"/>
                </a:lnTo>
                <a:lnTo>
                  <a:pt x="7398" y="1144"/>
                </a:lnTo>
                <a:lnTo>
                  <a:pt x="7394" y="1148"/>
                </a:lnTo>
                <a:lnTo>
                  <a:pt x="7390" y="1152"/>
                </a:lnTo>
                <a:lnTo>
                  <a:pt x="7384" y="1156"/>
                </a:lnTo>
                <a:lnTo>
                  <a:pt x="7370" y="1156"/>
                </a:lnTo>
                <a:lnTo>
                  <a:pt x="7350" y="1150"/>
                </a:lnTo>
                <a:lnTo>
                  <a:pt x="7342" y="1150"/>
                </a:lnTo>
                <a:lnTo>
                  <a:pt x="7336" y="1150"/>
                </a:lnTo>
                <a:lnTo>
                  <a:pt x="7332" y="1148"/>
                </a:lnTo>
                <a:lnTo>
                  <a:pt x="7328" y="1146"/>
                </a:lnTo>
                <a:lnTo>
                  <a:pt x="7326" y="1144"/>
                </a:lnTo>
                <a:lnTo>
                  <a:pt x="7322" y="1148"/>
                </a:lnTo>
                <a:lnTo>
                  <a:pt x="7320" y="1152"/>
                </a:lnTo>
                <a:lnTo>
                  <a:pt x="7314" y="1154"/>
                </a:lnTo>
                <a:lnTo>
                  <a:pt x="7304" y="1156"/>
                </a:lnTo>
                <a:lnTo>
                  <a:pt x="7302" y="1154"/>
                </a:lnTo>
                <a:lnTo>
                  <a:pt x="7304" y="1152"/>
                </a:lnTo>
                <a:lnTo>
                  <a:pt x="7306" y="1148"/>
                </a:lnTo>
                <a:lnTo>
                  <a:pt x="7306" y="1142"/>
                </a:lnTo>
                <a:lnTo>
                  <a:pt x="7304" y="1140"/>
                </a:lnTo>
                <a:lnTo>
                  <a:pt x="7302" y="1138"/>
                </a:lnTo>
                <a:lnTo>
                  <a:pt x="7298" y="1136"/>
                </a:lnTo>
                <a:lnTo>
                  <a:pt x="7292" y="1134"/>
                </a:lnTo>
                <a:lnTo>
                  <a:pt x="7282" y="1134"/>
                </a:lnTo>
                <a:lnTo>
                  <a:pt x="7276" y="1130"/>
                </a:lnTo>
                <a:lnTo>
                  <a:pt x="7270" y="1128"/>
                </a:lnTo>
                <a:lnTo>
                  <a:pt x="7264" y="1128"/>
                </a:lnTo>
                <a:lnTo>
                  <a:pt x="7260" y="1126"/>
                </a:lnTo>
                <a:lnTo>
                  <a:pt x="7264" y="1124"/>
                </a:lnTo>
                <a:lnTo>
                  <a:pt x="7276" y="1124"/>
                </a:lnTo>
                <a:lnTo>
                  <a:pt x="7298" y="1128"/>
                </a:lnTo>
                <a:lnTo>
                  <a:pt x="7308" y="1130"/>
                </a:lnTo>
                <a:lnTo>
                  <a:pt x="7318" y="1130"/>
                </a:lnTo>
                <a:lnTo>
                  <a:pt x="7324" y="1128"/>
                </a:lnTo>
                <a:lnTo>
                  <a:pt x="7330" y="1124"/>
                </a:lnTo>
                <a:lnTo>
                  <a:pt x="7338" y="1118"/>
                </a:lnTo>
                <a:lnTo>
                  <a:pt x="7342" y="1116"/>
                </a:lnTo>
                <a:lnTo>
                  <a:pt x="7348" y="1116"/>
                </a:lnTo>
                <a:lnTo>
                  <a:pt x="7352" y="1116"/>
                </a:lnTo>
                <a:lnTo>
                  <a:pt x="7356" y="1116"/>
                </a:lnTo>
                <a:lnTo>
                  <a:pt x="7358" y="1114"/>
                </a:lnTo>
                <a:lnTo>
                  <a:pt x="7360" y="1110"/>
                </a:lnTo>
                <a:lnTo>
                  <a:pt x="7360" y="1108"/>
                </a:lnTo>
                <a:lnTo>
                  <a:pt x="7358" y="1106"/>
                </a:lnTo>
                <a:lnTo>
                  <a:pt x="7356" y="1104"/>
                </a:lnTo>
                <a:lnTo>
                  <a:pt x="7352" y="1104"/>
                </a:lnTo>
                <a:lnTo>
                  <a:pt x="7346" y="1102"/>
                </a:lnTo>
                <a:lnTo>
                  <a:pt x="7342" y="1100"/>
                </a:lnTo>
                <a:lnTo>
                  <a:pt x="7340" y="1096"/>
                </a:lnTo>
                <a:lnTo>
                  <a:pt x="7336" y="1094"/>
                </a:lnTo>
                <a:lnTo>
                  <a:pt x="7332" y="1094"/>
                </a:lnTo>
                <a:lnTo>
                  <a:pt x="7328" y="1092"/>
                </a:lnTo>
                <a:lnTo>
                  <a:pt x="7326" y="1088"/>
                </a:lnTo>
                <a:lnTo>
                  <a:pt x="7320" y="1084"/>
                </a:lnTo>
                <a:lnTo>
                  <a:pt x="7318" y="1084"/>
                </a:lnTo>
                <a:lnTo>
                  <a:pt x="7314" y="1084"/>
                </a:lnTo>
                <a:lnTo>
                  <a:pt x="7308" y="1086"/>
                </a:lnTo>
                <a:lnTo>
                  <a:pt x="7308" y="1084"/>
                </a:lnTo>
                <a:lnTo>
                  <a:pt x="7306" y="1082"/>
                </a:lnTo>
                <a:lnTo>
                  <a:pt x="7298" y="1084"/>
                </a:lnTo>
                <a:lnTo>
                  <a:pt x="7290" y="1084"/>
                </a:lnTo>
                <a:lnTo>
                  <a:pt x="7290" y="1082"/>
                </a:lnTo>
                <a:lnTo>
                  <a:pt x="7290" y="1080"/>
                </a:lnTo>
                <a:lnTo>
                  <a:pt x="7290" y="1078"/>
                </a:lnTo>
                <a:lnTo>
                  <a:pt x="7286" y="1074"/>
                </a:lnTo>
                <a:lnTo>
                  <a:pt x="7280" y="1072"/>
                </a:lnTo>
                <a:lnTo>
                  <a:pt x="7274" y="1072"/>
                </a:lnTo>
                <a:lnTo>
                  <a:pt x="7268" y="1072"/>
                </a:lnTo>
                <a:lnTo>
                  <a:pt x="7262" y="1074"/>
                </a:lnTo>
                <a:lnTo>
                  <a:pt x="7258" y="1078"/>
                </a:lnTo>
                <a:lnTo>
                  <a:pt x="7256" y="1082"/>
                </a:lnTo>
                <a:lnTo>
                  <a:pt x="7254" y="1088"/>
                </a:lnTo>
                <a:lnTo>
                  <a:pt x="7254" y="1098"/>
                </a:lnTo>
                <a:lnTo>
                  <a:pt x="7256" y="1104"/>
                </a:lnTo>
                <a:lnTo>
                  <a:pt x="7254" y="1102"/>
                </a:lnTo>
                <a:lnTo>
                  <a:pt x="7248" y="1100"/>
                </a:lnTo>
                <a:lnTo>
                  <a:pt x="7246" y="1100"/>
                </a:lnTo>
                <a:lnTo>
                  <a:pt x="7242" y="1100"/>
                </a:lnTo>
                <a:lnTo>
                  <a:pt x="7236" y="1102"/>
                </a:lnTo>
                <a:lnTo>
                  <a:pt x="7232" y="1100"/>
                </a:lnTo>
                <a:lnTo>
                  <a:pt x="7232" y="1098"/>
                </a:lnTo>
                <a:lnTo>
                  <a:pt x="7238" y="1094"/>
                </a:lnTo>
                <a:lnTo>
                  <a:pt x="7244" y="1090"/>
                </a:lnTo>
                <a:lnTo>
                  <a:pt x="7248" y="1086"/>
                </a:lnTo>
                <a:lnTo>
                  <a:pt x="7250" y="1084"/>
                </a:lnTo>
                <a:lnTo>
                  <a:pt x="7246" y="1082"/>
                </a:lnTo>
                <a:lnTo>
                  <a:pt x="7240" y="1084"/>
                </a:lnTo>
                <a:lnTo>
                  <a:pt x="7238" y="1082"/>
                </a:lnTo>
                <a:lnTo>
                  <a:pt x="7240" y="1078"/>
                </a:lnTo>
                <a:lnTo>
                  <a:pt x="7242" y="1076"/>
                </a:lnTo>
                <a:lnTo>
                  <a:pt x="7250" y="1074"/>
                </a:lnTo>
                <a:lnTo>
                  <a:pt x="7256" y="1070"/>
                </a:lnTo>
                <a:lnTo>
                  <a:pt x="7258" y="1068"/>
                </a:lnTo>
                <a:lnTo>
                  <a:pt x="7258" y="1066"/>
                </a:lnTo>
                <a:lnTo>
                  <a:pt x="7258" y="1064"/>
                </a:lnTo>
                <a:lnTo>
                  <a:pt x="7256" y="1062"/>
                </a:lnTo>
                <a:lnTo>
                  <a:pt x="7250" y="1064"/>
                </a:lnTo>
                <a:lnTo>
                  <a:pt x="7246" y="1064"/>
                </a:lnTo>
                <a:lnTo>
                  <a:pt x="7246" y="1062"/>
                </a:lnTo>
                <a:lnTo>
                  <a:pt x="7244" y="1060"/>
                </a:lnTo>
                <a:lnTo>
                  <a:pt x="7244" y="1058"/>
                </a:lnTo>
                <a:lnTo>
                  <a:pt x="7244" y="1056"/>
                </a:lnTo>
                <a:lnTo>
                  <a:pt x="7238" y="1058"/>
                </a:lnTo>
                <a:lnTo>
                  <a:pt x="7232" y="1058"/>
                </a:lnTo>
                <a:lnTo>
                  <a:pt x="7230" y="1058"/>
                </a:lnTo>
                <a:lnTo>
                  <a:pt x="7226" y="1056"/>
                </a:lnTo>
                <a:lnTo>
                  <a:pt x="7222" y="1054"/>
                </a:lnTo>
                <a:lnTo>
                  <a:pt x="7220" y="1054"/>
                </a:lnTo>
                <a:lnTo>
                  <a:pt x="7218" y="1058"/>
                </a:lnTo>
                <a:lnTo>
                  <a:pt x="7216" y="1062"/>
                </a:lnTo>
                <a:lnTo>
                  <a:pt x="7214" y="1062"/>
                </a:lnTo>
                <a:lnTo>
                  <a:pt x="7212" y="1062"/>
                </a:lnTo>
                <a:lnTo>
                  <a:pt x="7208" y="1060"/>
                </a:lnTo>
                <a:lnTo>
                  <a:pt x="7206" y="1060"/>
                </a:lnTo>
                <a:lnTo>
                  <a:pt x="7202" y="1064"/>
                </a:lnTo>
                <a:lnTo>
                  <a:pt x="7202" y="1066"/>
                </a:lnTo>
                <a:lnTo>
                  <a:pt x="7202" y="1068"/>
                </a:lnTo>
                <a:lnTo>
                  <a:pt x="7204" y="1070"/>
                </a:lnTo>
                <a:lnTo>
                  <a:pt x="7208" y="1070"/>
                </a:lnTo>
                <a:lnTo>
                  <a:pt x="7214" y="1072"/>
                </a:lnTo>
                <a:lnTo>
                  <a:pt x="7212" y="1074"/>
                </a:lnTo>
                <a:lnTo>
                  <a:pt x="7208" y="1076"/>
                </a:lnTo>
                <a:lnTo>
                  <a:pt x="7208" y="1080"/>
                </a:lnTo>
                <a:lnTo>
                  <a:pt x="7204" y="1082"/>
                </a:lnTo>
                <a:lnTo>
                  <a:pt x="7200" y="1082"/>
                </a:lnTo>
                <a:lnTo>
                  <a:pt x="7200" y="1086"/>
                </a:lnTo>
                <a:lnTo>
                  <a:pt x="7198" y="1088"/>
                </a:lnTo>
                <a:lnTo>
                  <a:pt x="7196" y="1090"/>
                </a:lnTo>
                <a:lnTo>
                  <a:pt x="7194" y="1092"/>
                </a:lnTo>
                <a:lnTo>
                  <a:pt x="7194" y="1096"/>
                </a:lnTo>
                <a:lnTo>
                  <a:pt x="7196" y="1100"/>
                </a:lnTo>
                <a:lnTo>
                  <a:pt x="7194" y="1102"/>
                </a:lnTo>
                <a:lnTo>
                  <a:pt x="7190" y="1102"/>
                </a:lnTo>
                <a:lnTo>
                  <a:pt x="7180" y="1106"/>
                </a:lnTo>
                <a:lnTo>
                  <a:pt x="7176" y="1108"/>
                </a:lnTo>
                <a:lnTo>
                  <a:pt x="7176" y="1102"/>
                </a:lnTo>
                <a:lnTo>
                  <a:pt x="7180" y="1094"/>
                </a:lnTo>
                <a:lnTo>
                  <a:pt x="7180" y="1088"/>
                </a:lnTo>
                <a:lnTo>
                  <a:pt x="7180" y="1084"/>
                </a:lnTo>
                <a:lnTo>
                  <a:pt x="7182" y="1078"/>
                </a:lnTo>
                <a:lnTo>
                  <a:pt x="7184" y="1070"/>
                </a:lnTo>
                <a:lnTo>
                  <a:pt x="7184" y="1068"/>
                </a:lnTo>
                <a:lnTo>
                  <a:pt x="7182" y="1066"/>
                </a:lnTo>
                <a:lnTo>
                  <a:pt x="7178" y="1066"/>
                </a:lnTo>
                <a:lnTo>
                  <a:pt x="7174" y="1070"/>
                </a:lnTo>
                <a:lnTo>
                  <a:pt x="7164" y="1078"/>
                </a:lnTo>
                <a:lnTo>
                  <a:pt x="7140" y="1102"/>
                </a:lnTo>
                <a:lnTo>
                  <a:pt x="7134" y="1108"/>
                </a:lnTo>
                <a:lnTo>
                  <a:pt x="7134" y="1112"/>
                </a:lnTo>
                <a:lnTo>
                  <a:pt x="7134" y="1116"/>
                </a:lnTo>
                <a:lnTo>
                  <a:pt x="7130" y="1122"/>
                </a:lnTo>
                <a:lnTo>
                  <a:pt x="7124" y="1126"/>
                </a:lnTo>
                <a:lnTo>
                  <a:pt x="7122" y="1128"/>
                </a:lnTo>
                <a:lnTo>
                  <a:pt x="7118" y="1126"/>
                </a:lnTo>
                <a:lnTo>
                  <a:pt x="7116" y="1128"/>
                </a:lnTo>
                <a:lnTo>
                  <a:pt x="7112" y="1130"/>
                </a:lnTo>
                <a:lnTo>
                  <a:pt x="7112" y="1128"/>
                </a:lnTo>
                <a:lnTo>
                  <a:pt x="7112" y="1126"/>
                </a:lnTo>
                <a:lnTo>
                  <a:pt x="7116" y="1120"/>
                </a:lnTo>
                <a:lnTo>
                  <a:pt x="7120" y="1114"/>
                </a:lnTo>
                <a:lnTo>
                  <a:pt x="7120" y="1112"/>
                </a:lnTo>
                <a:lnTo>
                  <a:pt x="7120" y="1110"/>
                </a:lnTo>
                <a:lnTo>
                  <a:pt x="7122" y="1106"/>
                </a:lnTo>
                <a:lnTo>
                  <a:pt x="7126" y="1102"/>
                </a:lnTo>
                <a:lnTo>
                  <a:pt x="7124" y="1100"/>
                </a:lnTo>
                <a:lnTo>
                  <a:pt x="7124" y="1098"/>
                </a:lnTo>
                <a:lnTo>
                  <a:pt x="7124" y="1096"/>
                </a:lnTo>
                <a:lnTo>
                  <a:pt x="7132" y="1088"/>
                </a:lnTo>
                <a:lnTo>
                  <a:pt x="7150" y="1072"/>
                </a:lnTo>
                <a:lnTo>
                  <a:pt x="7152" y="1072"/>
                </a:lnTo>
                <a:lnTo>
                  <a:pt x="7150" y="1070"/>
                </a:lnTo>
                <a:lnTo>
                  <a:pt x="7144" y="1070"/>
                </a:lnTo>
                <a:lnTo>
                  <a:pt x="7138" y="1070"/>
                </a:lnTo>
                <a:lnTo>
                  <a:pt x="7136" y="1068"/>
                </a:lnTo>
                <a:lnTo>
                  <a:pt x="7132" y="1064"/>
                </a:lnTo>
                <a:lnTo>
                  <a:pt x="7130" y="1064"/>
                </a:lnTo>
                <a:lnTo>
                  <a:pt x="7128" y="1070"/>
                </a:lnTo>
                <a:lnTo>
                  <a:pt x="7126" y="1076"/>
                </a:lnTo>
                <a:lnTo>
                  <a:pt x="7122" y="1070"/>
                </a:lnTo>
                <a:lnTo>
                  <a:pt x="7118" y="1066"/>
                </a:lnTo>
                <a:lnTo>
                  <a:pt x="7114" y="1066"/>
                </a:lnTo>
                <a:lnTo>
                  <a:pt x="7112" y="1066"/>
                </a:lnTo>
                <a:lnTo>
                  <a:pt x="7108" y="1066"/>
                </a:lnTo>
                <a:lnTo>
                  <a:pt x="7106" y="1066"/>
                </a:lnTo>
                <a:lnTo>
                  <a:pt x="7102" y="1064"/>
                </a:lnTo>
                <a:lnTo>
                  <a:pt x="7098" y="1064"/>
                </a:lnTo>
                <a:lnTo>
                  <a:pt x="7096" y="1066"/>
                </a:lnTo>
                <a:lnTo>
                  <a:pt x="7098" y="1068"/>
                </a:lnTo>
                <a:lnTo>
                  <a:pt x="7100" y="1072"/>
                </a:lnTo>
                <a:lnTo>
                  <a:pt x="7100" y="1076"/>
                </a:lnTo>
                <a:lnTo>
                  <a:pt x="7098" y="1076"/>
                </a:lnTo>
                <a:lnTo>
                  <a:pt x="7094" y="1074"/>
                </a:lnTo>
                <a:lnTo>
                  <a:pt x="7088" y="1072"/>
                </a:lnTo>
                <a:lnTo>
                  <a:pt x="7084" y="1074"/>
                </a:lnTo>
                <a:lnTo>
                  <a:pt x="7086" y="1078"/>
                </a:lnTo>
                <a:lnTo>
                  <a:pt x="7094" y="1082"/>
                </a:lnTo>
                <a:lnTo>
                  <a:pt x="7102" y="1086"/>
                </a:lnTo>
                <a:lnTo>
                  <a:pt x="7106" y="1088"/>
                </a:lnTo>
                <a:lnTo>
                  <a:pt x="7104" y="1088"/>
                </a:lnTo>
                <a:lnTo>
                  <a:pt x="7094" y="1086"/>
                </a:lnTo>
                <a:lnTo>
                  <a:pt x="7088" y="1084"/>
                </a:lnTo>
                <a:lnTo>
                  <a:pt x="7088" y="1086"/>
                </a:lnTo>
                <a:lnTo>
                  <a:pt x="7086" y="1088"/>
                </a:lnTo>
                <a:lnTo>
                  <a:pt x="7084" y="1090"/>
                </a:lnTo>
                <a:lnTo>
                  <a:pt x="7080" y="1094"/>
                </a:lnTo>
                <a:lnTo>
                  <a:pt x="7072" y="1100"/>
                </a:lnTo>
                <a:lnTo>
                  <a:pt x="7060" y="1106"/>
                </a:lnTo>
                <a:lnTo>
                  <a:pt x="7056" y="1110"/>
                </a:lnTo>
                <a:lnTo>
                  <a:pt x="7056" y="1112"/>
                </a:lnTo>
                <a:lnTo>
                  <a:pt x="7050" y="1116"/>
                </a:lnTo>
                <a:lnTo>
                  <a:pt x="7046" y="1118"/>
                </a:lnTo>
                <a:lnTo>
                  <a:pt x="7044" y="1120"/>
                </a:lnTo>
                <a:lnTo>
                  <a:pt x="7044" y="1122"/>
                </a:lnTo>
                <a:lnTo>
                  <a:pt x="7048" y="1124"/>
                </a:lnTo>
                <a:lnTo>
                  <a:pt x="7046" y="1126"/>
                </a:lnTo>
                <a:lnTo>
                  <a:pt x="7044" y="1126"/>
                </a:lnTo>
                <a:lnTo>
                  <a:pt x="7042" y="1128"/>
                </a:lnTo>
                <a:lnTo>
                  <a:pt x="7042" y="1130"/>
                </a:lnTo>
                <a:lnTo>
                  <a:pt x="7046" y="1132"/>
                </a:lnTo>
                <a:lnTo>
                  <a:pt x="7052" y="1134"/>
                </a:lnTo>
                <a:lnTo>
                  <a:pt x="7054" y="1136"/>
                </a:lnTo>
                <a:lnTo>
                  <a:pt x="7052" y="1136"/>
                </a:lnTo>
                <a:lnTo>
                  <a:pt x="7048" y="1136"/>
                </a:lnTo>
                <a:lnTo>
                  <a:pt x="7040" y="1136"/>
                </a:lnTo>
                <a:lnTo>
                  <a:pt x="7034" y="1132"/>
                </a:lnTo>
                <a:lnTo>
                  <a:pt x="7034" y="1130"/>
                </a:lnTo>
                <a:lnTo>
                  <a:pt x="7034" y="1128"/>
                </a:lnTo>
                <a:lnTo>
                  <a:pt x="7036" y="1124"/>
                </a:lnTo>
                <a:lnTo>
                  <a:pt x="7034" y="1122"/>
                </a:lnTo>
                <a:lnTo>
                  <a:pt x="7028" y="1118"/>
                </a:lnTo>
                <a:lnTo>
                  <a:pt x="7018" y="1116"/>
                </a:lnTo>
                <a:lnTo>
                  <a:pt x="7012" y="1116"/>
                </a:lnTo>
                <a:lnTo>
                  <a:pt x="7008" y="1116"/>
                </a:lnTo>
                <a:lnTo>
                  <a:pt x="7006" y="1114"/>
                </a:lnTo>
                <a:lnTo>
                  <a:pt x="7004" y="1114"/>
                </a:lnTo>
                <a:lnTo>
                  <a:pt x="7002" y="1114"/>
                </a:lnTo>
                <a:lnTo>
                  <a:pt x="6998" y="1114"/>
                </a:lnTo>
                <a:lnTo>
                  <a:pt x="6992" y="1112"/>
                </a:lnTo>
                <a:lnTo>
                  <a:pt x="6990" y="1112"/>
                </a:lnTo>
                <a:lnTo>
                  <a:pt x="6988" y="1120"/>
                </a:lnTo>
                <a:lnTo>
                  <a:pt x="6988" y="1124"/>
                </a:lnTo>
                <a:lnTo>
                  <a:pt x="6984" y="1120"/>
                </a:lnTo>
                <a:lnTo>
                  <a:pt x="6982" y="1116"/>
                </a:lnTo>
                <a:lnTo>
                  <a:pt x="6978" y="1114"/>
                </a:lnTo>
                <a:lnTo>
                  <a:pt x="6974" y="1114"/>
                </a:lnTo>
                <a:lnTo>
                  <a:pt x="6968" y="1114"/>
                </a:lnTo>
                <a:lnTo>
                  <a:pt x="6964" y="1118"/>
                </a:lnTo>
                <a:lnTo>
                  <a:pt x="6964" y="1120"/>
                </a:lnTo>
                <a:lnTo>
                  <a:pt x="6966" y="1122"/>
                </a:lnTo>
                <a:lnTo>
                  <a:pt x="6970" y="1124"/>
                </a:lnTo>
                <a:lnTo>
                  <a:pt x="6972" y="1124"/>
                </a:lnTo>
                <a:lnTo>
                  <a:pt x="6972" y="1126"/>
                </a:lnTo>
                <a:lnTo>
                  <a:pt x="6974" y="1128"/>
                </a:lnTo>
                <a:lnTo>
                  <a:pt x="6978" y="1128"/>
                </a:lnTo>
                <a:lnTo>
                  <a:pt x="6982" y="1128"/>
                </a:lnTo>
                <a:lnTo>
                  <a:pt x="6986" y="1132"/>
                </a:lnTo>
                <a:lnTo>
                  <a:pt x="6988" y="1134"/>
                </a:lnTo>
                <a:lnTo>
                  <a:pt x="6992" y="1134"/>
                </a:lnTo>
                <a:lnTo>
                  <a:pt x="6994" y="1134"/>
                </a:lnTo>
                <a:lnTo>
                  <a:pt x="6992" y="1138"/>
                </a:lnTo>
                <a:lnTo>
                  <a:pt x="6990" y="1140"/>
                </a:lnTo>
                <a:lnTo>
                  <a:pt x="6990" y="1142"/>
                </a:lnTo>
                <a:lnTo>
                  <a:pt x="6996" y="1150"/>
                </a:lnTo>
                <a:lnTo>
                  <a:pt x="6998" y="1154"/>
                </a:lnTo>
                <a:lnTo>
                  <a:pt x="6996" y="1152"/>
                </a:lnTo>
                <a:lnTo>
                  <a:pt x="6980" y="1140"/>
                </a:lnTo>
                <a:lnTo>
                  <a:pt x="6970" y="1134"/>
                </a:lnTo>
                <a:lnTo>
                  <a:pt x="6964" y="1134"/>
                </a:lnTo>
                <a:lnTo>
                  <a:pt x="6962" y="1136"/>
                </a:lnTo>
                <a:lnTo>
                  <a:pt x="6964" y="1138"/>
                </a:lnTo>
                <a:lnTo>
                  <a:pt x="6964" y="1140"/>
                </a:lnTo>
                <a:lnTo>
                  <a:pt x="6964" y="1142"/>
                </a:lnTo>
                <a:lnTo>
                  <a:pt x="6960" y="1144"/>
                </a:lnTo>
                <a:lnTo>
                  <a:pt x="6958" y="1144"/>
                </a:lnTo>
                <a:lnTo>
                  <a:pt x="6956" y="1142"/>
                </a:lnTo>
                <a:lnTo>
                  <a:pt x="6958" y="1140"/>
                </a:lnTo>
                <a:lnTo>
                  <a:pt x="6958" y="1138"/>
                </a:lnTo>
                <a:lnTo>
                  <a:pt x="6956" y="1138"/>
                </a:lnTo>
                <a:lnTo>
                  <a:pt x="6950" y="1142"/>
                </a:lnTo>
                <a:lnTo>
                  <a:pt x="6938" y="1152"/>
                </a:lnTo>
                <a:lnTo>
                  <a:pt x="6936" y="1152"/>
                </a:lnTo>
                <a:lnTo>
                  <a:pt x="6934" y="1154"/>
                </a:lnTo>
                <a:lnTo>
                  <a:pt x="6934" y="1162"/>
                </a:lnTo>
                <a:lnTo>
                  <a:pt x="6932" y="1168"/>
                </a:lnTo>
                <a:lnTo>
                  <a:pt x="6928" y="1172"/>
                </a:lnTo>
                <a:lnTo>
                  <a:pt x="6922" y="1180"/>
                </a:lnTo>
                <a:lnTo>
                  <a:pt x="6914" y="1186"/>
                </a:lnTo>
                <a:lnTo>
                  <a:pt x="6922" y="1172"/>
                </a:lnTo>
                <a:lnTo>
                  <a:pt x="6926" y="1160"/>
                </a:lnTo>
                <a:lnTo>
                  <a:pt x="6928" y="1150"/>
                </a:lnTo>
                <a:lnTo>
                  <a:pt x="6928" y="1140"/>
                </a:lnTo>
                <a:lnTo>
                  <a:pt x="6926" y="1136"/>
                </a:lnTo>
                <a:lnTo>
                  <a:pt x="6924" y="1138"/>
                </a:lnTo>
                <a:lnTo>
                  <a:pt x="6922" y="1142"/>
                </a:lnTo>
                <a:lnTo>
                  <a:pt x="6920" y="1142"/>
                </a:lnTo>
                <a:lnTo>
                  <a:pt x="6918" y="1140"/>
                </a:lnTo>
                <a:lnTo>
                  <a:pt x="6916" y="1140"/>
                </a:lnTo>
                <a:lnTo>
                  <a:pt x="6908" y="1150"/>
                </a:lnTo>
                <a:lnTo>
                  <a:pt x="6906" y="1156"/>
                </a:lnTo>
                <a:lnTo>
                  <a:pt x="6906" y="1160"/>
                </a:lnTo>
                <a:lnTo>
                  <a:pt x="6908" y="1160"/>
                </a:lnTo>
                <a:lnTo>
                  <a:pt x="6904" y="1164"/>
                </a:lnTo>
                <a:lnTo>
                  <a:pt x="6902" y="1166"/>
                </a:lnTo>
                <a:lnTo>
                  <a:pt x="6898" y="1166"/>
                </a:lnTo>
                <a:lnTo>
                  <a:pt x="6898" y="1162"/>
                </a:lnTo>
                <a:lnTo>
                  <a:pt x="6900" y="1158"/>
                </a:lnTo>
                <a:lnTo>
                  <a:pt x="6902" y="1152"/>
                </a:lnTo>
                <a:lnTo>
                  <a:pt x="6902" y="1150"/>
                </a:lnTo>
                <a:lnTo>
                  <a:pt x="6900" y="1148"/>
                </a:lnTo>
                <a:lnTo>
                  <a:pt x="6896" y="1148"/>
                </a:lnTo>
                <a:lnTo>
                  <a:pt x="6888" y="1150"/>
                </a:lnTo>
                <a:lnTo>
                  <a:pt x="6882" y="1152"/>
                </a:lnTo>
                <a:lnTo>
                  <a:pt x="6870" y="1160"/>
                </a:lnTo>
                <a:lnTo>
                  <a:pt x="6868" y="1162"/>
                </a:lnTo>
                <a:lnTo>
                  <a:pt x="6870" y="1164"/>
                </a:lnTo>
                <a:lnTo>
                  <a:pt x="6872" y="1166"/>
                </a:lnTo>
                <a:lnTo>
                  <a:pt x="6872" y="1168"/>
                </a:lnTo>
                <a:lnTo>
                  <a:pt x="6872" y="1170"/>
                </a:lnTo>
                <a:lnTo>
                  <a:pt x="6872" y="1174"/>
                </a:lnTo>
                <a:lnTo>
                  <a:pt x="6874" y="1174"/>
                </a:lnTo>
                <a:lnTo>
                  <a:pt x="6882" y="1178"/>
                </a:lnTo>
                <a:lnTo>
                  <a:pt x="6886" y="1178"/>
                </a:lnTo>
                <a:lnTo>
                  <a:pt x="6890" y="1182"/>
                </a:lnTo>
                <a:lnTo>
                  <a:pt x="6892" y="1186"/>
                </a:lnTo>
                <a:lnTo>
                  <a:pt x="6894" y="1192"/>
                </a:lnTo>
                <a:lnTo>
                  <a:pt x="6884" y="1188"/>
                </a:lnTo>
                <a:lnTo>
                  <a:pt x="6884" y="1186"/>
                </a:lnTo>
                <a:lnTo>
                  <a:pt x="6886" y="1184"/>
                </a:lnTo>
                <a:lnTo>
                  <a:pt x="6880" y="1182"/>
                </a:lnTo>
                <a:lnTo>
                  <a:pt x="6874" y="1180"/>
                </a:lnTo>
                <a:lnTo>
                  <a:pt x="6870" y="1178"/>
                </a:lnTo>
                <a:lnTo>
                  <a:pt x="6868" y="1172"/>
                </a:lnTo>
                <a:lnTo>
                  <a:pt x="6864" y="1168"/>
                </a:lnTo>
                <a:lnTo>
                  <a:pt x="6858" y="1168"/>
                </a:lnTo>
                <a:lnTo>
                  <a:pt x="6850" y="1172"/>
                </a:lnTo>
                <a:lnTo>
                  <a:pt x="6850" y="1174"/>
                </a:lnTo>
                <a:lnTo>
                  <a:pt x="6858" y="1180"/>
                </a:lnTo>
                <a:lnTo>
                  <a:pt x="6862" y="1184"/>
                </a:lnTo>
                <a:lnTo>
                  <a:pt x="6860" y="1186"/>
                </a:lnTo>
                <a:lnTo>
                  <a:pt x="6856" y="1184"/>
                </a:lnTo>
                <a:lnTo>
                  <a:pt x="6852" y="1180"/>
                </a:lnTo>
                <a:lnTo>
                  <a:pt x="6842" y="1172"/>
                </a:lnTo>
                <a:lnTo>
                  <a:pt x="6838" y="1172"/>
                </a:lnTo>
                <a:lnTo>
                  <a:pt x="6838" y="1174"/>
                </a:lnTo>
                <a:lnTo>
                  <a:pt x="6840" y="1178"/>
                </a:lnTo>
                <a:lnTo>
                  <a:pt x="6838" y="1180"/>
                </a:lnTo>
                <a:lnTo>
                  <a:pt x="6836" y="1182"/>
                </a:lnTo>
                <a:lnTo>
                  <a:pt x="6834" y="1184"/>
                </a:lnTo>
                <a:lnTo>
                  <a:pt x="6836" y="1190"/>
                </a:lnTo>
                <a:lnTo>
                  <a:pt x="6836" y="1194"/>
                </a:lnTo>
                <a:lnTo>
                  <a:pt x="6836" y="1196"/>
                </a:lnTo>
                <a:lnTo>
                  <a:pt x="6830" y="1198"/>
                </a:lnTo>
                <a:lnTo>
                  <a:pt x="6822" y="1200"/>
                </a:lnTo>
                <a:lnTo>
                  <a:pt x="6818" y="1202"/>
                </a:lnTo>
                <a:lnTo>
                  <a:pt x="6814" y="1206"/>
                </a:lnTo>
                <a:lnTo>
                  <a:pt x="6812" y="1210"/>
                </a:lnTo>
                <a:lnTo>
                  <a:pt x="6814" y="1212"/>
                </a:lnTo>
                <a:lnTo>
                  <a:pt x="6818" y="1214"/>
                </a:lnTo>
                <a:lnTo>
                  <a:pt x="6822" y="1214"/>
                </a:lnTo>
                <a:lnTo>
                  <a:pt x="6816" y="1216"/>
                </a:lnTo>
                <a:lnTo>
                  <a:pt x="6808" y="1220"/>
                </a:lnTo>
                <a:lnTo>
                  <a:pt x="6804" y="1222"/>
                </a:lnTo>
                <a:lnTo>
                  <a:pt x="6802" y="1226"/>
                </a:lnTo>
                <a:lnTo>
                  <a:pt x="6798" y="1228"/>
                </a:lnTo>
                <a:lnTo>
                  <a:pt x="6792" y="1230"/>
                </a:lnTo>
                <a:lnTo>
                  <a:pt x="6786" y="1230"/>
                </a:lnTo>
                <a:lnTo>
                  <a:pt x="6780" y="1232"/>
                </a:lnTo>
                <a:lnTo>
                  <a:pt x="6774" y="1240"/>
                </a:lnTo>
                <a:lnTo>
                  <a:pt x="6772" y="1244"/>
                </a:lnTo>
                <a:lnTo>
                  <a:pt x="6772" y="1246"/>
                </a:lnTo>
                <a:lnTo>
                  <a:pt x="6776" y="1248"/>
                </a:lnTo>
                <a:lnTo>
                  <a:pt x="6780" y="1246"/>
                </a:lnTo>
                <a:lnTo>
                  <a:pt x="6790" y="1244"/>
                </a:lnTo>
                <a:lnTo>
                  <a:pt x="6792" y="1244"/>
                </a:lnTo>
                <a:lnTo>
                  <a:pt x="6794" y="1244"/>
                </a:lnTo>
                <a:lnTo>
                  <a:pt x="6794" y="1246"/>
                </a:lnTo>
                <a:lnTo>
                  <a:pt x="6796" y="1248"/>
                </a:lnTo>
                <a:lnTo>
                  <a:pt x="6808" y="1242"/>
                </a:lnTo>
                <a:lnTo>
                  <a:pt x="6812" y="1240"/>
                </a:lnTo>
                <a:lnTo>
                  <a:pt x="6814" y="1240"/>
                </a:lnTo>
                <a:lnTo>
                  <a:pt x="6812" y="1244"/>
                </a:lnTo>
                <a:lnTo>
                  <a:pt x="6804" y="1250"/>
                </a:lnTo>
                <a:lnTo>
                  <a:pt x="6794" y="1254"/>
                </a:lnTo>
                <a:lnTo>
                  <a:pt x="6786" y="1254"/>
                </a:lnTo>
                <a:lnTo>
                  <a:pt x="6784" y="1252"/>
                </a:lnTo>
                <a:lnTo>
                  <a:pt x="6780" y="1252"/>
                </a:lnTo>
                <a:lnTo>
                  <a:pt x="6772" y="1250"/>
                </a:lnTo>
                <a:lnTo>
                  <a:pt x="6764" y="1252"/>
                </a:lnTo>
                <a:lnTo>
                  <a:pt x="6756" y="1254"/>
                </a:lnTo>
                <a:lnTo>
                  <a:pt x="6754" y="1258"/>
                </a:lnTo>
                <a:lnTo>
                  <a:pt x="6758" y="1260"/>
                </a:lnTo>
                <a:lnTo>
                  <a:pt x="6760" y="1262"/>
                </a:lnTo>
                <a:lnTo>
                  <a:pt x="6760" y="1264"/>
                </a:lnTo>
                <a:lnTo>
                  <a:pt x="6764" y="1264"/>
                </a:lnTo>
                <a:lnTo>
                  <a:pt x="6770" y="1266"/>
                </a:lnTo>
                <a:lnTo>
                  <a:pt x="6768" y="1270"/>
                </a:lnTo>
                <a:lnTo>
                  <a:pt x="6764" y="1274"/>
                </a:lnTo>
                <a:lnTo>
                  <a:pt x="6762" y="1278"/>
                </a:lnTo>
                <a:lnTo>
                  <a:pt x="6762" y="1282"/>
                </a:lnTo>
                <a:lnTo>
                  <a:pt x="6760" y="1286"/>
                </a:lnTo>
                <a:lnTo>
                  <a:pt x="6758" y="1284"/>
                </a:lnTo>
                <a:lnTo>
                  <a:pt x="6756" y="1278"/>
                </a:lnTo>
                <a:lnTo>
                  <a:pt x="6754" y="1272"/>
                </a:lnTo>
                <a:lnTo>
                  <a:pt x="6754" y="1266"/>
                </a:lnTo>
                <a:lnTo>
                  <a:pt x="6754" y="1262"/>
                </a:lnTo>
                <a:lnTo>
                  <a:pt x="6750" y="1262"/>
                </a:lnTo>
                <a:lnTo>
                  <a:pt x="6748" y="1266"/>
                </a:lnTo>
                <a:lnTo>
                  <a:pt x="6744" y="1270"/>
                </a:lnTo>
                <a:lnTo>
                  <a:pt x="6742" y="1272"/>
                </a:lnTo>
                <a:lnTo>
                  <a:pt x="6742" y="1270"/>
                </a:lnTo>
                <a:lnTo>
                  <a:pt x="6740" y="1268"/>
                </a:lnTo>
                <a:lnTo>
                  <a:pt x="6736" y="1268"/>
                </a:lnTo>
                <a:lnTo>
                  <a:pt x="6730" y="1270"/>
                </a:lnTo>
                <a:lnTo>
                  <a:pt x="6726" y="1272"/>
                </a:lnTo>
                <a:lnTo>
                  <a:pt x="6724" y="1274"/>
                </a:lnTo>
                <a:lnTo>
                  <a:pt x="6724" y="1276"/>
                </a:lnTo>
                <a:lnTo>
                  <a:pt x="6726" y="1278"/>
                </a:lnTo>
                <a:lnTo>
                  <a:pt x="6728" y="1276"/>
                </a:lnTo>
                <a:lnTo>
                  <a:pt x="6732" y="1276"/>
                </a:lnTo>
                <a:lnTo>
                  <a:pt x="6740" y="1276"/>
                </a:lnTo>
                <a:lnTo>
                  <a:pt x="6746" y="1278"/>
                </a:lnTo>
                <a:lnTo>
                  <a:pt x="6750" y="1280"/>
                </a:lnTo>
                <a:lnTo>
                  <a:pt x="6748" y="1282"/>
                </a:lnTo>
                <a:lnTo>
                  <a:pt x="6744" y="1282"/>
                </a:lnTo>
                <a:lnTo>
                  <a:pt x="6734" y="1284"/>
                </a:lnTo>
                <a:lnTo>
                  <a:pt x="6716" y="1286"/>
                </a:lnTo>
                <a:lnTo>
                  <a:pt x="6704" y="1290"/>
                </a:lnTo>
                <a:lnTo>
                  <a:pt x="6702" y="1294"/>
                </a:lnTo>
                <a:lnTo>
                  <a:pt x="6704" y="1296"/>
                </a:lnTo>
                <a:lnTo>
                  <a:pt x="6706" y="1296"/>
                </a:lnTo>
                <a:lnTo>
                  <a:pt x="6706" y="1298"/>
                </a:lnTo>
                <a:lnTo>
                  <a:pt x="6702" y="1300"/>
                </a:lnTo>
                <a:lnTo>
                  <a:pt x="6700" y="1302"/>
                </a:lnTo>
                <a:lnTo>
                  <a:pt x="6704" y="1304"/>
                </a:lnTo>
                <a:lnTo>
                  <a:pt x="6710" y="1304"/>
                </a:lnTo>
                <a:lnTo>
                  <a:pt x="6714" y="1304"/>
                </a:lnTo>
                <a:lnTo>
                  <a:pt x="6720" y="1298"/>
                </a:lnTo>
                <a:lnTo>
                  <a:pt x="6726" y="1294"/>
                </a:lnTo>
                <a:lnTo>
                  <a:pt x="6732" y="1294"/>
                </a:lnTo>
                <a:lnTo>
                  <a:pt x="6736" y="1294"/>
                </a:lnTo>
                <a:lnTo>
                  <a:pt x="6744" y="1296"/>
                </a:lnTo>
                <a:lnTo>
                  <a:pt x="6742" y="1298"/>
                </a:lnTo>
                <a:lnTo>
                  <a:pt x="6734" y="1298"/>
                </a:lnTo>
                <a:lnTo>
                  <a:pt x="6724" y="1300"/>
                </a:lnTo>
                <a:lnTo>
                  <a:pt x="6718" y="1304"/>
                </a:lnTo>
                <a:lnTo>
                  <a:pt x="6720" y="1306"/>
                </a:lnTo>
                <a:lnTo>
                  <a:pt x="6718" y="1308"/>
                </a:lnTo>
                <a:lnTo>
                  <a:pt x="6710" y="1310"/>
                </a:lnTo>
                <a:lnTo>
                  <a:pt x="6700" y="1312"/>
                </a:lnTo>
                <a:lnTo>
                  <a:pt x="6700" y="1314"/>
                </a:lnTo>
                <a:lnTo>
                  <a:pt x="6700" y="1316"/>
                </a:lnTo>
                <a:lnTo>
                  <a:pt x="6706" y="1318"/>
                </a:lnTo>
                <a:lnTo>
                  <a:pt x="6706" y="1320"/>
                </a:lnTo>
                <a:lnTo>
                  <a:pt x="6706" y="1322"/>
                </a:lnTo>
                <a:lnTo>
                  <a:pt x="6704" y="1322"/>
                </a:lnTo>
                <a:lnTo>
                  <a:pt x="6702" y="1320"/>
                </a:lnTo>
                <a:lnTo>
                  <a:pt x="6698" y="1320"/>
                </a:lnTo>
                <a:lnTo>
                  <a:pt x="6694" y="1322"/>
                </a:lnTo>
                <a:lnTo>
                  <a:pt x="6688" y="1328"/>
                </a:lnTo>
                <a:lnTo>
                  <a:pt x="6688" y="1330"/>
                </a:lnTo>
                <a:lnTo>
                  <a:pt x="6692" y="1332"/>
                </a:lnTo>
                <a:lnTo>
                  <a:pt x="6696" y="1332"/>
                </a:lnTo>
                <a:lnTo>
                  <a:pt x="6700" y="1330"/>
                </a:lnTo>
                <a:lnTo>
                  <a:pt x="6708" y="1330"/>
                </a:lnTo>
                <a:lnTo>
                  <a:pt x="6720" y="1330"/>
                </a:lnTo>
                <a:lnTo>
                  <a:pt x="6736" y="1332"/>
                </a:lnTo>
                <a:lnTo>
                  <a:pt x="6732" y="1334"/>
                </a:lnTo>
                <a:lnTo>
                  <a:pt x="6730" y="1336"/>
                </a:lnTo>
                <a:lnTo>
                  <a:pt x="6730" y="1338"/>
                </a:lnTo>
                <a:lnTo>
                  <a:pt x="6732" y="1342"/>
                </a:lnTo>
                <a:lnTo>
                  <a:pt x="6728" y="1340"/>
                </a:lnTo>
                <a:lnTo>
                  <a:pt x="6722" y="1336"/>
                </a:lnTo>
                <a:lnTo>
                  <a:pt x="6718" y="1334"/>
                </a:lnTo>
                <a:lnTo>
                  <a:pt x="6712" y="1332"/>
                </a:lnTo>
                <a:lnTo>
                  <a:pt x="6704" y="1334"/>
                </a:lnTo>
                <a:lnTo>
                  <a:pt x="6698" y="1334"/>
                </a:lnTo>
                <a:lnTo>
                  <a:pt x="6692" y="1336"/>
                </a:lnTo>
                <a:lnTo>
                  <a:pt x="6686" y="1338"/>
                </a:lnTo>
                <a:lnTo>
                  <a:pt x="6682" y="1338"/>
                </a:lnTo>
                <a:lnTo>
                  <a:pt x="6680" y="1338"/>
                </a:lnTo>
                <a:lnTo>
                  <a:pt x="6678" y="1340"/>
                </a:lnTo>
                <a:lnTo>
                  <a:pt x="6674" y="1340"/>
                </a:lnTo>
                <a:lnTo>
                  <a:pt x="6672" y="1340"/>
                </a:lnTo>
                <a:lnTo>
                  <a:pt x="6672" y="1342"/>
                </a:lnTo>
                <a:lnTo>
                  <a:pt x="6672" y="1346"/>
                </a:lnTo>
                <a:lnTo>
                  <a:pt x="6672" y="1348"/>
                </a:lnTo>
                <a:lnTo>
                  <a:pt x="6670" y="1350"/>
                </a:lnTo>
                <a:lnTo>
                  <a:pt x="6666" y="1350"/>
                </a:lnTo>
                <a:lnTo>
                  <a:pt x="6660" y="1352"/>
                </a:lnTo>
                <a:lnTo>
                  <a:pt x="6652" y="1352"/>
                </a:lnTo>
                <a:lnTo>
                  <a:pt x="6654" y="1356"/>
                </a:lnTo>
                <a:lnTo>
                  <a:pt x="6658" y="1360"/>
                </a:lnTo>
                <a:lnTo>
                  <a:pt x="6658" y="1362"/>
                </a:lnTo>
                <a:lnTo>
                  <a:pt x="6656" y="1364"/>
                </a:lnTo>
                <a:lnTo>
                  <a:pt x="6652" y="1366"/>
                </a:lnTo>
                <a:lnTo>
                  <a:pt x="6648" y="1366"/>
                </a:lnTo>
                <a:lnTo>
                  <a:pt x="6646" y="1366"/>
                </a:lnTo>
                <a:lnTo>
                  <a:pt x="6642" y="1370"/>
                </a:lnTo>
                <a:lnTo>
                  <a:pt x="6638" y="1374"/>
                </a:lnTo>
                <a:lnTo>
                  <a:pt x="6640" y="1374"/>
                </a:lnTo>
                <a:lnTo>
                  <a:pt x="6644" y="1376"/>
                </a:lnTo>
                <a:lnTo>
                  <a:pt x="6642" y="1378"/>
                </a:lnTo>
                <a:lnTo>
                  <a:pt x="6640" y="1380"/>
                </a:lnTo>
                <a:lnTo>
                  <a:pt x="6640" y="1382"/>
                </a:lnTo>
                <a:lnTo>
                  <a:pt x="6638" y="1382"/>
                </a:lnTo>
                <a:lnTo>
                  <a:pt x="6634" y="1382"/>
                </a:lnTo>
                <a:lnTo>
                  <a:pt x="6632" y="1382"/>
                </a:lnTo>
                <a:lnTo>
                  <a:pt x="6630" y="1382"/>
                </a:lnTo>
                <a:lnTo>
                  <a:pt x="6632" y="1386"/>
                </a:lnTo>
                <a:lnTo>
                  <a:pt x="6634" y="1388"/>
                </a:lnTo>
                <a:lnTo>
                  <a:pt x="6634" y="1390"/>
                </a:lnTo>
                <a:lnTo>
                  <a:pt x="6632" y="1394"/>
                </a:lnTo>
                <a:lnTo>
                  <a:pt x="6632" y="1396"/>
                </a:lnTo>
                <a:lnTo>
                  <a:pt x="6638" y="1398"/>
                </a:lnTo>
                <a:lnTo>
                  <a:pt x="6642" y="1398"/>
                </a:lnTo>
                <a:lnTo>
                  <a:pt x="6638" y="1400"/>
                </a:lnTo>
                <a:lnTo>
                  <a:pt x="6632" y="1402"/>
                </a:lnTo>
                <a:lnTo>
                  <a:pt x="6632" y="1404"/>
                </a:lnTo>
                <a:lnTo>
                  <a:pt x="6638" y="1404"/>
                </a:lnTo>
                <a:lnTo>
                  <a:pt x="6648" y="1402"/>
                </a:lnTo>
                <a:lnTo>
                  <a:pt x="6674" y="1396"/>
                </a:lnTo>
                <a:lnTo>
                  <a:pt x="6678" y="1396"/>
                </a:lnTo>
                <a:lnTo>
                  <a:pt x="6676" y="1398"/>
                </a:lnTo>
                <a:lnTo>
                  <a:pt x="6666" y="1402"/>
                </a:lnTo>
                <a:lnTo>
                  <a:pt x="6656" y="1404"/>
                </a:lnTo>
                <a:lnTo>
                  <a:pt x="6638" y="1408"/>
                </a:lnTo>
                <a:lnTo>
                  <a:pt x="6630" y="1408"/>
                </a:lnTo>
                <a:lnTo>
                  <a:pt x="6622" y="1412"/>
                </a:lnTo>
                <a:lnTo>
                  <a:pt x="6616" y="1414"/>
                </a:lnTo>
                <a:lnTo>
                  <a:pt x="6620" y="1414"/>
                </a:lnTo>
                <a:lnTo>
                  <a:pt x="6626" y="1414"/>
                </a:lnTo>
                <a:lnTo>
                  <a:pt x="6630" y="1416"/>
                </a:lnTo>
                <a:lnTo>
                  <a:pt x="6630" y="1418"/>
                </a:lnTo>
                <a:lnTo>
                  <a:pt x="6628" y="1422"/>
                </a:lnTo>
                <a:lnTo>
                  <a:pt x="6624" y="1422"/>
                </a:lnTo>
                <a:lnTo>
                  <a:pt x="6620" y="1426"/>
                </a:lnTo>
                <a:lnTo>
                  <a:pt x="6616" y="1432"/>
                </a:lnTo>
                <a:lnTo>
                  <a:pt x="6614" y="1436"/>
                </a:lnTo>
                <a:lnTo>
                  <a:pt x="6612" y="1438"/>
                </a:lnTo>
                <a:lnTo>
                  <a:pt x="6608" y="1438"/>
                </a:lnTo>
                <a:lnTo>
                  <a:pt x="6604" y="1440"/>
                </a:lnTo>
                <a:lnTo>
                  <a:pt x="6604" y="1444"/>
                </a:lnTo>
                <a:lnTo>
                  <a:pt x="6606" y="1450"/>
                </a:lnTo>
                <a:lnTo>
                  <a:pt x="6608" y="1450"/>
                </a:lnTo>
                <a:lnTo>
                  <a:pt x="6612" y="1450"/>
                </a:lnTo>
                <a:lnTo>
                  <a:pt x="6612" y="1454"/>
                </a:lnTo>
                <a:lnTo>
                  <a:pt x="6612" y="1458"/>
                </a:lnTo>
                <a:lnTo>
                  <a:pt x="6612" y="1460"/>
                </a:lnTo>
                <a:lnTo>
                  <a:pt x="6608" y="1464"/>
                </a:lnTo>
                <a:lnTo>
                  <a:pt x="6604" y="1468"/>
                </a:lnTo>
                <a:lnTo>
                  <a:pt x="6602" y="1468"/>
                </a:lnTo>
                <a:lnTo>
                  <a:pt x="6604" y="1470"/>
                </a:lnTo>
                <a:lnTo>
                  <a:pt x="6606" y="1474"/>
                </a:lnTo>
                <a:lnTo>
                  <a:pt x="6606" y="1478"/>
                </a:lnTo>
                <a:lnTo>
                  <a:pt x="6602" y="1482"/>
                </a:lnTo>
                <a:lnTo>
                  <a:pt x="6596" y="1484"/>
                </a:lnTo>
                <a:lnTo>
                  <a:pt x="6588" y="1484"/>
                </a:lnTo>
                <a:lnTo>
                  <a:pt x="6586" y="1486"/>
                </a:lnTo>
                <a:lnTo>
                  <a:pt x="6582" y="1488"/>
                </a:lnTo>
                <a:lnTo>
                  <a:pt x="6576" y="1490"/>
                </a:lnTo>
                <a:lnTo>
                  <a:pt x="6572" y="1490"/>
                </a:lnTo>
                <a:lnTo>
                  <a:pt x="6568" y="1492"/>
                </a:lnTo>
                <a:lnTo>
                  <a:pt x="6564" y="1494"/>
                </a:lnTo>
                <a:lnTo>
                  <a:pt x="6562" y="1494"/>
                </a:lnTo>
                <a:lnTo>
                  <a:pt x="6552" y="1492"/>
                </a:lnTo>
                <a:lnTo>
                  <a:pt x="6546" y="1494"/>
                </a:lnTo>
                <a:lnTo>
                  <a:pt x="6544" y="1496"/>
                </a:lnTo>
                <a:lnTo>
                  <a:pt x="6544" y="1498"/>
                </a:lnTo>
                <a:lnTo>
                  <a:pt x="6548" y="1498"/>
                </a:lnTo>
                <a:lnTo>
                  <a:pt x="6552" y="1498"/>
                </a:lnTo>
                <a:lnTo>
                  <a:pt x="6560" y="1498"/>
                </a:lnTo>
                <a:lnTo>
                  <a:pt x="6562" y="1500"/>
                </a:lnTo>
                <a:lnTo>
                  <a:pt x="6564" y="1500"/>
                </a:lnTo>
                <a:lnTo>
                  <a:pt x="6564" y="1504"/>
                </a:lnTo>
                <a:lnTo>
                  <a:pt x="6562" y="1506"/>
                </a:lnTo>
                <a:lnTo>
                  <a:pt x="6564" y="1506"/>
                </a:lnTo>
                <a:lnTo>
                  <a:pt x="6570" y="1502"/>
                </a:lnTo>
                <a:lnTo>
                  <a:pt x="6576" y="1500"/>
                </a:lnTo>
                <a:lnTo>
                  <a:pt x="6578" y="1500"/>
                </a:lnTo>
                <a:lnTo>
                  <a:pt x="6576" y="1504"/>
                </a:lnTo>
                <a:lnTo>
                  <a:pt x="6570" y="1506"/>
                </a:lnTo>
                <a:lnTo>
                  <a:pt x="6568" y="1508"/>
                </a:lnTo>
                <a:lnTo>
                  <a:pt x="6570" y="1512"/>
                </a:lnTo>
                <a:lnTo>
                  <a:pt x="6574" y="1514"/>
                </a:lnTo>
                <a:lnTo>
                  <a:pt x="6574" y="1516"/>
                </a:lnTo>
                <a:lnTo>
                  <a:pt x="6570" y="1520"/>
                </a:lnTo>
                <a:lnTo>
                  <a:pt x="6570" y="1524"/>
                </a:lnTo>
                <a:lnTo>
                  <a:pt x="6568" y="1524"/>
                </a:lnTo>
                <a:lnTo>
                  <a:pt x="6562" y="1526"/>
                </a:lnTo>
                <a:lnTo>
                  <a:pt x="6560" y="1526"/>
                </a:lnTo>
                <a:lnTo>
                  <a:pt x="6558" y="1524"/>
                </a:lnTo>
                <a:lnTo>
                  <a:pt x="6554" y="1520"/>
                </a:lnTo>
                <a:lnTo>
                  <a:pt x="6552" y="1516"/>
                </a:lnTo>
                <a:lnTo>
                  <a:pt x="6552" y="1514"/>
                </a:lnTo>
                <a:lnTo>
                  <a:pt x="6548" y="1514"/>
                </a:lnTo>
                <a:lnTo>
                  <a:pt x="6546" y="1516"/>
                </a:lnTo>
                <a:lnTo>
                  <a:pt x="6546" y="1518"/>
                </a:lnTo>
                <a:lnTo>
                  <a:pt x="6546" y="1520"/>
                </a:lnTo>
                <a:lnTo>
                  <a:pt x="6544" y="1520"/>
                </a:lnTo>
                <a:lnTo>
                  <a:pt x="6536" y="1522"/>
                </a:lnTo>
                <a:lnTo>
                  <a:pt x="6532" y="1524"/>
                </a:lnTo>
                <a:lnTo>
                  <a:pt x="6530" y="1528"/>
                </a:lnTo>
                <a:lnTo>
                  <a:pt x="6530" y="1530"/>
                </a:lnTo>
                <a:lnTo>
                  <a:pt x="6530" y="1534"/>
                </a:lnTo>
                <a:lnTo>
                  <a:pt x="6528" y="1536"/>
                </a:lnTo>
                <a:lnTo>
                  <a:pt x="6524" y="1538"/>
                </a:lnTo>
                <a:lnTo>
                  <a:pt x="6520" y="1538"/>
                </a:lnTo>
                <a:lnTo>
                  <a:pt x="6516" y="1540"/>
                </a:lnTo>
                <a:lnTo>
                  <a:pt x="6514" y="1544"/>
                </a:lnTo>
                <a:lnTo>
                  <a:pt x="6512" y="1552"/>
                </a:lnTo>
                <a:lnTo>
                  <a:pt x="6510" y="1556"/>
                </a:lnTo>
                <a:lnTo>
                  <a:pt x="6502" y="1562"/>
                </a:lnTo>
                <a:lnTo>
                  <a:pt x="6496" y="1566"/>
                </a:lnTo>
                <a:lnTo>
                  <a:pt x="6494" y="1570"/>
                </a:lnTo>
                <a:lnTo>
                  <a:pt x="6492" y="1572"/>
                </a:lnTo>
                <a:lnTo>
                  <a:pt x="6490" y="1576"/>
                </a:lnTo>
                <a:lnTo>
                  <a:pt x="6492" y="1578"/>
                </a:lnTo>
                <a:lnTo>
                  <a:pt x="6496" y="1576"/>
                </a:lnTo>
                <a:lnTo>
                  <a:pt x="6500" y="1574"/>
                </a:lnTo>
                <a:lnTo>
                  <a:pt x="6502" y="1574"/>
                </a:lnTo>
                <a:lnTo>
                  <a:pt x="6502" y="1576"/>
                </a:lnTo>
                <a:lnTo>
                  <a:pt x="6502" y="1578"/>
                </a:lnTo>
                <a:lnTo>
                  <a:pt x="6504" y="1580"/>
                </a:lnTo>
                <a:lnTo>
                  <a:pt x="6506" y="1582"/>
                </a:lnTo>
                <a:lnTo>
                  <a:pt x="6506" y="1584"/>
                </a:lnTo>
                <a:lnTo>
                  <a:pt x="6508" y="1586"/>
                </a:lnTo>
                <a:lnTo>
                  <a:pt x="6510" y="1588"/>
                </a:lnTo>
                <a:lnTo>
                  <a:pt x="6520" y="1586"/>
                </a:lnTo>
                <a:lnTo>
                  <a:pt x="6532" y="1582"/>
                </a:lnTo>
                <a:lnTo>
                  <a:pt x="6546" y="1572"/>
                </a:lnTo>
                <a:lnTo>
                  <a:pt x="6552" y="1566"/>
                </a:lnTo>
                <a:lnTo>
                  <a:pt x="6554" y="1564"/>
                </a:lnTo>
                <a:lnTo>
                  <a:pt x="6552" y="1562"/>
                </a:lnTo>
                <a:lnTo>
                  <a:pt x="6548" y="1562"/>
                </a:lnTo>
                <a:lnTo>
                  <a:pt x="6544" y="1562"/>
                </a:lnTo>
                <a:lnTo>
                  <a:pt x="6542" y="1562"/>
                </a:lnTo>
                <a:lnTo>
                  <a:pt x="6546" y="1560"/>
                </a:lnTo>
                <a:lnTo>
                  <a:pt x="6554" y="1554"/>
                </a:lnTo>
                <a:lnTo>
                  <a:pt x="6558" y="1552"/>
                </a:lnTo>
                <a:lnTo>
                  <a:pt x="6560" y="1552"/>
                </a:lnTo>
                <a:lnTo>
                  <a:pt x="6566" y="1552"/>
                </a:lnTo>
                <a:lnTo>
                  <a:pt x="6568" y="1554"/>
                </a:lnTo>
                <a:lnTo>
                  <a:pt x="6562" y="1558"/>
                </a:lnTo>
                <a:lnTo>
                  <a:pt x="6558" y="1560"/>
                </a:lnTo>
                <a:lnTo>
                  <a:pt x="6556" y="1562"/>
                </a:lnTo>
                <a:lnTo>
                  <a:pt x="6558" y="1564"/>
                </a:lnTo>
                <a:lnTo>
                  <a:pt x="6564" y="1566"/>
                </a:lnTo>
                <a:lnTo>
                  <a:pt x="6568" y="1568"/>
                </a:lnTo>
                <a:lnTo>
                  <a:pt x="6564" y="1570"/>
                </a:lnTo>
                <a:lnTo>
                  <a:pt x="6544" y="1580"/>
                </a:lnTo>
                <a:lnTo>
                  <a:pt x="6538" y="1584"/>
                </a:lnTo>
                <a:lnTo>
                  <a:pt x="6540" y="1584"/>
                </a:lnTo>
                <a:lnTo>
                  <a:pt x="6542" y="1584"/>
                </a:lnTo>
                <a:lnTo>
                  <a:pt x="6542" y="1586"/>
                </a:lnTo>
                <a:lnTo>
                  <a:pt x="6540" y="1588"/>
                </a:lnTo>
                <a:lnTo>
                  <a:pt x="6544" y="1590"/>
                </a:lnTo>
                <a:lnTo>
                  <a:pt x="6546" y="1592"/>
                </a:lnTo>
                <a:lnTo>
                  <a:pt x="6544" y="1594"/>
                </a:lnTo>
                <a:lnTo>
                  <a:pt x="6538" y="1594"/>
                </a:lnTo>
                <a:lnTo>
                  <a:pt x="6528" y="1592"/>
                </a:lnTo>
                <a:lnTo>
                  <a:pt x="6520" y="1592"/>
                </a:lnTo>
                <a:lnTo>
                  <a:pt x="6514" y="1594"/>
                </a:lnTo>
                <a:lnTo>
                  <a:pt x="6510" y="1596"/>
                </a:lnTo>
                <a:lnTo>
                  <a:pt x="6506" y="1600"/>
                </a:lnTo>
                <a:lnTo>
                  <a:pt x="6506" y="1598"/>
                </a:lnTo>
                <a:lnTo>
                  <a:pt x="6506" y="1594"/>
                </a:lnTo>
                <a:lnTo>
                  <a:pt x="6502" y="1586"/>
                </a:lnTo>
                <a:lnTo>
                  <a:pt x="6498" y="1580"/>
                </a:lnTo>
                <a:lnTo>
                  <a:pt x="6494" y="1580"/>
                </a:lnTo>
                <a:lnTo>
                  <a:pt x="6490" y="1582"/>
                </a:lnTo>
                <a:lnTo>
                  <a:pt x="6484" y="1584"/>
                </a:lnTo>
                <a:lnTo>
                  <a:pt x="6480" y="1586"/>
                </a:lnTo>
                <a:lnTo>
                  <a:pt x="6478" y="1586"/>
                </a:lnTo>
                <a:lnTo>
                  <a:pt x="6476" y="1590"/>
                </a:lnTo>
                <a:lnTo>
                  <a:pt x="6476" y="1594"/>
                </a:lnTo>
                <a:lnTo>
                  <a:pt x="6474" y="1592"/>
                </a:lnTo>
                <a:lnTo>
                  <a:pt x="6468" y="1590"/>
                </a:lnTo>
                <a:lnTo>
                  <a:pt x="6462" y="1592"/>
                </a:lnTo>
                <a:lnTo>
                  <a:pt x="6446" y="1598"/>
                </a:lnTo>
                <a:lnTo>
                  <a:pt x="6444" y="1600"/>
                </a:lnTo>
                <a:lnTo>
                  <a:pt x="6444" y="1602"/>
                </a:lnTo>
                <a:lnTo>
                  <a:pt x="6450" y="1606"/>
                </a:lnTo>
                <a:lnTo>
                  <a:pt x="6452" y="1608"/>
                </a:lnTo>
                <a:lnTo>
                  <a:pt x="6454" y="1610"/>
                </a:lnTo>
                <a:lnTo>
                  <a:pt x="6450" y="1612"/>
                </a:lnTo>
                <a:lnTo>
                  <a:pt x="6444" y="1612"/>
                </a:lnTo>
                <a:lnTo>
                  <a:pt x="6438" y="1614"/>
                </a:lnTo>
                <a:lnTo>
                  <a:pt x="6436" y="1614"/>
                </a:lnTo>
                <a:lnTo>
                  <a:pt x="6436" y="1616"/>
                </a:lnTo>
                <a:lnTo>
                  <a:pt x="6438" y="1618"/>
                </a:lnTo>
                <a:lnTo>
                  <a:pt x="6440" y="1620"/>
                </a:lnTo>
                <a:lnTo>
                  <a:pt x="6432" y="1618"/>
                </a:lnTo>
                <a:lnTo>
                  <a:pt x="6424" y="1616"/>
                </a:lnTo>
                <a:lnTo>
                  <a:pt x="6426" y="1618"/>
                </a:lnTo>
                <a:lnTo>
                  <a:pt x="6428" y="1622"/>
                </a:lnTo>
                <a:lnTo>
                  <a:pt x="6428" y="1624"/>
                </a:lnTo>
                <a:lnTo>
                  <a:pt x="6424" y="1624"/>
                </a:lnTo>
                <a:lnTo>
                  <a:pt x="6412" y="1626"/>
                </a:lnTo>
                <a:lnTo>
                  <a:pt x="6402" y="1624"/>
                </a:lnTo>
                <a:lnTo>
                  <a:pt x="6394" y="1624"/>
                </a:lnTo>
                <a:lnTo>
                  <a:pt x="6388" y="1624"/>
                </a:lnTo>
                <a:lnTo>
                  <a:pt x="6386" y="1628"/>
                </a:lnTo>
                <a:lnTo>
                  <a:pt x="6388" y="1632"/>
                </a:lnTo>
                <a:lnTo>
                  <a:pt x="6388" y="1634"/>
                </a:lnTo>
                <a:lnTo>
                  <a:pt x="6392" y="1636"/>
                </a:lnTo>
                <a:lnTo>
                  <a:pt x="6396" y="1638"/>
                </a:lnTo>
                <a:lnTo>
                  <a:pt x="6404" y="1638"/>
                </a:lnTo>
                <a:lnTo>
                  <a:pt x="6410" y="1636"/>
                </a:lnTo>
                <a:lnTo>
                  <a:pt x="6410" y="1638"/>
                </a:lnTo>
                <a:lnTo>
                  <a:pt x="6406" y="1642"/>
                </a:lnTo>
                <a:lnTo>
                  <a:pt x="6404" y="1646"/>
                </a:lnTo>
                <a:lnTo>
                  <a:pt x="6406" y="1648"/>
                </a:lnTo>
                <a:lnTo>
                  <a:pt x="6408" y="1652"/>
                </a:lnTo>
                <a:lnTo>
                  <a:pt x="6402" y="1650"/>
                </a:lnTo>
                <a:lnTo>
                  <a:pt x="6388" y="1646"/>
                </a:lnTo>
                <a:lnTo>
                  <a:pt x="6380" y="1646"/>
                </a:lnTo>
                <a:lnTo>
                  <a:pt x="6370" y="1648"/>
                </a:lnTo>
                <a:lnTo>
                  <a:pt x="6362" y="1650"/>
                </a:lnTo>
                <a:lnTo>
                  <a:pt x="6360" y="1652"/>
                </a:lnTo>
                <a:lnTo>
                  <a:pt x="6362" y="1654"/>
                </a:lnTo>
                <a:lnTo>
                  <a:pt x="6366" y="1654"/>
                </a:lnTo>
                <a:lnTo>
                  <a:pt x="6378" y="1656"/>
                </a:lnTo>
                <a:lnTo>
                  <a:pt x="6384" y="1658"/>
                </a:lnTo>
                <a:lnTo>
                  <a:pt x="6386" y="1662"/>
                </a:lnTo>
                <a:lnTo>
                  <a:pt x="6388" y="1666"/>
                </a:lnTo>
                <a:lnTo>
                  <a:pt x="6384" y="1664"/>
                </a:lnTo>
                <a:lnTo>
                  <a:pt x="6382" y="1662"/>
                </a:lnTo>
                <a:lnTo>
                  <a:pt x="6376" y="1662"/>
                </a:lnTo>
                <a:lnTo>
                  <a:pt x="6368" y="1662"/>
                </a:lnTo>
                <a:lnTo>
                  <a:pt x="6360" y="1664"/>
                </a:lnTo>
                <a:lnTo>
                  <a:pt x="6352" y="1668"/>
                </a:lnTo>
                <a:lnTo>
                  <a:pt x="6348" y="1670"/>
                </a:lnTo>
                <a:lnTo>
                  <a:pt x="6348" y="1672"/>
                </a:lnTo>
                <a:lnTo>
                  <a:pt x="6348" y="1674"/>
                </a:lnTo>
                <a:lnTo>
                  <a:pt x="6348" y="1676"/>
                </a:lnTo>
                <a:lnTo>
                  <a:pt x="6342" y="1676"/>
                </a:lnTo>
                <a:lnTo>
                  <a:pt x="6338" y="1674"/>
                </a:lnTo>
                <a:lnTo>
                  <a:pt x="6336" y="1676"/>
                </a:lnTo>
                <a:lnTo>
                  <a:pt x="6338" y="1678"/>
                </a:lnTo>
                <a:lnTo>
                  <a:pt x="6338" y="1680"/>
                </a:lnTo>
                <a:lnTo>
                  <a:pt x="6330" y="1680"/>
                </a:lnTo>
                <a:lnTo>
                  <a:pt x="6314" y="1678"/>
                </a:lnTo>
                <a:lnTo>
                  <a:pt x="6312" y="1678"/>
                </a:lnTo>
                <a:lnTo>
                  <a:pt x="6316" y="1684"/>
                </a:lnTo>
                <a:lnTo>
                  <a:pt x="6318" y="1686"/>
                </a:lnTo>
                <a:lnTo>
                  <a:pt x="6316" y="1686"/>
                </a:lnTo>
                <a:lnTo>
                  <a:pt x="6312" y="1686"/>
                </a:lnTo>
                <a:lnTo>
                  <a:pt x="6306" y="1686"/>
                </a:lnTo>
                <a:lnTo>
                  <a:pt x="6306" y="1688"/>
                </a:lnTo>
                <a:lnTo>
                  <a:pt x="6308" y="1690"/>
                </a:lnTo>
                <a:lnTo>
                  <a:pt x="6312" y="1692"/>
                </a:lnTo>
                <a:lnTo>
                  <a:pt x="6318" y="1694"/>
                </a:lnTo>
                <a:lnTo>
                  <a:pt x="6330" y="1694"/>
                </a:lnTo>
                <a:lnTo>
                  <a:pt x="6344" y="1694"/>
                </a:lnTo>
                <a:lnTo>
                  <a:pt x="6350" y="1696"/>
                </a:lnTo>
                <a:lnTo>
                  <a:pt x="6358" y="1698"/>
                </a:lnTo>
                <a:lnTo>
                  <a:pt x="6366" y="1702"/>
                </a:lnTo>
                <a:lnTo>
                  <a:pt x="6364" y="1702"/>
                </a:lnTo>
                <a:lnTo>
                  <a:pt x="6356" y="1702"/>
                </a:lnTo>
                <a:lnTo>
                  <a:pt x="6352" y="1702"/>
                </a:lnTo>
                <a:lnTo>
                  <a:pt x="6350" y="1702"/>
                </a:lnTo>
                <a:lnTo>
                  <a:pt x="6346" y="1704"/>
                </a:lnTo>
                <a:lnTo>
                  <a:pt x="6344" y="1702"/>
                </a:lnTo>
                <a:lnTo>
                  <a:pt x="6338" y="1698"/>
                </a:lnTo>
                <a:lnTo>
                  <a:pt x="6334" y="1696"/>
                </a:lnTo>
                <a:lnTo>
                  <a:pt x="6328" y="1696"/>
                </a:lnTo>
                <a:lnTo>
                  <a:pt x="6322" y="1698"/>
                </a:lnTo>
                <a:lnTo>
                  <a:pt x="6314" y="1702"/>
                </a:lnTo>
                <a:lnTo>
                  <a:pt x="6308" y="1706"/>
                </a:lnTo>
                <a:lnTo>
                  <a:pt x="6306" y="1710"/>
                </a:lnTo>
                <a:lnTo>
                  <a:pt x="6308" y="1714"/>
                </a:lnTo>
                <a:lnTo>
                  <a:pt x="6312" y="1716"/>
                </a:lnTo>
                <a:lnTo>
                  <a:pt x="6316" y="1720"/>
                </a:lnTo>
                <a:lnTo>
                  <a:pt x="6316" y="1722"/>
                </a:lnTo>
                <a:lnTo>
                  <a:pt x="6312" y="1724"/>
                </a:lnTo>
                <a:lnTo>
                  <a:pt x="6306" y="1728"/>
                </a:lnTo>
                <a:lnTo>
                  <a:pt x="6308" y="1730"/>
                </a:lnTo>
                <a:lnTo>
                  <a:pt x="6312" y="1732"/>
                </a:lnTo>
                <a:lnTo>
                  <a:pt x="6312" y="1734"/>
                </a:lnTo>
                <a:lnTo>
                  <a:pt x="6312" y="1736"/>
                </a:lnTo>
                <a:lnTo>
                  <a:pt x="6310" y="1738"/>
                </a:lnTo>
                <a:lnTo>
                  <a:pt x="6310" y="1740"/>
                </a:lnTo>
                <a:lnTo>
                  <a:pt x="6310" y="1744"/>
                </a:lnTo>
                <a:lnTo>
                  <a:pt x="6312" y="1746"/>
                </a:lnTo>
                <a:lnTo>
                  <a:pt x="6316" y="1748"/>
                </a:lnTo>
                <a:lnTo>
                  <a:pt x="6320" y="1748"/>
                </a:lnTo>
                <a:lnTo>
                  <a:pt x="6326" y="1748"/>
                </a:lnTo>
                <a:lnTo>
                  <a:pt x="6332" y="1744"/>
                </a:lnTo>
                <a:lnTo>
                  <a:pt x="6338" y="1742"/>
                </a:lnTo>
                <a:lnTo>
                  <a:pt x="6344" y="1742"/>
                </a:lnTo>
                <a:lnTo>
                  <a:pt x="6354" y="1744"/>
                </a:lnTo>
                <a:lnTo>
                  <a:pt x="6362" y="1744"/>
                </a:lnTo>
                <a:lnTo>
                  <a:pt x="6366" y="1744"/>
                </a:lnTo>
                <a:lnTo>
                  <a:pt x="6368" y="1740"/>
                </a:lnTo>
                <a:lnTo>
                  <a:pt x="6370" y="1736"/>
                </a:lnTo>
                <a:lnTo>
                  <a:pt x="6372" y="1736"/>
                </a:lnTo>
                <a:lnTo>
                  <a:pt x="6376" y="1738"/>
                </a:lnTo>
                <a:lnTo>
                  <a:pt x="6384" y="1742"/>
                </a:lnTo>
                <a:lnTo>
                  <a:pt x="6388" y="1742"/>
                </a:lnTo>
                <a:lnTo>
                  <a:pt x="6394" y="1742"/>
                </a:lnTo>
                <a:lnTo>
                  <a:pt x="6404" y="1742"/>
                </a:lnTo>
                <a:lnTo>
                  <a:pt x="6410" y="1742"/>
                </a:lnTo>
                <a:lnTo>
                  <a:pt x="6408" y="1744"/>
                </a:lnTo>
                <a:lnTo>
                  <a:pt x="6400" y="1746"/>
                </a:lnTo>
                <a:lnTo>
                  <a:pt x="6394" y="1748"/>
                </a:lnTo>
                <a:lnTo>
                  <a:pt x="6392" y="1752"/>
                </a:lnTo>
                <a:lnTo>
                  <a:pt x="6392" y="1754"/>
                </a:lnTo>
                <a:lnTo>
                  <a:pt x="6392" y="1756"/>
                </a:lnTo>
                <a:lnTo>
                  <a:pt x="6392" y="1758"/>
                </a:lnTo>
                <a:lnTo>
                  <a:pt x="6384" y="1750"/>
                </a:lnTo>
                <a:lnTo>
                  <a:pt x="6378" y="1746"/>
                </a:lnTo>
                <a:lnTo>
                  <a:pt x="6374" y="1744"/>
                </a:lnTo>
                <a:lnTo>
                  <a:pt x="6372" y="1746"/>
                </a:lnTo>
                <a:lnTo>
                  <a:pt x="6370" y="1748"/>
                </a:lnTo>
                <a:lnTo>
                  <a:pt x="6366" y="1750"/>
                </a:lnTo>
                <a:lnTo>
                  <a:pt x="6364" y="1752"/>
                </a:lnTo>
                <a:lnTo>
                  <a:pt x="6360" y="1750"/>
                </a:lnTo>
                <a:lnTo>
                  <a:pt x="6356" y="1748"/>
                </a:lnTo>
                <a:lnTo>
                  <a:pt x="6350" y="1748"/>
                </a:lnTo>
                <a:lnTo>
                  <a:pt x="6340" y="1750"/>
                </a:lnTo>
                <a:lnTo>
                  <a:pt x="6330" y="1754"/>
                </a:lnTo>
                <a:lnTo>
                  <a:pt x="6324" y="1754"/>
                </a:lnTo>
                <a:lnTo>
                  <a:pt x="6320" y="1754"/>
                </a:lnTo>
                <a:lnTo>
                  <a:pt x="6310" y="1752"/>
                </a:lnTo>
                <a:lnTo>
                  <a:pt x="6310" y="1754"/>
                </a:lnTo>
                <a:lnTo>
                  <a:pt x="6310" y="1760"/>
                </a:lnTo>
                <a:lnTo>
                  <a:pt x="6310" y="1764"/>
                </a:lnTo>
                <a:lnTo>
                  <a:pt x="6312" y="1764"/>
                </a:lnTo>
                <a:lnTo>
                  <a:pt x="6316" y="1766"/>
                </a:lnTo>
                <a:lnTo>
                  <a:pt x="6320" y="1766"/>
                </a:lnTo>
                <a:lnTo>
                  <a:pt x="6322" y="1768"/>
                </a:lnTo>
                <a:lnTo>
                  <a:pt x="6322" y="1770"/>
                </a:lnTo>
                <a:lnTo>
                  <a:pt x="6322" y="1774"/>
                </a:lnTo>
                <a:lnTo>
                  <a:pt x="6320" y="1774"/>
                </a:lnTo>
                <a:lnTo>
                  <a:pt x="6314" y="1772"/>
                </a:lnTo>
                <a:lnTo>
                  <a:pt x="6310" y="1770"/>
                </a:lnTo>
                <a:lnTo>
                  <a:pt x="6308" y="1772"/>
                </a:lnTo>
                <a:lnTo>
                  <a:pt x="6310" y="1774"/>
                </a:lnTo>
                <a:lnTo>
                  <a:pt x="6312" y="1778"/>
                </a:lnTo>
                <a:lnTo>
                  <a:pt x="6314" y="1780"/>
                </a:lnTo>
                <a:lnTo>
                  <a:pt x="6318" y="1780"/>
                </a:lnTo>
                <a:lnTo>
                  <a:pt x="6322" y="1780"/>
                </a:lnTo>
                <a:lnTo>
                  <a:pt x="6324" y="1782"/>
                </a:lnTo>
                <a:lnTo>
                  <a:pt x="6324" y="1786"/>
                </a:lnTo>
                <a:lnTo>
                  <a:pt x="6322" y="1790"/>
                </a:lnTo>
                <a:lnTo>
                  <a:pt x="6320" y="1792"/>
                </a:lnTo>
                <a:lnTo>
                  <a:pt x="6314" y="1796"/>
                </a:lnTo>
                <a:lnTo>
                  <a:pt x="6310" y="1798"/>
                </a:lnTo>
                <a:lnTo>
                  <a:pt x="6320" y="1808"/>
                </a:lnTo>
                <a:lnTo>
                  <a:pt x="6324" y="1810"/>
                </a:lnTo>
                <a:lnTo>
                  <a:pt x="6328" y="1806"/>
                </a:lnTo>
                <a:lnTo>
                  <a:pt x="6330" y="1806"/>
                </a:lnTo>
                <a:lnTo>
                  <a:pt x="6332" y="1808"/>
                </a:lnTo>
                <a:lnTo>
                  <a:pt x="6334" y="1810"/>
                </a:lnTo>
                <a:lnTo>
                  <a:pt x="6336" y="1810"/>
                </a:lnTo>
                <a:lnTo>
                  <a:pt x="6338" y="1808"/>
                </a:lnTo>
                <a:lnTo>
                  <a:pt x="6338" y="1814"/>
                </a:lnTo>
                <a:lnTo>
                  <a:pt x="6338" y="1818"/>
                </a:lnTo>
                <a:lnTo>
                  <a:pt x="6338" y="1820"/>
                </a:lnTo>
                <a:lnTo>
                  <a:pt x="6340" y="1820"/>
                </a:lnTo>
                <a:lnTo>
                  <a:pt x="6342" y="1818"/>
                </a:lnTo>
                <a:lnTo>
                  <a:pt x="6344" y="1816"/>
                </a:lnTo>
                <a:lnTo>
                  <a:pt x="6344" y="1812"/>
                </a:lnTo>
                <a:lnTo>
                  <a:pt x="6346" y="1806"/>
                </a:lnTo>
                <a:lnTo>
                  <a:pt x="6348" y="1804"/>
                </a:lnTo>
                <a:lnTo>
                  <a:pt x="6350" y="1802"/>
                </a:lnTo>
                <a:lnTo>
                  <a:pt x="6352" y="1804"/>
                </a:lnTo>
                <a:lnTo>
                  <a:pt x="6354" y="1806"/>
                </a:lnTo>
                <a:lnTo>
                  <a:pt x="6350" y="1812"/>
                </a:lnTo>
                <a:lnTo>
                  <a:pt x="6346" y="1820"/>
                </a:lnTo>
                <a:lnTo>
                  <a:pt x="6338" y="1826"/>
                </a:lnTo>
                <a:lnTo>
                  <a:pt x="6336" y="1828"/>
                </a:lnTo>
                <a:lnTo>
                  <a:pt x="6334" y="1828"/>
                </a:lnTo>
                <a:lnTo>
                  <a:pt x="6338" y="1832"/>
                </a:lnTo>
                <a:lnTo>
                  <a:pt x="6342" y="1834"/>
                </a:lnTo>
                <a:lnTo>
                  <a:pt x="6342" y="1836"/>
                </a:lnTo>
                <a:lnTo>
                  <a:pt x="6340" y="1838"/>
                </a:lnTo>
                <a:lnTo>
                  <a:pt x="6336" y="1840"/>
                </a:lnTo>
                <a:lnTo>
                  <a:pt x="6334" y="1840"/>
                </a:lnTo>
                <a:lnTo>
                  <a:pt x="6332" y="1840"/>
                </a:lnTo>
                <a:lnTo>
                  <a:pt x="6328" y="1838"/>
                </a:lnTo>
                <a:lnTo>
                  <a:pt x="6320" y="1844"/>
                </a:lnTo>
                <a:lnTo>
                  <a:pt x="6318" y="1848"/>
                </a:lnTo>
                <a:lnTo>
                  <a:pt x="6316" y="1852"/>
                </a:lnTo>
                <a:lnTo>
                  <a:pt x="6316" y="1858"/>
                </a:lnTo>
                <a:lnTo>
                  <a:pt x="6318" y="1862"/>
                </a:lnTo>
                <a:lnTo>
                  <a:pt x="6324" y="1866"/>
                </a:lnTo>
                <a:lnTo>
                  <a:pt x="6328" y="1866"/>
                </a:lnTo>
                <a:lnTo>
                  <a:pt x="6330" y="1864"/>
                </a:lnTo>
                <a:lnTo>
                  <a:pt x="6330" y="1862"/>
                </a:lnTo>
                <a:lnTo>
                  <a:pt x="6332" y="1862"/>
                </a:lnTo>
                <a:lnTo>
                  <a:pt x="6336" y="1864"/>
                </a:lnTo>
                <a:lnTo>
                  <a:pt x="6338" y="1864"/>
                </a:lnTo>
                <a:lnTo>
                  <a:pt x="6340" y="1862"/>
                </a:lnTo>
                <a:lnTo>
                  <a:pt x="6342" y="1858"/>
                </a:lnTo>
                <a:lnTo>
                  <a:pt x="6344" y="1858"/>
                </a:lnTo>
                <a:lnTo>
                  <a:pt x="6348" y="1858"/>
                </a:lnTo>
                <a:lnTo>
                  <a:pt x="6350" y="1862"/>
                </a:lnTo>
                <a:lnTo>
                  <a:pt x="6348" y="1864"/>
                </a:lnTo>
                <a:lnTo>
                  <a:pt x="6346" y="1866"/>
                </a:lnTo>
                <a:lnTo>
                  <a:pt x="6344" y="1868"/>
                </a:lnTo>
                <a:lnTo>
                  <a:pt x="6346" y="1870"/>
                </a:lnTo>
                <a:lnTo>
                  <a:pt x="6348" y="1872"/>
                </a:lnTo>
                <a:lnTo>
                  <a:pt x="6346" y="1876"/>
                </a:lnTo>
                <a:lnTo>
                  <a:pt x="6344" y="1878"/>
                </a:lnTo>
                <a:lnTo>
                  <a:pt x="6346" y="1882"/>
                </a:lnTo>
                <a:lnTo>
                  <a:pt x="6348" y="1884"/>
                </a:lnTo>
                <a:lnTo>
                  <a:pt x="6346" y="1886"/>
                </a:lnTo>
                <a:lnTo>
                  <a:pt x="6342" y="1888"/>
                </a:lnTo>
                <a:lnTo>
                  <a:pt x="6338" y="1890"/>
                </a:lnTo>
                <a:lnTo>
                  <a:pt x="6336" y="1888"/>
                </a:lnTo>
                <a:lnTo>
                  <a:pt x="6332" y="1884"/>
                </a:lnTo>
                <a:lnTo>
                  <a:pt x="6330" y="1884"/>
                </a:lnTo>
                <a:lnTo>
                  <a:pt x="6328" y="1892"/>
                </a:lnTo>
                <a:lnTo>
                  <a:pt x="6326" y="1904"/>
                </a:lnTo>
                <a:lnTo>
                  <a:pt x="6330" y="1910"/>
                </a:lnTo>
                <a:lnTo>
                  <a:pt x="6338" y="1916"/>
                </a:lnTo>
                <a:lnTo>
                  <a:pt x="6342" y="1918"/>
                </a:lnTo>
                <a:lnTo>
                  <a:pt x="6346" y="1918"/>
                </a:lnTo>
                <a:lnTo>
                  <a:pt x="6348" y="1920"/>
                </a:lnTo>
                <a:lnTo>
                  <a:pt x="6352" y="1926"/>
                </a:lnTo>
                <a:lnTo>
                  <a:pt x="6358" y="1928"/>
                </a:lnTo>
                <a:lnTo>
                  <a:pt x="6372" y="1934"/>
                </a:lnTo>
                <a:lnTo>
                  <a:pt x="6374" y="1936"/>
                </a:lnTo>
                <a:lnTo>
                  <a:pt x="6374" y="1938"/>
                </a:lnTo>
                <a:lnTo>
                  <a:pt x="6372" y="1940"/>
                </a:lnTo>
                <a:lnTo>
                  <a:pt x="6372" y="1942"/>
                </a:lnTo>
                <a:lnTo>
                  <a:pt x="6374" y="1944"/>
                </a:lnTo>
                <a:lnTo>
                  <a:pt x="6376" y="1946"/>
                </a:lnTo>
                <a:lnTo>
                  <a:pt x="6378" y="1944"/>
                </a:lnTo>
                <a:lnTo>
                  <a:pt x="6380" y="1942"/>
                </a:lnTo>
                <a:lnTo>
                  <a:pt x="6384" y="1944"/>
                </a:lnTo>
                <a:lnTo>
                  <a:pt x="6390" y="1946"/>
                </a:lnTo>
                <a:lnTo>
                  <a:pt x="6390" y="1948"/>
                </a:lnTo>
                <a:lnTo>
                  <a:pt x="6390" y="1950"/>
                </a:lnTo>
                <a:lnTo>
                  <a:pt x="6394" y="1948"/>
                </a:lnTo>
                <a:lnTo>
                  <a:pt x="6404" y="1946"/>
                </a:lnTo>
                <a:lnTo>
                  <a:pt x="6418" y="1944"/>
                </a:lnTo>
                <a:lnTo>
                  <a:pt x="6430" y="1942"/>
                </a:lnTo>
                <a:lnTo>
                  <a:pt x="6436" y="1940"/>
                </a:lnTo>
                <a:lnTo>
                  <a:pt x="6440" y="1938"/>
                </a:lnTo>
                <a:lnTo>
                  <a:pt x="6444" y="1934"/>
                </a:lnTo>
                <a:lnTo>
                  <a:pt x="6452" y="1930"/>
                </a:lnTo>
                <a:lnTo>
                  <a:pt x="6458" y="1926"/>
                </a:lnTo>
                <a:lnTo>
                  <a:pt x="6464" y="1918"/>
                </a:lnTo>
                <a:lnTo>
                  <a:pt x="6466" y="1914"/>
                </a:lnTo>
                <a:lnTo>
                  <a:pt x="6470" y="1912"/>
                </a:lnTo>
                <a:lnTo>
                  <a:pt x="6474" y="1910"/>
                </a:lnTo>
                <a:lnTo>
                  <a:pt x="6478" y="1910"/>
                </a:lnTo>
                <a:lnTo>
                  <a:pt x="6478" y="1906"/>
                </a:lnTo>
                <a:lnTo>
                  <a:pt x="6478" y="1904"/>
                </a:lnTo>
                <a:lnTo>
                  <a:pt x="6480" y="1902"/>
                </a:lnTo>
                <a:lnTo>
                  <a:pt x="6484" y="1902"/>
                </a:lnTo>
                <a:lnTo>
                  <a:pt x="6488" y="1900"/>
                </a:lnTo>
                <a:lnTo>
                  <a:pt x="6488" y="1898"/>
                </a:lnTo>
                <a:lnTo>
                  <a:pt x="6486" y="1896"/>
                </a:lnTo>
                <a:lnTo>
                  <a:pt x="6482" y="1894"/>
                </a:lnTo>
                <a:lnTo>
                  <a:pt x="6482" y="1892"/>
                </a:lnTo>
                <a:lnTo>
                  <a:pt x="6488" y="1892"/>
                </a:lnTo>
                <a:lnTo>
                  <a:pt x="6494" y="1890"/>
                </a:lnTo>
                <a:lnTo>
                  <a:pt x="6496" y="1888"/>
                </a:lnTo>
                <a:lnTo>
                  <a:pt x="6496" y="1884"/>
                </a:lnTo>
                <a:lnTo>
                  <a:pt x="6498" y="1880"/>
                </a:lnTo>
                <a:lnTo>
                  <a:pt x="6500" y="1882"/>
                </a:lnTo>
                <a:lnTo>
                  <a:pt x="6504" y="1886"/>
                </a:lnTo>
                <a:lnTo>
                  <a:pt x="6506" y="1886"/>
                </a:lnTo>
                <a:lnTo>
                  <a:pt x="6508" y="1886"/>
                </a:lnTo>
                <a:lnTo>
                  <a:pt x="6514" y="1884"/>
                </a:lnTo>
                <a:lnTo>
                  <a:pt x="6518" y="1884"/>
                </a:lnTo>
                <a:lnTo>
                  <a:pt x="6522" y="1882"/>
                </a:lnTo>
                <a:lnTo>
                  <a:pt x="6522" y="1876"/>
                </a:lnTo>
                <a:lnTo>
                  <a:pt x="6524" y="1872"/>
                </a:lnTo>
                <a:lnTo>
                  <a:pt x="6524" y="1870"/>
                </a:lnTo>
                <a:lnTo>
                  <a:pt x="6528" y="1866"/>
                </a:lnTo>
                <a:lnTo>
                  <a:pt x="6530" y="1866"/>
                </a:lnTo>
                <a:lnTo>
                  <a:pt x="6530" y="1864"/>
                </a:lnTo>
                <a:lnTo>
                  <a:pt x="6528" y="1858"/>
                </a:lnTo>
                <a:lnTo>
                  <a:pt x="6524" y="1854"/>
                </a:lnTo>
                <a:lnTo>
                  <a:pt x="6522" y="1848"/>
                </a:lnTo>
                <a:lnTo>
                  <a:pt x="6524" y="1846"/>
                </a:lnTo>
                <a:lnTo>
                  <a:pt x="6528" y="1848"/>
                </a:lnTo>
                <a:lnTo>
                  <a:pt x="6530" y="1850"/>
                </a:lnTo>
                <a:lnTo>
                  <a:pt x="6532" y="1850"/>
                </a:lnTo>
                <a:lnTo>
                  <a:pt x="6534" y="1848"/>
                </a:lnTo>
                <a:lnTo>
                  <a:pt x="6536" y="1846"/>
                </a:lnTo>
                <a:lnTo>
                  <a:pt x="6536" y="1848"/>
                </a:lnTo>
                <a:lnTo>
                  <a:pt x="6536" y="1852"/>
                </a:lnTo>
                <a:lnTo>
                  <a:pt x="6534" y="1854"/>
                </a:lnTo>
                <a:lnTo>
                  <a:pt x="6534" y="1856"/>
                </a:lnTo>
                <a:lnTo>
                  <a:pt x="6536" y="1860"/>
                </a:lnTo>
                <a:lnTo>
                  <a:pt x="6540" y="1864"/>
                </a:lnTo>
                <a:lnTo>
                  <a:pt x="6540" y="1870"/>
                </a:lnTo>
                <a:lnTo>
                  <a:pt x="6540" y="1872"/>
                </a:lnTo>
                <a:lnTo>
                  <a:pt x="6546" y="1874"/>
                </a:lnTo>
                <a:lnTo>
                  <a:pt x="6550" y="1874"/>
                </a:lnTo>
                <a:lnTo>
                  <a:pt x="6554" y="1876"/>
                </a:lnTo>
                <a:lnTo>
                  <a:pt x="6560" y="1878"/>
                </a:lnTo>
                <a:lnTo>
                  <a:pt x="6558" y="1880"/>
                </a:lnTo>
                <a:lnTo>
                  <a:pt x="6558" y="1884"/>
                </a:lnTo>
                <a:lnTo>
                  <a:pt x="6556" y="1888"/>
                </a:lnTo>
                <a:lnTo>
                  <a:pt x="6558" y="1894"/>
                </a:lnTo>
                <a:lnTo>
                  <a:pt x="6560" y="1902"/>
                </a:lnTo>
                <a:lnTo>
                  <a:pt x="6560" y="1910"/>
                </a:lnTo>
                <a:lnTo>
                  <a:pt x="6560" y="1920"/>
                </a:lnTo>
                <a:lnTo>
                  <a:pt x="6560" y="1924"/>
                </a:lnTo>
                <a:lnTo>
                  <a:pt x="6564" y="1930"/>
                </a:lnTo>
                <a:lnTo>
                  <a:pt x="6566" y="1932"/>
                </a:lnTo>
                <a:lnTo>
                  <a:pt x="6570" y="1934"/>
                </a:lnTo>
                <a:lnTo>
                  <a:pt x="6576" y="1930"/>
                </a:lnTo>
                <a:lnTo>
                  <a:pt x="6580" y="1928"/>
                </a:lnTo>
                <a:lnTo>
                  <a:pt x="6582" y="1928"/>
                </a:lnTo>
                <a:lnTo>
                  <a:pt x="6584" y="1932"/>
                </a:lnTo>
                <a:lnTo>
                  <a:pt x="6586" y="1936"/>
                </a:lnTo>
                <a:lnTo>
                  <a:pt x="6586" y="1940"/>
                </a:lnTo>
                <a:lnTo>
                  <a:pt x="6584" y="1946"/>
                </a:lnTo>
                <a:lnTo>
                  <a:pt x="6582" y="1954"/>
                </a:lnTo>
                <a:lnTo>
                  <a:pt x="6582" y="1960"/>
                </a:lnTo>
                <a:lnTo>
                  <a:pt x="6584" y="1968"/>
                </a:lnTo>
                <a:lnTo>
                  <a:pt x="6592" y="1988"/>
                </a:lnTo>
                <a:lnTo>
                  <a:pt x="6602" y="2010"/>
                </a:lnTo>
                <a:lnTo>
                  <a:pt x="6612" y="2028"/>
                </a:lnTo>
                <a:lnTo>
                  <a:pt x="6618" y="2032"/>
                </a:lnTo>
                <a:lnTo>
                  <a:pt x="6622" y="2034"/>
                </a:lnTo>
                <a:lnTo>
                  <a:pt x="6628" y="2034"/>
                </a:lnTo>
                <a:lnTo>
                  <a:pt x="6628" y="2036"/>
                </a:lnTo>
                <a:lnTo>
                  <a:pt x="6630" y="2038"/>
                </a:lnTo>
                <a:lnTo>
                  <a:pt x="6626" y="2042"/>
                </a:lnTo>
                <a:lnTo>
                  <a:pt x="6620" y="2046"/>
                </a:lnTo>
                <a:lnTo>
                  <a:pt x="6618" y="2048"/>
                </a:lnTo>
                <a:lnTo>
                  <a:pt x="6618" y="2050"/>
                </a:lnTo>
                <a:lnTo>
                  <a:pt x="6620" y="2056"/>
                </a:lnTo>
                <a:lnTo>
                  <a:pt x="6622" y="2060"/>
                </a:lnTo>
                <a:lnTo>
                  <a:pt x="6616" y="2058"/>
                </a:lnTo>
                <a:lnTo>
                  <a:pt x="6610" y="2056"/>
                </a:lnTo>
                <a:lnTo>
                  <a:pt x="6610" y="2058"/>
                </a:lnTo>
                <a:lnTo>
                  <a:pt x="6618" y="2068"/>
                </a:lnTo>
                <a:lnTo>
                  <a:pt x="6624" y="2076"/>
                </a:lnTo>
                <a:lnTo>
                  <a:pt x="6628" y="2086"/>
                </a:lnTo>
                <a:lnTo>
                  <a:pt x="6630" y="2094"/>
                </a:lnTo>
                <a:lnTo>
                  <a:pt x="6630" y="2098"/>
                </a:lnTo>
                <a:lnTo>
                  <a:pt x="6628" y="2104"/>
                </a:lnTo>
                <a:lnTo>
                  <a:pt x="6626" y="2110"/>
                </a:lnTo>
                <a:lnTo>
                  <a:pt x="6626" y="2114"/>
                </a:lnTo>
                <a:lnTo>
                  <a:pt x="6632" y="2116"/>
                </a:lnTo>
                <a:lnTo>
                  <a:pt x="6638" y="2114"/>
                </a:lnTo>
                <a:lnTo>
                  <a:pt x="6656" y="2112"/>
                </a:lnTo>
                <a:lnTo>
                  <a:pt x="6666" y="2112"/>
                </a:lnTo>
                <a:lnTo>
                  <a:pt x="6674" y="2112"/>
                </a:lnTo>
                <a:lnTo>
                  <a:pt x="6680" y="2110"/>
                </a:lnTo>
                <a:lnTo>
                  <a:pt x="6682" y="2106"/>
                </a:lnTo>
                <a:lnTo>
                  <a:pt x="6684" y="2092"/>
                </a:lnTo>
                <a:lnTo>
                  <a:pt x="6684" y="2084"/>
                </a:lnTo>
                <a:lnTo>
                  <a:pt x="6686" y="2078"/>
                </a:lnTo>
                <a:lnTo>
                  <a:pt x="6690" y="2074"/>
                </a:lnTo>
                <a:lnTo>
                  <a:pt x="6694" y="2074"/>
                </a:lnTo>
                <a:lnTo>
                  <a:pt x="6702" y="2074"/>
                </a:lnTo>
                <a:lnTo>
                  <a:pt x="6702" y="2070"/>
                </a:lnTo>
                <a:lnTo>
                  <a:pt x="6702" y="2068"/>
                </a:lnTo>
                <a:lnTo>
                  <a:pt x="6704" y="2066"/>
                </a:lnTo>
                <a:lnTo>
                  <a:pt x="6710" y="2064"/>
                </a:lnTo>
                <a:lnTo>
                  <a:pt x="6718" y="2064"/>
                </a:lnTo>
                <a:lnTo>
                  <a:pt x="6728" y="2062"/>
                </a:lnTo>
                <a:lnTo>
                  <a:pt x="6734" y="2064"/>
                </a:lnTo>
                <a:lnTo>
                  <a:pt x="6744" y="2068"/>
                </a:lnTo>
                <a:lnTo>
                  <a:pt x="6746" y="2068"/>
                </a:lnTo>
                <a:lnTo>
                  <a:pt x="6748" y="2066"/>
                </a:lnTo>
                <a:lnTo>
                  <a:pt x="6754" y="2054"/>
                </a:lnTo>
                <a:lnTo>
                  <a:pt x="6760" y="2038"/>
                </a:lnTo>
                <a:lnTo>
                  <a:pt x="6766" y="2026"/>
                </a:lnTo>
                <a:lnTo>
                  <a:pt x="6770" y="2018"/>
                </a:lnTo>
                <a:lnTo>
                  <a:pt x="6772" y="2010"/>
                </a:lnTo>
                <a:lnTo>
                  <a:pt x="6772" y="2002"/>
                </a:lnTo>
                <a:lnTo>
                  <a:pt x="6774" y="1992"/>
                </a:lnTo>
                <a:lnTo>
                  <a:pt x="6776" y="1984"/>
                </a:lnTo>
                <a:lnTo>
                  <a:pt x="6776" y="1976"/>
                </a:lnTo>
                <a:lnTo>
                  <a:pt x="6776" y="1972"/>
                </a:lnTo>
                <a:lnTo>
                  <a:pt x="6776" y="1968"/>
                </a:lnTo>
                <a:lnTo>
                  <a:pt x="6780" y="1962"/>
                </a:lnTo>
                <a:lnTo>
                  <a:pt x="6782" y="1956"/>
                </a:lnTo>
                <a:lnTo>
                  <a:pt x="6782" y="1952"/>
                </a:lnTo>
                <a:lnTo>
                  <a:pt x="6782" y="1948"/>
                </a:lnTo>
                <a:lnTo>
                  <a:pt x="6780" y="1944"/>
                </a:lnTo>
                <a:lnTo>
                  <a:pt x="6782" y="1940"/>
                </a:lnTo>
                <a:lnTo>
                  <a:pt x="6784" y="1934"/>
                </a:lnTo>
                <a:lnTo>
                  <a:pt x="6782" y="1928"/>
                </a:lnTo>
                <a:lnTo>
                  <a:pt x="6780" y="1924"/>
                </a:lnTo>
                <a:lnTo>
                  <a:pt x="6780" y="1922"/>
                </a:lnTo>
                <a:lnTo>
                  <a:pt x="6782" y="1920"/>
                </a:lnTo>
                <a:lnTo>
                  <a:pt x="6786" y="1920"/>
                </a:lnTo>
                <a:lnTo>
                  <a:pt x="6786" y="1918"/>
                </a:lnTo>
                <a:lnTo>
                  <a:pt x="6784" y="1916"/>
                </a:lnTo>
                <a:lnTo>
                  <a:pt x="6784" y="1912"/>
                </a:lnTo>
                <a:lnTo>
                  <a:pt x="6786" y="1910"/>
                </a:lnTo>
                <a:lnTo>
                  <a:pt x="6796" y="1906"/>
                </a:lnTo>
                <a:lnTo>
                  <a:pt x="6810" y="1900"/>
                </a:lnTo>
                <a:lnTo>
                  <a:pt x="6814" y="1896"/>
                </a:lnTo>
                <a:lnTo>
                  <a:pt x="6816" y="1892"/>
                </a:lnTo>
                <a:lnTo>
                  <a:pt x="6818" y="1888"/>
                </a:lnTo>
                <a:lnTo>
                  <a:pt x="6820" y="1886"/>
                </a:lnTo>
                <a:lnTo>
                  <a:pt x="6822" y="1888"/>
                </a:lnTo>
                <a:lnTo>
                  <a:pt x="6826" y="1892"/>
                </a:lnTo>
                <a:lnTo>
                  <a:pt x="6828" y="1892"/>
                </a:lnTo>
                <a:lnTo>
                  <a:pt x="6830" y="1890"/>
                </a:lnTo>
                <a:lnTo>
                  <a:pt x="6836" y="1882"/>
                </a:lnTo>
                <a:lnTo>
                  <a:pt x="6842" y="1880"/>
                </a:lnTo>
                <a:lnTo>
                  <a:pt x="6848" y="1876"/>
                </a:lnTo>
                <a:lnTo>
                  <a:pt x="6848" y="1874"/>
                </a:lnTo>
                <a:lnTo>
                  <a:pt x="6848" y="1872"/>
                </a:lnTo>
                <a:lnTo>
                  <a:pt x="6850" y="1872"/>
                </a:lnTo>
                <a:lnTo>
                  <a:pt x="6854" y="1870"/>
                </a:lnTo>
                <a:lnTo>
                  <a:pt x="6856" y="1868"/>
                </a:lnTo>
                <a:lnTo>
                  <a:pt x="6858" y="1866"/>
                </a:lnTo>
                <a:lnTo>
                  <a:pt x="6856" y="1864"/>
                </a:lnTo>
                <a:lnTo>
                  <a:pt x="6854" y="1858"/>
                </a:lnTo>
                <a:lnTo>
                  <a:pt x="6852" y="1856"/>
                </a:lnTo>
                <a:lnTo>
                  <a:pt x="6848" y="1858"/>
                </a:lnTo>
                <a:lnTo>
                  <a:pt x="6836" y="1864"/>
                </a:lnTo>
                <a:lnTo>
                  <a:pt x="6828" y="1866"/>
                </a:lnTo>
                <a:lnTo>
                  <a:pt x="6820" y="1868"/>
                </a:lnTo>
                <a:lnTo>
                  <a:pt x="6812" y="1866"/>
                </a:lnTo>
                <a:lnTo>
                  <a:pt x="6806" y="1862"/>
                </a:lnTo>
                <a:lnTo>
                  <a:pt x="6798" y="1858"/>
                </a:lnTo>
                <a:lnTo>
                  <a:pt x="6788" y="1856"/>
                </a:lnTo>
                <a:lnTo>
                  <a:pt x="6778" y="1854"/>
                </a:lnTo>
                <a:lnTo>
                  <a:pt x="6770" y="1856"/>
                </a:lnTo>
                <a:lnTo>
                  <a:pt x="6762" y="1856"/>
                </a:lnTo>
                <a:lnTo>
                  <a:pt x="6768" y="1852"/>
                </a:lnTo>
                <a:lnTo>
                  <a:pt x="6776" y="1848"/>
                </a:lnTo>
                <a:lnTo>
                  <a:pt x="6782" y="1846"/>
                </a:lnTo>
                <a:lnTo>
                  <a:pt x="6794" y="1848"/>
                </a:lnTo>
                <a:lnTo>
                  <a:pt x="6802" y="1850"/>
                </a:lnTo>
                <a:lnTo>
                  <a:pt x="6806" y="1850"/>
                </a:lnTo>
                <a:lnTo>
                  <a:pt x="6808" y="1850"/>
                </a:lnTo>
                <a:lnTo>
                  <a:pt x="6810" y="1848"/>
                </a:lnTo>
                <a:lnTo>
                  <a:pt x="6814" y="1850"/>
                </a:lnTo>
                <a:lnTo>
                  <a:pt x="6820" y="1856"/>
                </a:lnTo>
                <a:lnTo>
                  <a:pt x="6826" y="1860"/>
                </a:lnTo>
                <a:lnTo>
                  <a:pt x="6830" y="1862"/>
                </a:lnTo>
                <a:lnTo>
                  <a:pt x="6834" y="1860"/>
                </a:lnTo>
                <a:lnTo>
                  <a:pt x="6862" y="1844"/>
                </a:lnTo>
                <a:lnTo>
                  <a:pt x="6874" y="1836"/>
                </a:lnTo>
                <a:lnTo>
                  <a:pt x="6876" y="1832"/>
                </a:lnTo>
                <a:lnTo>
                  <a:pt x="6876" y="1828"/>
                </a:lnTo>
                <a:lnTo>
                  <a:pt x="6868" y="1818"/>
                </a:lnTo>
                <a:lnTo>
                  <a:pt x="6862" y="1814"/>
                </a:lnTo>
                <a:lnTo>
                  <a:pt x="6856" y="1812"/>
                </a:lnTo>
                <a:lnTo>
                  <a:pt x="6852" y="1812"/>
                </a:lnTo>
                <a:lnTo>
                  <a:pt x="6852" y="1806"/>
                </a:lnTo>
                <a:lnTo>
                  <a:pt x="6854" y="1802"/>
                </a:lnTo>
                <a:lnTo>
                  <a:pt x="6852" y="1800"/>
                </a:lnTo>
                <a:lnTo>
                  <a:pt x="6850" y="1798"/>
                </a:lnTo>
                <a:lnTo>
                  <a:pt x="6842" y="1794"/>
                </a:lnTo>
                <a:lnTo>
                  <a:pt x="6838" y="1788"/>
                </a:lnTo>
                <a:lnTo>
                  <a:pt x="6832" y="1784"/>
                </a:lnTo>
                <a:lnTo>
                  <a:pt x="6828" y="1784"/>
                </a:lnTo>
                <a:lnTo>
                  <a:pt x="6824" y="1784"/>
                </a:lnTo>
                <a:lnTo>
                  <a:pt x="6818" y="1786"/>
                </a:lnTo>
                <a:lnTo>
                  <a:pt x="6818" y="1782"/>
                </a:lnTo>
                <a:lnTo>
                  <a:pt x="6816" y="1780"/>
                </a:lnTo>
                <a:lnTo>
                  <a:pt x="6816" y="1778"/>
                </a:lnTo>
                <a:lnTo>
                  <a:pt x="6812" y="1778"/>
                </a:lnTo>
                <a:lnTo>
                  <a:pt x="6808" y="1778"/>
                </a:lnTo>
                <a:lnTo>
                  <a:pt x="6806" y="1776"/>
                </a:lnTo>
                <a:lnTo>
                  <a:pt x="6804" y="1768"/>
                </a:lnTo>
                <a:lnTo>
                  <a:pt x="6800" y="1758"/>
                </a:lnTo>
                <a:lnTo>
                  <a:pt x="6800" y="1746"/>
                </a:lnTo>
                <a:lnTo>
                  <a:pt x="6800" y="1734"/>
                </a:lnTo>
                <a:lnTo>
                  <a:pt x="6800" y="1722"/>
                </a:lnTo>
                <a:lnTo>
                  <a:pt x="6804" y="1716"/>
                </a:lnTo>
                <a:lnTo>
                  <a:pt x="6806" y="1714"/>
                </a:lnTo>
                <a:lnTo>
                  <a:pt x="6808" y="1712"/>
                </a:lnTo>
                <a:lnTo>
                  <a:pt x="6812" y="1712"/>
                </a:lnTo>
                <a:lnTo>
                  <a:pt x="6812" y="1710"/>
                </a:lnTo>
                <a:lnTo>
                  <a:pt x="6812" y="1702"/>
                </a:lnTo>
                <a:lnTo>
                  <a:pt x="6810" y="1692"/>
                </a:lnTo>
                <a:lnTo>
                  <a:pt x="6810" y="1686"/>
                </a:lnTo>
                <a:lnTo>
                  <a:pt x="6814" y="1678"/>
                </a:lnTo>
                <a:lnTo>
                  <a:pt x="6816" y="1672"/>
                </a:lnTo>
                <a:lnTo>
                  <a:pt x="6816" y="1670"/>
                </a:lnTo>
                <a:lnTo>
                  <a:pt x="6816" y="1668"/>
                </a:lnTo>
                <a:lnTo>
                  <a:pt x="6812" y="1668"/>
                </a:lnTo>
                <a:lnTo>
                  <a:pt x="6808" y="1668"/>
                </a:lnTo>
                <a:lnTo>
                  <a:pt x="6806" y="1664"/>
                </a:lnTo>
                <a:lnTo>
                  <a:pt x="6806" y="1660"/>
                </a:lnTo>
                <a:lnTo>
                  <a:pt x="6806" y="1654"/>
                </a:lnTo>
                <a:lnTo>
                  <a:pt x="6810" y="1656"/>
                </a:lnTo>
                <a:lnTo>
                  <a:pt x="6814" y="1658"/>
                </a:lnTo>
                <a:lnTo>
                  <a:pt x="6820" y="1658"/>
                </a:lnTo>
                <a:lnTo>
                  <a:pt x="6826" y="1656"/>
                </a:lnTo>
                <a:lnTo>
                  <a:pt x="6832" y="1652"/>
                </a:lnTo>
                <a:lnTo>
                  <a:pt x="6834" y="1650"/>
                </a:lnTo>
                <a:lnTo>
                  <a:pt x="6832" y="1646"/>
                </a:lnTo>
                <a:lnTo>
                  <a:pt x="6830" y="1644"/>
                </a:lnTo>
                <a:lnTo>
                  <a:pt x="6828" y="1642"/>
                </a:lnTo>
                <a:lnTo>
                  <a:pt x="6826" y="1640"/>
                </a:lnTo>
                <a:lnTo>
                  <a:pt x="6830" y="1638"/>
                </a:lnTo>
                <a:lnTo>
                  <a:pt x="6836" y="1638"/>
                </a:lnTo>
                <a:lnTo>
                  <a:pt x="6844" y="1634"/>
                </a:lnTo>
                <a:lnTo>
                  <a:pt x="6850" y="1630"/>
                </a:lnTo>
                <a:lnTo>
                  <a:pt x="6854" y="1624"/>
                </a:lnTo>
                <a:lnTo>
                  <a:pt x="6856" y="1620"/>
                </a:lnTo>
                <a:lnTo>
                  <a:pt x="6862" y="1610"/>
                </a:lnTo>
                <a:lnTo>
                  <a:pt x="6866" y="1608"/>
                </a:lnTo>
                <a:lnTo>
                  <a:pt x="6870" y="1610"/>
                </a:lnTo>
                <a:lnTo>
                  <a:pt x="6874" y="1612"/>
                </a:lnTo>
                <a:lnTo>
                  <a:pt x="6878" y="1610"/>
                </a:lnTo>
                <a:lnTo>
                  <a:pt x="6880" y="1602"/>
                </a:lnTo>
                <a:lnTo>
                  <a:pt x="6884" y="1594"/>
                </a:lnTo>
                <a:lnTo>
                  <a:pt x="6888" y="1592"/>
                </a:lnTo>
                <a:lnTo>
                  <a:pt x="6892" y="1592"/>
                </a:lnTo>
                <a:lnTo>
                  <a:pt x="6898" y="1592"/>
                </a:lnTo>
                <a:lnTo>
                  <a:pt x="6902" y="1590"/>
                </a:lnTo>
                <a:lnTo>
                  <a:pt x="6906" y="1586"/>
                </a:lnTo>
                <a:lnTo>
                  <a:pt x="6910" y="1582"/>
                </a:lnTo>
                <a:lnTo>
                  <a:pt x="6912" y="1580"/>
                </a:lnTo>
                <a:lnTo>
                  <a:pt x="6916" y="1582"/>
                </a:lnTo>
                <a:lnTo>
                  <a:pt x="6920" y="1582"/>
                </a:lnTo>
                <a:lnTo>
                  <a:pt x="6922" y="1580"/>
                </a:lnTo>
                <a:lnTo>
                  <a:pt x="6926" y="1576"/>
                </a:lnTo>
                <a:lnTo>
                  <a:pt x="6928" y="1572"/>
                </a:lnTo>
                <a:lnTo>
                  <a:pt x="6930" y="1570"/>
                </a:lnTo>
                <a:lnTo>
                  <a:pt x="6934" y="1570"/>
                </a:lnTo>
                <a:lnTo>
                  <a:pt x="6938" y="1570"/>
                </a:lnTo>
                <a:lnTo>
                  <a:pt x="6942" y="1568"/>
                </a:lnTo>
                <a:lnTo>
                  <a:pt x="6946" y="1558"/>
                </a:lnTo>
                <a:lnTo>
                  <a:pt x="6954" y="1544"/>
                </a:lnTo>
                <a:lnTo>
                  <a:pt x="6960" y="1538"/>
                </a:lnTo>
                <a:lnTo>
                  <a:pt x="6968" y="1530"/>
                </a:lnTo>
                <a:lnTo>
                  <a:pt x="6974" y="1526"/>
                </a:lnTo>
                <a:lnTo>
                  <a:pt x="6976" y="1524"/>
                </a:lnTo>
                <a:lnTo>
                  <a:pt x="6976" y="1520"/>
                </a:lnTo>
                <a:lnTo>
                  <a:pt x="6974" y="1520"/>
                </a:lnTo>
                <a:lnTo>
                  <a:pt x="6968" y="1514"/>
                </a:lnTo>
                <a:lnTo>
                  <a:pt x="6964" y="1512"/>
                </a:lnTo>
                <a:lnTo>
                  <a:pt x="6962" y="1506"/>
                </a:lnTo>
                <a:lnTo>
                  <a:pt x="6960" y="1502"/>
                </a:lnTo>
                <a:lnTo>
                  <a:pt x="6962" y="1498"/>
                </a:lnTo>
                <a:lnTo>
                  <a:pt x="6966" y="1492"/>
                </a:lnTo>
                <a:lnTo>
                  <a:pt x="6972" y="1486"/>
                </a:lnTo>
                <a:lnTo>
                  <a:pt x="6974" y="1480"/>
                </a:lnTo>
                <a:lnTo>
                  <a:pt x="6976" y="1474"/>
                </a:lnTo>
                <a:lnTo>
                  <a:pt x="6978" y="1468"/>
                </a:lnTo>
                <a:lnTo>
                  <a:pt x="6980" y="1464"/>
                </a:lnTo>
                <a:lnTo>
                  <a:pt x="6982" y="1462"/>
                </a:lnTo>
                <a:lnTo>
                  <a:pt x="6986" y="1460"/>
                </a:lnTo>
                <a:lnTo>
                  <a:pt x="6992" y="1460"/>
                </a:lnTo>
                <a:lnTo>
                  <a:pt x="6994" y="1458"/>
                </a:lnTo>
                <a:lnTo>
                  <a:pt x="6994" y="1456"/>
                </a:lnTo>
                <a:lnTo>
                  <a:pt x="6998" y="1450"/>
                </a:lnTo>
                <a:lnTo>
                  <a:pt x="7004" y="1444"/>
                </a:lnTo>
                <a:lnTo>
                  <a:pt x="7022" y="1430"/>
                </a:lnTo>
                <a:lnTo>
                  <a:pt x="7026" y="1428"/>
                </a:lnTo>
                <a:lnTo>
                  <a:pt x="7028" y="1430"/>
                </a:lnTo>
                <a:lnTo>
                  <a:pt x="7030" y="1434"/>
                </a:lnTo>
                <a:lnTo>
                  <a:pt x="7032" y="1436"/>
                </a:lnTo>
                <a:lnTo>
                  <a:pt x="7034" y="1438"/>
                </a:lnTo>
                <a:lnTo>
                  <a:pt x="7038" y="1438"/>
                </a:lnTo>
                <a:lnTo>
                  <a:pt x="7042" y="1436"/>
                </a:lnTo>
                <a:lnTo>
                  <a:pt x="7048" y="1434"/>
                </a:lnTo>
                <a:lnTo>
                  <a:pt x="7054" y="1432"/>
                </a:lnTo>
                <a:lnTo>
                  <a:pt x="7062" y="1434"/>
                </a:lnTo>
                <a:lnTo>
                  <a:pt x="7072" y="1434"/>
                </a:lnTo>
                <a:lnTo>
                  <a:pt x="7076" y="1434"/>
                </a:lnTo>
                <a:lnTo>
                  <a:pt x="7082" y="1432"/>
                </a:lnTo>
                <a:lnTo>
                  <a:pt x="7092" y="1434"/>
                </a:lnTo>
                <a:lnTo>
                  <a:pt x="7098" y="1438"/>
                </a:lnTo>
                <a:lnTo>
                  <a:pt x="7102" y="1440"/>
                </a:lnTo>
                <a:lnTo>
                  <a:pt x="7112" y="1444"/>
                </a:lnTo>
                <a:lnTo>
                  <a:pt x="7122" y="1448"/>
                </a:lnTo>
                <a:lnTo>
                  <a:pt x="7126" y="1450"/>
                </a:lnTo>
                <a:lnTo>
                  <a:pt x="7126" y="1454"/>
                </a:lnTo>
                <a:lnTo>
                  <a:pt x="7126" y="1462"/>
                </a:lnTo>
                <a:lnTo>
                  <a:pt x="7124" y="1472"/>
                </a:lnTo>
                <a:lnTo>
                  <a:pt x="7124" y="1480"/>
                </a:lnTo>
                <a:lnTo>
                  <a:pt x="7126" y="1484"/>
                </a:lnTo>
                <a:lnTo>
                  <a:pt x="7130" y="1486"/>
                </a:lnTo>
                <a:lnTo>
                  <a:pt x="7130" y="1490"/>
                </a:lnTo>
                <a:lnTo>
                  <a:pt x="7128" y="1494"/>
                </a:lnTo>
                <a:lnTo>
                  <a:pt x="7124" y="1494"/>
                </a:lnTo>
                <a:lnTo>
                  <a:pt x="7118" y="1494"/>
                </a:lnTo>
                <a:lnTo>
                  <a:pt x="7106" y="1496"/>
                </a:lnTo>
                <a:lnTo>
                  <a:pt x="7100" y="1498"/>
                </a:lnTo>
                <a:lnTo>
                  <a:pt x="7096" y="1502"/>
                </a:lnTo>
                <a:lnTo>
                  <a:pt x="7090" y="1512"/>
                </a:lnTo>
                <a:lnTo>
                  <a:pt x="7082" y="1526"/>
                </a:lnTo>
                <a:lnTo>
                  <a:pt x="7076" y="1532"/>
                </a:lnTo>
                <a:lnTo>
                  <a:pt x="7066" y="1540"/>
                </a:lnTo>
                <a:lnTo>
                  <a:pt x="7058" y="1546"/>
                </a:lnTo>
                <a:lnTo>
                  <a:pt x="7052" y="1550"/>
                </a:lnTo>
                <a:lnTo>
                  <a:pt x="7050" y="1554"/>
                </a:lnTo>
                <a:lnTo>
                  <a:pt x="7050" y="1556"/>
                </a:lnTo>
                <a:lnTo>
                  <a:pt x="7050" y="1558"/>
                </a:lnTo>
                <a:lnTo>
                  <a:pt x="7044" y="1560"/>
                </a:lnTo>
                <a:lnTo>
                  <a:pt x="7038" y="1562"/>
                </a:lnTo>
                <a:lnTo>
                  <a:pt x="7034" y="1566"/>
                </a:lnTo>
                <a:lnTo>
                  <a:pt x="7030" y="1572"/>
                </a:lnTo>
                <a:lnTo>
                  <a:pt x="7028" y="1576"/>
                </a:lnTo>
                <a:lnTo>
                  <a:pt x="7026" y="1578"/>
                </a:lnTo>
                <a:lnTo>
                  <a:pt x="7024" y="1576"/>
                </a:lnTo>
                <a:lnTo>
                  <a:pt x="7020" y="1576"/>
                </a:lnTo>
                <a:lnTo>
                  <a:pt x="7016" y="1578"/>
                </a:lnTo>
                <a:lnTo>
                  <a:pt x="7014" y="1582"/>
                </a:lnTo>
                <a:lnTo>
                  <a:pt x="7010" y="1586"/>
                </a:lnTo>
                <a:lnTo>
                  <a:pt x="7008" y="1588"/>
                </a:lnTo>
                <a:lnTo>
                  <a:pt x="7006" y="1588"/>
                </a:lnTo>
                <a:lnTo>
                  <a:pt x="7004" y="1588"/>
                </a:lnTo>
                <a:lnTo>
                  <a:pt x="7002" y="1590"/>
                </a:lnTo>
                <a:lnTo>
                  <a:pt x="7002" y="1596"/>
                </a:lnTo>
                <a:lnTo>
                  <a:pt x="7002" y="1602"/>
                </a:lnTo>
                <a:lnTo>
                  <a:pt x="7002" y="1606"/>
                </a:lnTo>
                <a:lnTo>
                  <a:pt x="6998" y="1610"/>
                </a:lnTo>
                <a:lnTo>
                  <a:pt x="6996" y="1610"/>
                </a:lnTo>
                <a:lnTo>
                  <a:pt x="6992" y="1612"/>
                </a:lnTo>
                <a:lnTo>
                  <a:pt x="6984" y="1610"/>
                </a:lnTo>
                <a:lnTo>
                  <a:pt x="6978" y="1608"/>
                </a:lnTo>
                <a:lnTo>
                  <a:pt x="6976" y="1610"/>
                </a:lnTo>
                <a:lnTo>
                  <a:pt x="6976" y="1612"/>
                </a:lnTo>
                <a:lnTo>
                  <a:pt x="6974" y="1616"/>
                </a:lnTo>
                <a:lnTo>
                  <a:pt x="6972" y="1622"/>
                </a:lnTo>
                <a:lnTo>
                  <a:pt x="6964" y="1632"/>
                </a:lnTo>
                <a:lnTo>
                  <a:pt x="6960" y="1638"/>
                </a:lnTo>
                <a:lnTo>
                  <a:pt x="6958" y="1646"/>
                </a:lnTo>
                <a:lnTo>
                  <a:pt x="6960" y="1654"/>
                </a:lnTo>
                <a:lnTo>
                  <a:pt x="6962" y="1664"/>
                </a:lnTo>
                <a:lnTo>
                  <a:pt x="6966" y="1672"/>
                </a:lnTo>
                <a:lnTo>
                  <a:pt x="6966" y="1678"/>
                </a:lnTo>
                <a:lnTo>
                  <a:pt x="6966" y="1680"/>
                </a:lnTo>
                <a:lnTo>
                  <a:pt x="6964" y="1684"/>
                </a:lnTo>
                <a:lnTo>
                  <a:pt x="6962" y="1686"/>
                </a:lnTo>
                <a:lnTo>
                  <a:pt x="6962" y="1690"/>
                </a:lnTo>
                <a:lnTo>
                  <a:pt x="6966" y="1696"/>
                </a:lnTo>
                <a:lnTo>
                  <a:pt x="6972" y="1704"/>
                </a:lnTo>
                <a:lnTo>
                  <a:pt x="6978" y="1710"/>
                </a:lnTo>
                <a:lnTo>
                  <a:pt x="6978" y="1714"/>
                </a:lnTo>
                <a:lnTo>
                  <a:pt x="6978" y="1716"/>
                </a:lnTo>
                <a:lnTo>
                  <a:pt x="6976" y="1716"/>
                </a:lnTo>
                <a:lnTo>
                  <a:pt x="6972" y="1718"/>
                </a:lnTo>
                <a:lnTo>
                  <a:pt x="6970" y="1720"/>
                </a:lnTo>
                <a:lnTo>
                  <a:pt x="6970" y="1724"/>
                </a:lnTo>
                <a:lnTo>
                  <a:pt x="6972" y="1732"/>
                </a:lnTo>
                <a:lnTo>
                  <a:pt x="6972" y="1740"/>
                </a:lnTo>
                <a:lnTo>
                  <a:pt x="6968" y="1762"/>
                </a:lnTo>
                <a:lnTo>
                  <a:pt x="6964" y="1772"/>
                </a:lnTo>
                <a:lnTo>
                  <a:pt x="6964" y="1780"/>
                </a:lnTo>
                <a:lnTo>
                  <a:pt x="6966" y="1782"/>
                </a:lnTo>
                <a:lnTo>
                  <a:pt x="6970" y="1784"/>
                </a:lnTo>
                <a:lnTo>
                  <a:pt x="6982" y="1788"/>
                </a:lnTo>
                <a:lnTo>
                  <a:pt x="7006" y="1792"/>
                </a:lnTo>
                <a:lnTo>
                  <a:pt x="7012" y="1796"/>
                </a:lnTo>
                <a:lnTo>
                  <a:pt x="7014" y="1798"/>
                </a:lnTo>
                <a:lnTo>
                  <a:pt x="7012" y="1802"/>
                </a:lnTo>
                <a:lnTo>
                  <a:pt x="7012" y="1810"/>
                </a:lnTo>
                <a:lnTo>
                  <a:pt x="7014" y="1818"/>
                </a:lnTo>
                <a:lnTo>
                  <a:pt x="7016" y="1820"/>
                </a:lnTo>
                <a:lnTo>
                  <a:pt x="7018" y="1822"/>
                </a:lnTo>
                <a:lnTo>
                  <a:pt x="7020" y="1820"/>
                </a:lnTo>
                <a:lnTo>
                  <a:pt x="7024" y="1818"/>
                </a:lnTo>
                <a:lnTo>
                  <a:pt x="7030" y="1812"/>
                </a:lnTo>
                <a:lnTo>
                  <a:pt x="7036" y="1812"/>
                </a:lnTo>
                <a:lnTo>
                  <a:pt x="7038" y="1812"/>
                </a:lnTo>
                <a:lnTo>
                  <a:pt x="7040" y="1814"/>
                </a:lnTo>
                <a:lnTo>
                  <a:pt x="7038" y="1818"/>
                </a:lnTo>
                <a:lnTo>
                  <a:pt x="7036" y="1822"/>
                </a:lnTo>
                <a:lnTo>
                  <a:pt x="7032" y="1830"/>
                </a:lnTo>
                <a:lnTo>
                  <a:pt x="7030" y="1832"/>
                </a:lnTo>
                <a:lnTo>
                  <a:pt x="7036" y="1832"/>
                </a:lnTo>
                <a:lnTo>
                  <a:pt x="7050" y="1824"/>
                </a:lnTo>
                <a:lnTo>
                  <a:pt x="7060" y="1822"/>
                </a:lnTo>
                <a:lnTo>
                  <a:pt x="7074" y="1820"/>
                </a:lnTo>
                <a:lnTo>
                  <a:pt x="7092" y="1816"/>
                </a:lnTo>
                <a:lnTo>
                  <a:pt x="7122" y="1806"/>
                </a:lnTo>
                <a:lnTo>
                  <a:pt x="7132" y="1802"/>
                </a:lnTo>
                <a:lnTo>
                  <a:pt x="7138" y="1800"/>
                </a:lnTo>
                <a:lnTo>
                  <a:pt x="7144" y="1802"/>
                </a:lnTo>
                <a:lnTo>
                  <a:pt x="7146" y="1802"/>
                </a:lnTo>
                <a:lnTo>
                  <a:pt x="7150" y="1804"/>
                </a:lnTo>
                <a:lnTo>
                  <a:pt x="7154" y="1798"/>
                </a:lnTo>
                <a:lnTo>
                  <a:pt x="7160" y="1794"/>
                </a:lnTo>
                <a:lnTo>
                  <a:pt x="7164" y="1794"/>
                </a:lnTo>
                <a:lnTo>
                  <a:pt x="7168" y="1796"/>
                </a:lnTo>
                <a:lnTo>
                  <a:pt x="7174" y="1794"/>
                </a:lnTo>
                <a:lnTo>
                  <a:pt x="7182" y="1792"/>
                </a:lnTo>
                <a:lnTo>
                  <a:pt x="7190" y="1788"/>
                </a:lnTo>
                <a:lnTo>
                  <a:pt x="7196" y="1788"/>
                </a:lnTo>
                <a:lnTo>
                  <a:pt x="7206" y="1788"/>
                </a:lnTo>
                <a:lnTo>
                  <a:pt x="7216" y="1788"/>
                </a:lnTo>
                <a:lnTo>
                  <a:pt x="7222" y="1786"/>
                </a:lnTo>
                <a:lnTo>
                  <a:pt x="7230" y="1784"/>
                </a:lnTo>
                <a:lnTo>
                  <a:pt x="7234" y="1786"/>
                </a:lnTo>
                <a:lnTo>
                  <a:pt x="7240" y="1786"/>
                </a:lnTo>
                <a:lnTo>
                  <a:pt x="7250" y="1780"/>
                </a:lnTo>
                <a:lnTo>
                  <a:pt x="7258" y="1772"/>
                </a:lnTo>
                <a:lnTo>
                  <a:pt x="7262" y="1772"/>
                </a:lnTo>
                <a:lnTo>
                  <a:pt x="7264" y="1772"/>
                </a:lnTo>
                <a:lnTo>
                  <a:pt x="7266" y="1774"/>
                </a:lnTo>
                <a:lnTo>
                  <a:pt x="7262" y="1776"/>
                </a:lnTo>
                <a:lnTo>
                  <a:pt x="7260" y="1778"/>
                </a:lnTo>
                <a:lnTo>
                  <a:pt x="7262" y="1784"/>
                </a:lnTo>
                <a:lnTo>
                  <a:pt x="7264" y="1788"/>
                </a:lnTo>
                <a:lnTo>
                  <a:pt x="7262" y="1788"/>
                </a:lnTo>
                <a:lnTo>
                  <a:pt x="7258" y="1786"/>
                </a:lnTo>
                <a:lnTo>
                  <a:pt x="7254" y="1786"/>
                </a:lnTo>
                <a:lnTo>
                  <a:pt x="7256" y="1792"/>
                </a:lnTo>
                <a:lnTo>
                  <a:pt x="7262" y="1798"/>
                </a:lnTo>
                <a:lnTo>
                  <a:pt x="7266" y="1798"/>
                </a:lnTo>
                <a:lnTo>
                  <a:pt x="7268" y="1798"/>
                </a:lnTo>
                <a:lnTo>
                  <a:pt x="7272" y="1804"/>
                </a:lnTo>
                <a:lnTo>
                  <a:pt x="7276" y="1806"/>
                </a:lnTo>
                <a:lnTo>
                  <a:pt x="7282" y="1808"/>
                </a:lnTo>
                <a:lnTo>
                  <a:pt x="7292" y="1808"/>
                </a:lnTo>
                <a:lnTo>
                  <a:pt x="7302" y="1808"/>
                </a:lnTo>
                <a:lnTo>
                  <a:pt x="7308" y="1810"/>
                </a:lnTo>
                <a:lnTo>
                  <a:pt x="7310" y="1812"/>
                </a:lnTo>
                <a:lnTo>
                  <a:pt x="7312" y="1816"/>
                </a:lnTo>
                <a:lnTo>
                  <a:pt x="7316" y="1818"/>
                </a:lnTo>
                <a:lnTo>
                  <a:pt x="7322" y="1820"/>
                </a:lnTo>
                <a:lnTo>
                  <a:pt x="7326" y="1820"/>
                </a:lnTo>
                <a:lnTo>
                  <a:pt x="7326" y="1822"/>
                </a:lnTo>
                <a:lnTo>
                  <a:pt x="7326" y="1824"/>
                </a:lnTo>
                <a:lnTo>
                  <a:pt x="7322" y="1828"/>
                </a:lnTo>
                <a:lnTo>
                  <a:pt x="7318" y="1828"/>
                </a:lnTo>
                <a:lnTo>
                  <a:pt x="7294" y="1820"/>
                </a:lnTo>
                <a:lnTo>
                  <a:pt x="7286" y="1820"/>
                </a:lnTo>
                <a:lnTo>
                  <a:pt x="7280" y="1820"/>
                </a:lnTo>
                <a:lnTo>
                  <a:pt x="7278" y="1824"/>
                </a:lnTo>
                <a:lnTo>
                  <a:pt x="7276" y="1826"/>
                </a:lnTo>
                <a:lnTo>
                  <a:pt x="7274" y="1830"/>
                </a:lnTo>
                <a:lnTo>
                  <a:pt x="7272" y="1832"/>
                </a:lnTo>
                <a:lnTo>
                  <a:pt x="7268" y="1834"/>
                </a:lnTo>
                <a:lnTo>
                  <a:pt x="7264" y="1832"/>
                </a:lnTo>
                <a:lnTo>
                  <a:pt x="7258" y="1830"/>
                </a:lnTo>
                <a:lnTo>
                  <a:pt x="7254" y="1830"/>
                </a:lnTo>
                <a:lnTo>
                  <a:pt x="7254" y="1834"/>
                </a:lnTo>
                <a:lnTo>
                  <a:pt x="7254" y="1836"/>
                </a:lnTo>
                <a:lnTo>
                  <a:pt x="7252" y="1840"/>
                </a:lnTo>
                <a:lnTo>
                  <a:pt x="7250" y="1840"/>
                </a:lnTo>
                <a:lnTo>
                  <a:pt x="7244" y="1838"/>
                </a:lnTo>
                <a:lnTo>
                  <a:pt x="7240" y="1834"/>
                </a:lnTo>
                <a:lnTo>
                  <a:pt x="7236" y="1834"/>
                </a:lnTo>
                <a:lnTo>
                  <a:pt x="7236" y="1836"/>
                </a:lnTo>
                <a:lnTo>
                  <a:pt x="7236" y="1838"/>
                </a:lnTo>
                <a:lnTo>
                  <a:pt x="7238" y="1846"/>
                </a:lnTo>
                <a:lnTo>
                  <a:pt x="7238" y="1850"/>
                </a:lnTo>
                <a:lnTo>
                  <a:pt x="7236" y="1854"/>
                </a:lnTo>
                <a:lnTo>
                  <a:pt x="7226" y="1858"/>
                </a:lnTo>
                <a:lnTo>
                  <a:pt x="7214" y="1858"/>
                </a:lnTo>
                <a:lnTo>
                  <a:pt x="7204" y="1858"/>
                </a:lnTo>
                <a:lnTo>
                  <a:pt x="7192" y="1854"/>
                </a:lnTo>
                <a:lnTo>
                  <a:pt x="7182" y="1848"/>
                </a:lnTo>
                <a:lnTo>
                  <a:pt x="7172" y="1846"/>
                </a:lnTo>
                <a:lnTo>
                  <a:pt x="7160" y="1846"/>
                </a:lnTo>
                <a:lnTo>
                  <a:pt x="7144" y="1842"/>
                </a:lnTo>
                <a:lnTo>
                  <a:pt x="7138" y="1842"/>
                </a:lnTo>
                <a:lnTo>
                  <a:pt x="7134" y="1842"/>
                </a:lnTo>
                <a:lnTo>
                  <a:pt x="7132" y="1844"/>
                </a:lnTo>
                <a:lnTo>
                  <a:pt x="7132" y="1846"/>
                </a:lnTo>
                <a:lnTo>
                  <a:pt x="7130" y="1850"/>
                </a:lnTo>
                <a:lnTo>
                  <a:pt x="7126" y="1852"/>
                </a:lnTo>
                <a:lnTo>
                  <a:pt x="7120" y="1852"/>
                </a:lnTo>
                <a:lnTo>
                  <a:pt x="7106" y="1850"/>
                </a:lnTo>
                <a:lnTo>
                  <a:pt x="7092" y="1852"/>
                </a:lnTo>
                <a:lnTo>
                  <a:pt x="7082" y="1856"/>
                </a:lnTo>
                <a:lnTo>
                  <a:pt x="7078" y="1858"/>
                </a:lnTo>
                <a:lnTo>
                  <a:pt x="7076" y="1862"/>
                </a:lnTo>
                <a:lnTo>
                  <a:pt x="7074" y="1864"/>
                </a:lnTo>
                <a:lnTo>
                  <a:pt x="7072" y="1866"/>
                </a:lnTo>
                <a:lnTo>
                  <a:pt x="7064" y="1868"/>
                </a:lnTo>
                <a:lnTo>
                  <a:pt x="7058" y="1872"/>
                </a:lnTo>
                <a:lnTo>
                  <a:pt x="7056" y="1874"/>
                </a:lnTo>
                <a:lnTo>
                  <a:pt x="7054" y="1880"/>
                </a:lnTo>
                <a:lnTo>
                  <a:pt x="7052" y="1890"/>
                </a:lnTo>
                <a:lnTo>
                  <a:pt x="7052" y="1898"/>
                </a:lnTo>
                <a:lnTo>
                  <a:pt x="7054" y="1904"/>
                </a:lnTo>
                <a:lnTo>
                  <a:pt x="7056" y="1912"/>
                </a:lnTo>
                <a:lnTo>
                  <a:pt x="7062" y="1920"/>
                </a:lnTo>
                <a:lnTo>
                  <a:pt x="7066" y="1928"/>
                </a:lnTo>
                <a:lnTo>
                  <a:pt x="7070" y="1930"/>
                </a:lnTo>
                <a:lnTo>
                  <a:pt x="7074" y="1932"/>
                </a:lnTo>
                <a:lnTo>
                  <a:pt x="7080" y="1930"/>
                </a:lnTo>
                <a:lnTo>
                  <a:pt x="7086" y="1928"/>
                </a:lnTo>
                <a:lnTo>
                  <a:pt x="7094" y="1924"/>
                </a:lnTo>
                <a:lnTo>
                  <a:pt x="7096" y="1924"/>
                </a:lnTo>
                <a:lnTo>
                  <a:pt x="7096" y="1928"/>
                </a:lnTo>
                <a:lnTo>
                  <a:pt x="7086" y="1956"/>
                </a:lnTo>
                <a:lnTo>
                  <a:pt x="7086" y="1964"/>
                </a:lnTo>
                <a:lnTo>
                  <a:pt x="7088" y="1972"/>
                </a:lnTo>
                <a:lnTo>
                  <a:pt x="7092" y="1986"/>
                </a:lnTo>
                <a:lnTo>
                  <a:pt x="7092" y="1992"/>
                </a:lnTo>
                <a:lnTo>
                  <a:pt x="7090" y="1998"/>
                </a:lnTo>
                <a:lnTo>
                  <a:pt x="7086" y="2004"/>
                </a:lnTo>
                <a:lnTo>
                  <a:pt x="7076" y="2008"/>
                </a:lnTo>
                <a:lnTo>
                  <a:pt x="7064" y="2012"/>
                </a:lnTo>
                <a:lnTo>
                  <a:pt x="7054" y="2010"/>
                </a:lnTo>
                <a:lnTo>
                  <a:pt x="7048" y="2008"/>
                </a:lnTo>
                <a:lnTo>
                  <a:pt x="7044" y="2002"/>
                </a:lnTo>
                <a:lnTo>
                  <a:pt x="7038" y="1990"/>
                </a:lnTo>
                <a:lnTo>
                  <a:pt x="7034" y="1984"/>
                </a:lnTo>
                <a:lnTo>
                  <a:pt x="7028" y="1980"/>
                </a:lnTo>
                <a:lnTo>
                  <a:pt x="7022" y="1976"/>
                </a:lnTo>
                <a:lnTo>
                  <a:pt x="7018" y="1974"/>
                </a:lnTo>
                <a:lnTo>
                  <a:pt x="7018" y="1970"/>
                </a:lnTo>
                <a:lnTo>
                  <a:pt x="7018" y="1968"/>
                </a:lnTo>
                <a:lnTo>
                  <a:pt x="7018" y="1966"/>
                </a:lnTo>
                <a:lnTo>
                  <a:pt x="7016" y="1964"/>
                </a:lnTo>
                <a:lnTo>
                  <a:pt x="7010" y="1966"/>
                </a:lnTo>
                <a:lnTo>
                  <a:pt x="6986" y="1974"/>
                </a:lnTo>
                <a:lnTo>
                  <a:pt x="6980" y="1978"/>
                </a:lnTo>
                <a:lnTo>
                  <a:pt x="6976" y="1980"/>
                </a:lnTo>
                <a:lnTo>
                  <a:pt x="6970" y="1992"/>
                </a:lnTo>
                <a:lnTo>
                  <a:pt x="6968" y="1996"/>
                </a:lnTo>
                <a:lnTo>
                  <a:pt x="6970" y="2002"/>
                </a:lnTo>
                <a:lnTo>
                  <a:pt x="6970" y="2006"/>
                </a:lnTo>
                <a:lnTo>
                  <a:pt x="6970" y="2008"/>
                </a:lnTo>
                <a:lnTo>
                  <a:pt x="6966" y="2012"/>
                </a:lnTo>
                <a:lnTo>
                  <a:pt x="6960" y="2018"/>
                </a:lnTo>
                <a:lnTo>
                  <a:pt x="6956" y="2022"/>
                </a:lnTo>
                <a:lnTo>
                  <a:pt x="6954" y="2026"/>
                </a:lnTo>
                <a:lnTo>
                  <a:pt x="6952" y="2038"/>
                </a:lnTo>
                <a:lnTo>
                  <a:pt x="6952" y="2048"/>
                </a:lnTo>
                <a:lnTo>
                  <a:pt x="6952" y="2070"/>
                </a:lnTo>
                <a:lnTo>
                  <a:pt x="6954" y="2084"/>
                </a:lnTo>
                <a:lnTo>
                  <a:pt x="6954" y="2088"/>
                </a:lnTo>
                <a:lnTo>
                  <a:pt x="6958" y="2094"/>
                </a:lnTo>
                <a:lnTo>
                  <a:pt x="6962" y="2100"/>
                </a:lnTo>
                <a:lnTo>
                  <a:pt x="6964" y="2108"/>
                </a:lnTo>
                <a:lnTo>
                  <a:pt x="6964" y="2120"/>
                </a:lnTo>
                <a:lnTo>
                  <a:pt x="6964" y="2124"/>
                </a:lnTo>
                <a:lnTo>
                  <a:pt x="6962" y="2124"/>
                </a:lnTo>
                <a:lnTo>
                  <a:pt x="6960" y="2126"/>
                </a:lnTo>
                <a:lnTo>
                  <a:pt x="6962" y="2134"/>
                </a:lnTo>
                <a:lnTo>
                  <a:pt x="6962" y="2136"/>
                </a:lnTo>
                <a:lnTo>
                  <a:pt x="6960" y="2138"/>
                </a:lnTo>
                <a:lnTo>
                  <a:pt x="6956" y="2142"/>
                </a:lnTo>
                <a:lnTo>
                  <a:pt x="6948" y="2142"/>
                </a:lnTo>
                <a:lnTo>
                  <a:pt x="6942" y="2142"/>
                </a:lnTo>
                <a:lnTo>
                  <a:pt x="6942" y="2140"/>
                </a:lnTo>
                <a:lnTo>
                  <a:pt x="6940" y="2140"/>
                </a:lnTo>
                <a:lnTo>
                  <a:pt x="6942" y="2134"/>
                </a:lnTo>
                <a:lnTo>
                  <a:pt x="6952" y="2122"/>
                </a:lnTo>
                <a:lnTo>
                  <a:pt x="6954" y="2118"/>
                </a:lnTo>
                <a:lnTo>
                  <a:pt x="6952" y="2118"/>
                </a:lnTo>
                <a:lnTo>
                  <a:pt x="6940" y="2130"/>
                </a:lnTo>
                <a:lnTo>
                  <a:pt x="6934" y="2138"/>
                </a:lnTo>
                <a:lnTo>
                  <a:pt x="6930" y="2138"/>
                </a:lnTo>
                <a:lnTo>
                  <a:pt x="6924" y="2138"/>
                </a:lnTo>
                <a:lnTo>
                  <a:pt x="6916" y="2138"/>
                </a:lnTo>
                <a:lnTo>
                  <a:pt x="6912" y="2140"/>
                </a:lnTo>
                <a:lnTo>
                  <a:pt x="6910" y="2142"/>
                </a:lnTo>
                <a:lnTo>
                  <a:pt x="6908" y="2148"/>
                </a:lnTo>
                <a:lnTo>
                  <a:pt x="6910" y="2152"/>
                </a:lnTo>
                <a:lnTo>
                  <a:pt x="6908" y="2158"/>
                </a:lnTo>
                <a:lnTo>
                  <a:pt x="6904" y="2162"/>
                </a:lnTo>
                <a:lnTo>
                  <a:pt x="6898" y="2168"/>
                </a:lnTo>
                <a:lnTo>
                  <a:pt x="6886" y="2174"/>
                </a:lnTo>
                <a:lnTo>
                  <a:pt x="6874" y="2176"/>
                </a:lnTo>
                <a:lnTo>
                  <a:pt x="6866" y="2176"/>
                </a:lnTo>
                <a:lnTo>
                  <a:pt x="6862" y="2174"/>
                </a:lnTo>
                <a:lnTo>
                  <a:pt x="6858" y="2170"/>
                </a:lnTo>
                <a:lnTo>
                  <a:pt x="6854" y="2166"/>
                </a:lnTo>
                <a:lnTo>
                  <a:pt x="6850" y="2154"/>
                </a:lnTo>
                <a:lnTo>
                  <a:pt x="6852" y="2154"/>
                </a:lnTo>
                <a:lnTo>
                  <a:pt x="6858" y="2158"/>
                </a:lnTo>
                <a:lnTo>
                  <a:pt x="6864" y="2162"/>
                </a:lnTo>
                <a:lnTo>
                  <a:pt x="6868" y="2162"/>
                </a:lnTo>
                <a:lnTo>
                  <a:pt x="6868" y="2160"/>
                </a:lnTo>
                <a:lnTo>
                  <a:pt x="6866" y="2158"/>
                </a:lnTo>
                <a:lnTo>
                  <a:pt x="6852" y="2150"/>
                </a:lnTo>
                <a:lnTo>
                  <a:pt x="6844" y="2146"/>
                </a:lnTo>
                <a:lnTo>
                  <a:pt x="6836" y="2146"/>
                </a:lnTo>
                <a:lnTo>
                  <a:pt x="6822" y="2148"/>
                </a:lnTo>
                <a:lnTo>
                  <a:pt x="6802" y="2152"/>
                </a:lnTo>
                <a:lnTo>
                  <a:pt x="6798" y="2156"/>
                </a:lnTo>
                <a:lnTo>
                  <a:pt x="6794" y="2158"/>
                </a:lnTo>
                <a:lnTo>
                  <a:pt x="6784" y="2162"/>
                </a:lnTo>
                <a:lnTo>
                  <a:pt x="6776" y="2164"/>
                </a:lnTo>
                <a:lnTo>
                  <a:pt x="6770" y="2168"/>
                </a:lnTo>
                <a:lnTo>
                  <a:pt x="6766" y="2172"/>
                </a:lnTo>
                <a:lnTo>
                  <a:pt x="6764" y="2176"/>
                </a:lnTo>
                <a:lnTo>
                  <a:pt x="6760" y="2178"/>
                </a:lnTo>
                <a:lnTo>
                  <a:pt x="6752" y="2182"/>
                </a:lnTo>
                <a:lnTo>
                  <a:pt x="6738" y="2186"/>
                </a:lnTo>
                <a:lnTo>
                  <a:pt x="6718" y="2192"/>
                </a:lnTo>
                <a:lnTo>
                  <a:pt x="6704" y="2198"/>
                </a:lnTo>
                <a:lnTo>
                  <a:pt x="6692" y="2202"/>
                </a:lnTo>
                <a:lnTo>
                  <a:pt x="6686" y="2202"/>
                </a:lnTo>
                <a:lnTo>
                  <a:pt x="6680" y="2202"/>
                </a:lnTo>
                <a:lnTo>
                  <a:pt x="6676" y="2200"/>
                </a:lnTo>
                <a:lnTo>
                  <a:pt x="6672" y="2196"/>
                </a:lnTo>
                <a:lnTo>
                  <a:pt x="6664" y="2188"/>
                </a:lnTo>
                <a:lnTo>
                  <a:pt x="6664" y="2192"/>
                </a:lnTo>
                <a:lnTo>
                  <a:pt x="6668" y="2200"/>
                </a:lnTo>
                <a:lnTo>
                  <a:pt x="6668" y="2202"/>
                </a:lnTo>
                <a:lnTo>
                  <a:pt x="6668" y="2204"/>
                </a:lnTo>
                <a:lnTo>
                  <a:pt x="6666" y="2206"/>
                </a:lnTo>
                <a:lnTo>
                  <a:pt x="6666" y="2208"/>
                </a:lnTo>
                <a:lnTo>
                  <a:pt x="6670" y="2208"/>
                </a:lnTo>
                <a:lnTo>
                  <a:pt x="6674" y="2206"/>
                </a:lnTo>
                <a:lnTo>
                  <a:pt x="6678" y="2206"/>
                </a:lnTo>
                <a:lnTo>
                  <a:pt x="6680" y="2206"/>
                </a:lnTo>
                <a:lnTo>
                  <a:pt x="6684" y="2210"/>
                </a:lnTo>
                <a:lnTo>
                  <a:pt x="6686" y="2208"/>
                </a:lnTo>
                <a:lnTo>
                  <a:pt x="6688" y="2208"/>
                </a:lnTo>
                <a:lnTo>
                  <a:pt x="6692" y="2208"/>
                </a:lnTo>
                <a:lnTo>
                  <a:pt x="6694" y="2210"/>
                </a:lnTo>
                <a:lnTo>
                  <a:pt x="6694" y="2218"/>
                </a:lnTo>
                <a:lnTo>
                  <a:pt x="6694" y="2220"/>
                </a:lnTo>
                <a:lnTo>
                  <a:pt x="6692" y="2220"/>
                </a:lnTo>
                <a:lnTo>
                  <a:pt x="6688" y="2218"/>
                </a:lnTo>
                <a:lnTo>
                  <a:pt x="6682" y="2216"/>
                </a:lnTo>
                <a:lnTo>
                  <a:pt x="6680" y="2214"/>
                </a:lnTo>
                <a:lnTo>
                  <a:pt x="6670" y="2212"/>
                </a:lnTo>
                <a:lnTo>
                  <a:pt x="6664" y="2210"/>
                </a:lnTo>
                <a:lnTo>
                  <a:pt x="6664" y="2208"/>
                </a:lnTo>
                <a:lnTo>
                  <a:pt x="6664" y="2204"/>
                </a:lnTo>
                <a:lnTo>
                  <a:pt x="6664" y="2200"/>
                </a:lnTo>
                <a:lnTo>
                  <a:pt x="6662" y="2198"/>
                </a:lnTo>
                <a:lnTo>
                  <a:pt x="6662" y="2194"/>
                </a:lnTo>
                <a:lnTo>
                  <a:pt x="6660" y="2188"/>
                </a:lnTo>
                <a:lnTo>
                  <a:pt x="6658" y="2188"/>
                </a:lnTo>
                <a:lnTo>
                  <a:pt x="6654" y="2190"/>
                </a:lnTo>
                <a:lnTo>
                  <a:pt x="6646" y="2190"/>
                </a:lnTo>
                <a:lnTo>
                  <a:pt x="6642" y="2188"/>
                </a:lnTo>
                <a:lnTo>
                  <a:pt x="6638" y="2184"/>
                </a:lnTo>
                <a:lnTo>
                  <a:pt x="6634" y="2178"/>
                </a:lnTo>
                <a:lnTo>
                  <a:pt x="6632" y="2174"/>
                </a:lnTo>
                <a:lnTo>
                  <a:pt x="6632" y="2172"/>
                </a:lnTo>
                <a:lnTo>
                  <a:pt x="6628" y="2172"/>
                </a:lnTo>
                <a:lnTo>
                  <a:pt x="6622" y="2172"/>
                </a:lnTo>
                <a:lnTo>
                  <a:pt x="6618" y="2170"/>
                </a:lnTo>
                <a:lnTo>
                  <a:pt x="6614" y="2168"/>
                </a:lnTo>
                <a:lnTo>
                  <a:pt x="6612" y="2168"/>
                </a:lnTo>
                <a:lnTo>
                  <a:pt x="6608" y="2172"/>
                </a:lnTo>
                <a:lnTo>
                  <a:pt x="6604" y="2178"/>
                </a:lnTo>
                <a:lnTo>
                  <a:pt x="6596" y="2184"/>
                </a:lnTo>
                <a:lnTo>
                  <a:pt x="6592" y="2186"/>
                </a:lnTo>
                <a:lnTo>
                  <a:pt x="6586" y="2188"/>
                </a:lnTo>
                <a:lnTo>
                  <a:pt x="6580" y="2188"/>
                </a:lnTo>
                <a:lnTo>
                  <a:pt x="6576" y="2190"/>
                </a:lnTo>
                <a:lnTo>
                  <a:pt x="6572" y="2198"/>
                </a:lnTo>
                <a:lnTo>
                  <a:pt x="6568" y="2202"/>
                </a:lnTo>
                <a:lnTo>
                  <a:pt x="6566" y="2202"/>
                </a:lnTo>
                <a:lnTo>
                  <a:pt x="6562" y="2200"/>
                </a:lnTo>
                <a:lnTo>
                  <a:pt x="6558" y="2198"/>
                </a:lnTo>
                <a:lnTo>
                  <a:pt x="6554" y="2198"/>
                </a:lnTo>
                <a:lnTo>
                  <a:pt x="6550" y="2198"/>
                </a:lnTo>
                <a:lnTo>
                  <a:pt x="6544" y="2200"/>
                </a:lnTo>
                <a:lnTo>
                  <a:pt x="6542" y="2200"/>
                </a:lnTo>
                <a:lnTo>
                  <a:pt x="6540" y="2198"/>
                </a:lnTo>
                <a:lnTo>
                  <a:pt x="6540" y="2196"/>
                </a:lnTo>
                <a:lnTo>
                  <a:pt x="6542" y="2194"/>
                </a:lnTo>
                <a:lnTo>
                  <a:pt x="6548" y="2190"/>
                </a:lnTo>
                <a:lnTo>
                  <a:pt x="6554" y="2186"/>
                </a:lnTo>
                <a:lnTo>
                  <a:pt x="6556" y="2184"/>
                </a:lnTo>
                <a:lnTo>
                  <a:pt x="6554" y="2182"/>
                </a:lnTo>
                <a:lnTo>
                  <a:pt x="6554" y="2180"/>
                </a:lnTo>
                <a:lnTo>
                  <a:pt x="6556" y="2176"/>
                </a:lnTo>
                <a:lnTo>
                  <a:pt x="6556" y="2174"/>
                </a:lnTo>
                <a:lnTo>
                  <a:pt x="6554" y="2174"/>
                </a:lnTo>
                <a:lnTo>
                  <a:pt x="6546" y="2176"/>
                </a:lnTo>
                <a:lnTo>
                  <a:pt x="6540" y="2178"/>
                </a:lnTo>
                <a:lnTo>
                  <a:pt x="6536" y="2178"/>
                </a:lnTo>
                <a:lnTo>
                  <a:pt x="6532" y="2178"/>
                </a:lnTo>
                <a:lnTo>
                  <a:pt x="6530" y="2176"/>
                </a:lnTo>
                <a:lnTo>
                  <a:pt x="6528" y="2172"/>
                </a:lnTo>
                <a:lnTo>
                  <a:pt x="6526" y="2172"/>
                </a:lnTo>
                <a:lnTo>
                  <a:pt x="6522" y="2172"/>
                </a:lnTo>
                <a:lnTo>
                  <a:pt x="6520" y="2174"/>
                </a:lnTo>
                <a:lnTo>
                  <a:pt x="6518" y="2172"/>
                </a:lnTo>
                <a:lnTo>
                  <a:pt x="6514" y="2168"/>
                </a:lnTo>
                <a:lnTo>
                  <a:pt x="6510" y="2168"/>
                </a:lnTo>
                <a:lnTo>
                  <a:pt x="6506" y="2168"/>
                </a:lnTo>
                <a:lnTo>
                  <a:pt x="6508" y="2166"/>
                </a:lnTo>
                <a:lnTo>
                  <a:pt x="6512" y="2162"/>
                </a:lnTo>
                <a:lnTo>
                  <a:pt x="6512" y="2158"/>
                </a:lnTo>
                <a:lnTo>
                  <a:pt x="6510" y="2156"/>
                </a:lnTo>
                <a:lnTo>
                  <a:pt x="6508" y="2150"/>
                </a:lnTo>
                <a:lnTo>
                  <a:pt x="6506" y="2150"/>
                </a:lnTo>
                <a:lnTo>
                  <a:pt x="6504" y="2150"/>
                </a:lnTo>
                <a:lnTo>
                  <a:pt x="6500" y="2150"/>
                </a:lnTo>
                <a:lnTo>
                  <a:pt x="6496" y="2148"/>
                </a:lnTo>
                <a:lnTo>
                  <a:pt x="6494" y="2148"/>
                </a:lnTo>
                <a:lnTo>
                  <a:pt x="6490" y="2148"/>
                </a:lnTo>
                <a:lnTo>
                  <a:pt x="6488" y="2148"/>
                </a:lnTo>
                <a:lnTo>
                  <a:pt x="6492" y="2142"/>
                </a:lnTo>
                <a:lnTo>
                  <a:pt x="6494" y="2142"/>
                </a:lnTo>
                <a:lnTo>
                  <a:pt x="6494" y="2144"/>
                </a:lnTo>
                <a:lnTo>
                  <a:pt x="6496" y="2144"/>
                </a:lnTo>
                <a:lnTo>
                  <a:pt x="6500" y="2146"/>
                </a:lnTo>
                <a:lnTo>
                  <a:pt x="6502" y="2144"/>
                </a:lnTo>
                <a:lnTo>
                  <a:pt x="6504" y="2144"/>
                </a:lnTo>
                <a:lnTo>
                  <a:pt x="6506" y="2144"/>
                </a:lnTo>
                <a:lnTo>
                  <a:pt x="6508" y="2146"/>
                </a:lnTo>
                <a:lnTo>
                  <a:pt x="6512" y="2144"/>
                </a:lnTo>
                <a:lnTo>
                  <a:pt x="6512" y="2142"/>
                </a:lnTo>
                <a:lnTo>
                  <a:pt x="6512" y="2140"/>
                </a:lnTo>
                <a:lnTo>
                  <a:pt x="6506" y="2134"/>
                </a:lnTo>
                <a:lnTo>
                  <a:pt x="6500" y="2132"/>
                </a:lnTo>
                <a:lnTo>
                  <a:pt x="6496" y="2134"/>
                </a:lnTo>
                <a:lnTo>
                  <a:pt x="6494" y="2134"/>
                </a:lnTo>
                <a:lnTo>
                  <a:pt x="6490" y="2132"/>
                </a:lnTo>
                <a:lnTo>
                  <a:pt x="6490" y="2130"/>
                </a:lnTo>
                <a:lnTo>
                  <a:pt x="6490" y="2128"/>
                </a:lnTo>
                <a:lnTo>
                  <a:pt x="6494" y="2124"/>
                </a:lnTo>
                <a:lnTo>
                  <a:pt x="6498" y="2122"/>
                </a:lnTo>
                <a:lnTo>
                  <a:pt x="6498" y="2120"/>
                </a:lnTo>
                <a:lnTo>
                  <a:pt x="6496" y="2118"/>
                </a:lnTo>
                <a:lnTo>
                  <a:pt x="6494" y="2114"/>
                </a:lnTo>
                <a:lnTo>
                  <a:pt x="6494" y="2112"/>
                </a:lnTo>
                <a:lnTo>
                  <a:pt x="6494" y="2110"/>
                </a:lnTo>
                <a:lnTo>
                  <a:pt x="6492" y="2106"/>
                </a:lnTo>
                <a:lnTo>
                  <a:pt x="6492" y="2104"/>
                </a:lnTo>
                <a:lnTo>
                  <a:pt x="6498" y="2102"/>
                </a:lnTo>
                <a:lnTo>
                  <a:pt x="6502" y="2100"/>
                </a:lnTo>
                <a:lnTo>
                  <a:pt x="6504" y="2098"/>
                </a:lnTo>
                <a:lnTo>
                  <a:pt x="6502" y="2096"/>
                </a:lnTo>
                <a:lnTo>
                  <a:pt x="6504" y="2094"/>
                </a:lnTo>
                <a:lnTo>
                  <a:pt x="6508" y="2092"/>
                </a:lnTo>
                <a:lnTo>
                  <a:pt x="6510" y="2090"/>
                </a:lnTo>
                <a:lnTo>
                  <a:pt x="6510" y="2088"/>
                </a:lnTo>
                <a:lnTo>
                  <a:pt x="6508" y="2086"/>
                </a:lnTo>
                <a:lnTo>
                  <a:pt x="6506" y="2082"/>
                </a:lnTo>
                <a:lnTo>
                  <a:pt x="6508" y="2082"/>
                </a:lnTo>
                <a:lnTo>
                  <a:pt x="6514" y="2084"/>
                </a:lnTo>
                <a:lnTo>
                  <a:pt x="6516" y="2084"/>
                </a:lnTo>
                <a:lnTo>
                  <a:pt x="6518" y="2084"/>
                </a:lnTo>
                <a:lnTo>
                  <a:pt x="6520" y="2080"/>
                </a:lnTo>
                <a:lnTo>
                  <a:pt x="6520" y="2078"/>
                </a:lnTo>
                <a:lnTo>
                  <a:pt x="6518" y="2068"/>
                </a:lnTo>
                <a:lnTo>
                  <a:pt x="6520" y="2060"/>
                </a:lnTo>
                <a:lnTo>
                  <a:pt x="6522" y="2056"/>
                </a:lnTo>
                <a:lnTo>
                  <a:pt x="6524" y="2056"/>
                </a:lnTo>
                <a:lnTo>
                  <a:pt x="6528" y="2056"/>
                </a:lnTo>
                <a:lnTo>
                  <a:pt x="6528" y="2058"/>
                </a:lnTo>
                <a:lnTo>
                  <a:pt x="6526" y="2062"/>
                </a:lnTo>
                <a:lnTo>
                  <a:pt x="6526" y="2064"/>
                </a:lnTo>
                <a:lnTo>
                  <a:pt x="6528" y="2066"/>
                </a:lnTo>
                <a:lnTo>
                  <a:pt x="6532" y="2068"/>
                </a:lnTo>
                <a:lnTo>
                  <a:pt x="6534" y="2066"/>
                </a:lnTo>
                <a:lnTo>
                  <a:pt x="6534" y="2064"/>
                </a:lnTo>
                <a:lnTo>
                  <a:pt x="6536" y="2064"/>
                </a:lnTo>
                <a:lnTo>
                  <a:pt x="6538" y="2064"/>
                </a:lnTo>
                <a:lnTo>
                  <a:pt x="6540" y="2064"/>
                </a:lnTo>
                <a:lnTo>
                  <a:pt x="6542" y="2060"/>
                </a:lnTo>
                <a:lnTo>
                  <a:pt x="6548" y="2050"/>
                </a:lnTo>
                <a:lnTo>
                  <a:pt x="6548" y="2046"/>
                </a:lnTo>
                <a:lnTo>
                  <a:pt x="6548" y="2044"/>
                </a:lnTo>
                <a:lnTo>
                  <a:pt x="6542" y="2042"/>
                </a:lnTo>
                <a:lnTo>
                  <a:pt x="6530" y="2042"/>
                </a:lnTo>
                <a:lnTo>
                  <a:pt x="6526" y="2040"/>
                </a:lnTo>
                <a:lnTo>
                  <a:pt x="6522" y="2040"/>
                </a:lnTo>
                <a:lnTo>
                  <a:pt x="6522" y="2038"/>
                </a:lnTo>
                <a:lnTo>
                  <a:pt x="6524" y="2036"/>
                </a:lnTo>
                <a:lnTo>
                  <a:pt x="6526" y="2030"/>
                </a:lnTo>
                <a:lnTo>
                  <a:pt x="6524" y="2026"/>
                </a:lnTo>
                <a:lnTo>
                  <a:pt x="6522" y="2022"/>
                </a:lnTo>
                <a:lnTo>
                  <a:pt x="6522" y="2018"/>
                </a:lnTo>
                <a:lnTo>
                  <a:pt x="6524" y="2008"/>
                </a:lnTo>
                <a:lnTo>
                  <a:pt x="6526" y="2004"/>
                </a:lnTo>
                <a:lnTo>
                  <a:pt x="6528" y="2002"/>
                </a:lnTo>
                <a:lnTo>
                  <a:pt x="6530" y="1998"/>
                </a:lnTo>
                <a:lnTo>
                  <a:pt x="6532" y="1994"/>
                </a:lnTo>
                <a:lnTo>
                  <a:pt x="6532" y="1988"/>
                </a:lnTo>
                <a:lnTo>
                  <a:pt x="6530" y="1980"/>
                </a:lnTo>
                <a:lnTo>
                  <a:pt x="6528" y="1976"/>
                </a:lnTo>
                <a:lnTo>
                  <a:pt x="6528" y="1974"/>
                </a:lnTo>
                <a:lnTo>
                  <a:pt x="6532" y="1968"/>
                </a:lnTo>
                <a:lnTo>
                  <a:pt x="6534" y="1966"/>
                </a:lnTo>
                <a:lnTo>
                  <a:pt x="6534" y="1964"/>
                </a:lnTo>
                <a:lnTo>
                  <a:pt x="6530" y="1964"/>
                </a:lnTo>
                <a:lnTo>
                  <a:pt x="6528" y="1966"/>
                </a:lnTo>
                <a:lnTo>
                  <a:pt x="6522" y="1970"/>
                </a:lnTo>
                <a:lnTo>
                  <a:pt x="6514" y="1974"/>
                </a:lnTo>
                <a:lnTo>
                  <a:pt x="6510" y="1974"/>
                </a:lnTo>
                <a:lnTo>
                  <a:pt x="6506" y="1978"/>
                </a:lnTo>
                <a:lnTo>
                  <a:pt x="6500" y="1988"/>
                </a:lnTo>
                <a:lnTo>
                  <a:pt x="6494" y="1994"/>
                </a:lnTo>
                <a:lnTo>
                  <a:pt x="6488" y="1998"/>
                </a:lnTo>
                <a:lnTo>
                  <a:pt x="6480" y="2002"/>
                </a:lnTo>
                <a:lnTo>
                  <a:pt x="6470" y="2002"/>
                </a:lnTo>
                <a:lnTo>
                  <a:pt x="6460" y="2004"/>
                </a:lnTo>
                <a:lnTo>
                  <a:pt x="6452" y="2006"/>
                </a:lnTo>
                <a:lnTo>
                  <a:pt x="6446" y="2012"/>
                </a:lnTo>
                <a:lnTo>
                  <a:pt x="6442" y="2018"/>
                </a:lnTo>
                <a:lnTo>
                  <a:pt x="6438" y="2026"/>
                </a:lnTo>
                <a:lnTo>
                  <a:pt x="6436" y="2034"/>
                </a:lnTo>
                <a:lnTo>
                  <a:pt x="6432" y="2054"/>
                </a:lnTo>
                <a:lnTo>
                  <a:pt x="6432" y="2070"/>
                </a:lnTo>
                <a:lnTo>
                  <a:pt x="6434" y="2080"/>
                </a:lnTo>
                <a:lnTo>
                  <a:pt x="6436" y="2088"/>
                </a:lnTo>
                <a:lnTo>
                  <a:pt x="6434" y="2096"/>
                </a:lnTo>
                <a:lnTo>
                  <a:pt x="6432" y="2102"/>
                </a:lnTo>
                <a:lnTo>
                  <a:pt x="6434" y="2104"/>
                </a:lnTo>
                <a:lnTo>
                  <a:pt x="6438" y="2106"/>
                </a:lnTo>
                <a:lnTo>
                  <a:pt x="6442" y="2110"/>
                </a:lnTo>
                <a:lnTo>
                  <a:pt x="6442" y="2108"/>
                </a:lnTo>
                <a:lnTo>
                  <a:pt x="6444" y="2104"/>
                </a:lnTo>
                <a:lnTo>
                  <a:pt x="6446" y="2106"/>
                </a:lnTo>
                <a:lnTo>
                  <a:pt x="6450" y="2108"/>
                </a:lnTo>
                <a:lnTo>
                  <a:pt x="6452" y="2110"/>
                </a:lnTo>
                <a:lnTo>
                  <a:pt x="6456" y="2114"/>
                </a:lnTo>
                <a:lnTo>
                  <a:pt x="6456" y="2122"/>
                </a:lnTo>
                <a:lnTo>
                  <a:pt x="6456" y="2128"/>
                </a:lnTo>
                <a:lnTo>
                  <a:pt x="6452" y="2126"/>
                </a:lnTo>
                <a:lnTo>
                  <a:pt x="6450" y="2124"/>
                </a:lnTo>
                <a:lnTo>
                  <a:pt x="6448" y="2128"/>
                </a:lnTo>
                <a:lnTo>
                  <a:pt x="6448" y="2132"/>
                </a:lnTo>
                <a:lnTo>
                  <a:pt x="6450" y="2132"/>
                </a:lnTo>
                <a:lnTo>
                  <a:pt x="6452" y="2130"/>
                </a:lnTo>
                <a:lnTo>
                  <a:pt x="6454" y="2130"/>
                </a:lnTo>
                <a:lnTo>
                  <a:pt x="6454" y="2142"/>
                </a:lnTo>
                <a:lnTo>
                  <a:pt x="6456" y="2148"/>
                </a:lnTo>
                <a:lnTo>
                  <a:pt x="6458" y="2154"/>
                </a:lnTo>
                <a:lnTo>
                  <a:pt x="6468" y="2164"/>
                </a:lnTo>
                <a:lnTo>
                  <a:pt x="6470" y="2168"/>
                </a:lnTo>
                <a:lnTo>
                  <a:pt x="6470" y="2170"/>
                </a:lnTo>
                <a:lnTo>
                  <a:pt x="6466" y="2172"/>
                </a:lnTo>
                <a:lnTo>
                  <a:pt x="6458" y="2172"/>
                </a:lnTo>
                <a:lnTo>
                  <a:pt x="6456" y="2174"/>
                </a:lnTo>
                <a:lnTo>
                  <a:pt x="6454" y="2178"/>
                </a:lnTo>
                <a:lnTo>
                  <a:pt x="6454" y="2180"/>
                </a:lnTo>
                <a:lnTo>
                  <a:pt x="6454" y="2182"/>
                </a:lnTo>
                <a:lnTo>
                  <a:pt x="6460" y="2180"/>
                </a:lnTo>
                <a:lnTo>
                  <a:pt x="6464" y="2180"/>
                </a:lnTo>
                <a:lnTo>
                  <a:pt x="6464" y="2184"/>
                </a:lnTo>
                <a:lnTo>
                  <a:pt x="6462" y="2186"/>
                </a:lnTo>
                <a:lnTo>
                  <a:pt x="6462" y="2188"/>
                </a:lnTo>
                <a:lnTo>
                  <a:pt x="6466" y="2192"/>
                </a:lnTo>
                <a:lnTo>
                  <a:pt x="6470" y="2194"/>
                </a:lnTo>
                <a:lnTo>
                  <a:pt x="6468" y="2196"/>
                </a:lnTo>
                <a:lnTo>
                  <a:pt x="6464" y="2198"/>
                </a:lnTo>
                <a:lnTo>
                  <a:pt x="6464" y="2200"/>
                </a:lnTo>
                <a:lnTo>
                  <a:pt x="6466" y="2202"/>
                </a:lnTo>
                <a:lnTo>
                  <a:pt x="6474" y="2204"/>
                </a:lnTo>
                <a:lnTo>
                  <a:pt x="6482" y="2206"/>
                </a:lnTo>
                <a:lnTo>
                  <a:pt x="6488" y="2212"/>
                </a:lnTo>
                <a:lnTo>
                  <a:pt x="6490" y="2214"/>
                </a:lnTo>
                <a:lnTo>
                  <a:pt x="6486" y="2212"/>
                </a:lnTo>
                <a:lnTo>
                  <a:pt x="6478" y="2208"/>
                </a:lnTo>
                <a:lnTo>
                  <a:pt x="6472" y="2208"/>
                </a:lnTo>
                <a:lnTo>
                  <a:pt x="6464" y="2208"/>
                </a:lnTo>
                <a:lnTo>
                  <a:pt x="6456" y="2206"/>
                </a:lnTo>
                <a:lnTo>
                  <a:pt x="6454" y="2206"/>
                </a:lnTo>
                <a:lnTo>
                  <a:pt x="6452" y="2208"/>
                </a:lnTo>
                <a:lnTo>
                  <a:pt x="6452" y="2216"/>
                </a:lnTo>
                <a:lnTo>
                  <a:pt x="6454" y="2228"/>
                </a:lnTo>
                <a:lnTo>
                  <a:pt x="6454" y="2232"/>
                </a:lnTo>
                <a:lnTo>
                  <a:pt x="6450" y="2236"/>
                </a:lnTo>
                <a:lnTo>
                  <a:pt x="6448" y="2236"/>
                </a:lnTo>
                <a:lnTo>
                  <a:pt x="6448" y="2232"/>
                </a:lnTo>
                <a:lnTo>
                  <a:pt x="6448" y="2226"/>
                </a:lnTo>
                <a:lnTo>
                  <a:pt x="6448" y="2224"/>
                </a:lnTo>
                <a:lnTo>
                  <a:pt x="6446" y="2222"/>
                </a:lnTo>
                <a:lnTo>
                  <a:pt x="6442" y="2222"/>
                </a:lnTo>
                <a:lnTo>
                  <a:pt x="6440" y="2224"/>
                </a:lnTo>
                <a:lnTo>
                  <a:pt x="6440" y="2228"/>
                </a:lnTo>
                <a:lnTo>
                  <a:pt x="6438" y="2232"/>
                </a:lnTo>
                <a:lnTo>
                  <a:pt x="6438" y="2234"/>
                </a:lnTo>
                <a:lnTo>
                  <a:pt x="6436" y="2232"/>
                </a:lnTo>
                <a:lnTo>
                  <a:pt x="6434" y="2230"/>
                </a:lnTo>
                <a:lnTo>
                  <a:pt x="6432" y="2226"/>
                </a:lnTo>
                <a:lnTo>
                  <a:pt x="6434" y="2222"/>
                </a:lnTo>
                <a:lnTo>
                  <a:pt x="6432" y="2220"/>
                </a:lnTo>
                <a:lnTo>
                  <a:pt x="6430" y="2218"/>
                </a:lnTo>
                <a:lnTo>
                  <a:pt x="6426" y="2216"/>
                </a:lnTo>
                <a:lnTo>
                  <a:pt x="6418" y="2216"/>
                </a:lnTo>
                <a:lnTo>
                  <a:pt x="6406" y="2216"/>
                </a:lnTo>
                <a:lnTo>
                  <a:pt x="6398" y="2218"/>
                </a:lnTo>
                <a:lnTo>
                  <a:pt x="6394" y="2222"/>
                </a:lnTo>
                <a:lnTo>
                  <a:pt x="6392" y="2230"/>
                </a:lnTo>
                <a:lnTo>
                  <a:pt x="6390" y="2234"/>
                </a:lnTo>
                <a:lnTo>
                  <a:pt x="6392" y="2236"/>
                </a:lnTo>
                <a:lnTo>
                  <a:pt x="6394" y="2238"/>
                </a:lnTo>
                <a:lnTo>
                  <a:pt x="6398" y="2240"/>
                </a:lnTo>
                <a:lnTo>
                  <a:pt x="6398" y="2242"/>
                </a:lnTo>
                <a:lnTo>
                  <a:pt x="6394" y="2244"/>
                </a:lnTo>
                <a:lnTo>
                  <a:pt x="6390" y="2242"/>
                </a:lnTo>
                <a:lnTo>
                  <a:pt x="6384" y="2234"/>
                </a:lnTo>
                <a:lnTo>
                  <a:pt x="6380" y="2232"/>
                </a:lnTo>
                <a:lnTo>
                  <a:pt x="6374" y="2230"/>
                </a:lnTo>
                <a:lnTo>
                  <a:pt x="6348" y="2234"/>
                </a:lnTo>
                <a:lnTo>
                  <a:pt x="6338" y="2238"/>
                </a:lnTo>
                <a:lnTo>
                  <a:pt x="6330" y="2240"/>
                </a:lnTo>
                <a:lnTo>
                  <a:pt x="6324" y="2244"/>
                </a:lnTo>
                <a:lnTo>
                  <a:pt x="6322" y="2248"/>
                </a:lnTo>
                <a:lnTo>
                  <a:pt x="6318" y="2252"/>
                </a:lnTo>
                <a:lnTo>
                  <a:pt x="6318" y="2254"/>
                </a:lnTo>
                <a:lnTo>
                  <a:pt x="6318" y="2258"/>
                </a:lnTo>
                <a:lnTo>
                  <a:pt x="6320" y="2258"/>
                </a:lnTo>
                <a:lnTo>
                  <a:pt x="6322" y="2258"/>
                </a:lnTo>
                <a:lnTo>
                  <a:pt x="6324" y="2260"/>
                </a:lnTo>
                <a:lnTo>
                  <a:pt x="6324" y="2264"/>
                </a:lnTo>
                <a:lnTo>
                  <a:pt x="6324" y="2266"/>
                </a:lnTo>
                <a:lnTo>
                  <a:pt x="6326" y="2268"/>
                </a:lnTo>
                <a:lnTo>
                  <a:pt x="6328" y="2268"/>
                </a:lnTo>
                <a:lnTo>
                  <a:pt x="6330" y="2270"/>
                </a:lnTo>
                <a:lnTo>
                  <a:pt x="6330" y="2276"/>
                </a:lnTo>
                <a:lnTo>
                  <a:pt x="6330" y="2280"/>
                </a:lnTo>
                <a:lnTo>
                  <a:pt x="6332" y="2282"/>
                </a:lnTo>
                <a:lnTo>
                  <a:pt x="6334" y="2284"/>
                </a:lnTo>
                <a:lnTo>
                  <a:pt x="6338" y="2286"/>
                </a:lnTo>
                <a:lnTo>
                  <a:pt x="6340" y="2288"/>
                </a:lnTo>
                <a:lnTo>
                  <a:pt x="6338" y="2292"/>
                </a:lnTo>
                <a:lnTo>
                  <a:pt x="6336" y="2298"/>
                </a:lnTo>
                <a:lnTo>
                  <a:pt x="6332" y="2300"/>
                </a:lnTo>
                <a:lnTo>
                  <a:pt x="6328" y="2304"/>
                </a:lnTo>
                <a:lnTo>
                  <a:pt x="6324" y="2304"/>
                </a:lnTo>
                <a:lnTo>
                  <a:pt x="6318" y="2304"/>
                </a:lnTo>
                <a:lnTo>
                  <a:pt x="6312" y="2298"/>
                </a:lnTo>
                <a:lnTo>
                  <a:pt x="6308" y="2292"/>
                </a:lnTo>
                <a:lnTo>
                  <a:pt x="6308" y="2288"/>
                </a:lnTo>
                <a:lnTo>
                  <a:pt x="6308" y="2286"/>
                </a:lnTo>
                <a:lnTo>
                  <a:pt x="6312" y="2282"/>
                </a:lnTo>
                <a:lnTo>
                  <a:pt x="6314" y="2280"/>
                </a:lnTo>
                <a:lnTo>
                  <a:pt x="6318" y="2278"/>
                </a:lnTo>
                <a:lnTo>
                  <a:pt x="6316" y="2276"/>
                </a:lnTo>
                <a:lnTo>
                  <a:pt x="6312" y="2272"/>
                </a:lnTo>
                <a:lnTo>
                  <a:pt x="6310" y="2272"/>
                </a:lnTo>
                <a:lnTo>
                  <a:pt x="6310" y="2270"/>
                </a:lnTo>
                <a:lnTo>
                  <a:pt x="6312" y="2264"/>
                </a:lnTo>
                <a:lnTo>
                  <a:pt x="6314" y="2260"/>
                </a:lnTo>
                <a:lnTo>
                  <a:pt x="6314" y="2258"/>
                </a:lnTo>
                <a:lnTo>
                  <a:pt x="6312" y="2258"/>
                </a:lnTo>
                <a:lnTo>
                  <a:pt x="6302" y="2262"/>
                </a:lnTo>
                <a:lnTo>
                  <a:pt x="6298" y="2262"/>
                </a:lnTo>
                <a:lnTo>
                  <a:pt x="6296" y="2262"/>
                </a:lnTo>
                <a:lnTo>
                  <a:pt x="6294" y="2272"/>
                </a:lnTo>
                <a:lnTo>
                  <a:pt x="6292" y="2286"/>
                </a:lnTo>
                <a:lnTo>
                  <a:pt x="6288" y="2294"/>
                </a:lnTo>
                <a:lnTo>
                  <a:pt x="6286" y="2304"/>
                </a:lnTo>
                <a:lnTo>
                  <a:pt x="6278" y="2316"/>
                </a:lnTo>
                <a:lnTo>
                  <a:pt x="6272" y="2320"/>
                </a:lnTo>
                <a:lnTo>
                  <a:pt x="6270" y="2322"/>
                </a:lnTo>
                <a:lnTo>
                  <a:pt x="6270" y="2324"/>
                </a:lnTo>
                <a:lnTo>
                  <a:pt x="6270" y="2328"/>
                </a:lnTo>
                <a:lnTo>
                  <a:pt x="6270" y="2330"/>
                </a:lnTo>
                <a:lnTo>
                  <a:pt x="6262" y="2332"/>
                </a:lnTo>
                <a:lnTo>
                  <a:pt x="6256" y="2334"/>
                </a:lnTo>
                <a:lnTo>
                  <a:pt x="6256" y="2336"/>
                </a:lnTo>
                <a:lnTo>
                  <a:pt x="6256" y="2338"/>
                </a:lnTo>
                <a:lnTo>
                  <a:pt x="6262" y="2340"/>
                </a:lnTo>
                <a:lnTo>
                  <a:pt x="6272" y="2342"/>
                </a:lnTo>
                <a:lnTo>
                  <a:pt x="6276" y="2344"/>
                </a:lnTo>
                <a:lnTo>
                  <a:pt x="6268" y="2346"/>
                </a:lnTo>
                <a:lnTo>
                  <a:pt x="6254" y="2344"/>
                </a:lnTo>
                <a:lnTo>
                  <a:pt x="6250" y="2344"/>
                </a:lnTo>
                <a:lnTo>
                  <a:pt x="6246" y="2346"/>
                </a:lnTo>
                <a:lnTo>
                  <a:pt x="6246" y="2348"/>
                </a:lnTo>
                <a:lnTo>
                  <a:pt x="6252" y="2352"/>
                </a:lnTo>
                <a:lnTo>
                  <a:pt x="6260" y="2354"/>
                </a:lnTo>
                <a:lnTo>
                  <a:pt x="6264" y="2354"/>
                </a:lnTo>
                <a:lnTo>
                  <a:pt x="6270" y="2352"/>
                </a:lnTo>
                <a:lnTo>
                  <a:pt x="6272" y="2354"/>
                </a:lnTo>
                <a:lnTo>
                  <a:pt x="6274" y="2356"/>
                </a:lnTo>
                <a:lnTo>
                  <a:pt x="6272" y="2356"/>
                </a:lnTo>
                <a:lnTo>
                  <a:pt x="6264" y="2358"/>
                </a:lnTo>
                <a:lnTo>
                  <a:pt x="6260" y="2360"/>
                </a:lnTo>
                <a:lnTo>
                  <a:pt x="6256" y="2358"/>
                </a:lnTo>
                <a:lnTo>
                  <a:pt x="6252" y="2356"/>
                </a:lnTo>
                <a:lnTo>
                  <a:pt x="6248" y="2356"/>
                </a:lnTo>
                <a:lnTo>
                  <a:pt x="6242" y="2356"/>
                </a:lnTo>
                <a:lnTo>
                  <a:pt x="6234" y="2360"/>
                </a:lnTo>
                <a:lnTo>
                  <a:pt x="6226" y="2366"/>
                </a:lnTo>
                <a:lnTo>
                  <a:pt x="6216" y="2372"/>
                </a:lnTo>
                <a:lnTo>
                  <a:pt x="6208" y="2374"/>
                </a:lnTo>
                <a:lnTo>
                  <a:pt x="6190" y="2378"/>
                </a:lnTo>
                <a:lnTo>
                  <a:pt x="6176" y="2382"/>
                </a:lnTo>
                <a:lnTo>
                  <a:pt x="6172" y="2384"/>
                </a:lnTo>
                <a:lnTo>
                  <a:pt x="6170" y="2388"/>
                </a:lnTo>
                <a:lnTo>
                  <a:pt x="6170" y="2390"/>
                </a:lnTo>
                <a:lnTo>
                  <a:pt x="6170" y="2396"/>
                </a:lnTo>
                <a:lnTo>
                  <a:pt x="6170" y="2402"/>
                </a:lnTo>
                <a:lnTo>
                  <a:pt x="6170" y="2408"/>
                </a:lnTo>
                <a:lnTo>
                  <a:pt x="6170" y="2410"/>
                </a:lnTo>
                <a:lnTo>
                  <a:pt x="6170" y="2414"/>
                </a:lnTo>
                <a:lnTo>
                  <a:pt x="6170" y="2416"/>
                </a:lnTo>
                <a:lnTo>
                  <a:pt x="6170" y="2418"/>
                </a:lnTo>
                <a:lnTo>
                  <a:pt x="6168" y="2420"/>
                </a:lnTo>
                <a:lnTo>
                  <a:pt x="6170" y="2424"/>
                </a:lnTo>
                <a:lnTo>
                  <a:pt x="6172" y="2426"/>
                </a:lnTo>
                <a:lnTo>
                  <a:pt x="6170" y="2428"/>
                </a:lnTo>
                <a:lnTo>
                  <a:pt x="6168" y="2428"/>
                </a:lnTo>
                <a:lnTo>
                  <a:pt x="6164" y="2432"/>
                </a:lnTo>
                <a:lnTo>
                  <a:pt x="6162" y="2436"/>
                </a:lnTo>
                <a:lnTo>
                  <a:pt x="6156" y="2438"/>
                </a:lnTo>
                <a:lnTo>
                  <a:pt x="6128" y="2448"/>
                </a:lnTo>
                <a:lnTo>
                  <a:pt x="6120" y="2454"/>
                </a:lnTo>
                <a:lnTo>
                  <a:pt x="6114" y="2458"/>
                </a:lnTo>
                <a:lnTo>
                  <a:pt x="6110" y="2460"/>
                </a:lnTo>
                <a:lnTo>
                  <a:pt x="6110" y="2464"/>
                </a:lnTo>
                <a:lnTo>
                  <a:pt x="6110" y="2466"/>
                </a:lnTo>
                <a:lnTo>
                  <a:pt x="6112" y="2468"/>
                </a:lnTo>
                <a:lnTo>
                  <a:pt x="6118" y="2470"/>
                </a:lnTo>
                <a:lnTo>
                  <a:pt x="6120" y="2472"/>
                </a:lnTo>
                <a:lnTo>
                  <a:pt x="6116" y="2474"/>
                </a:lnTo>
                <a:lnTo>
                  <a:pt x="6104" y="2480"/>
                </a:lnTo>
                <a:lnTo>
                  <a:pt x="6100" y="2480"/>
                </a:lnTo>
                <a:lnTo>
                  <a:pt x="6096" y="2480"/>
                </a:lnTo>
                <a:lnTo>
                  <a:pt x="6088" y="2478"/>
                </a:lnTo>
                <a:lnTo>
                  <a:pt x="6076" y="2476"/>
                </a:lnTo>
                <a:lnTo>
                  <a:pt x="6068" y="2476"/>
                </a:lnTo>
                <a:lnTo>
                  <a:pt x="6060" y="2478"/>
                </a:lnTo>
                <a:lnTo>
                  <a:pt x="6058" y="2476"/>
                </a:lnTo>
                <a:lnTo>
                  <a:pt x="6058" y="2474"/>
                </a:lnTo>
                <a:lnTo>
                  <a:pt x="6056" y="2466"/>
                </a:lnTo>
                <a:lnTo>
                  <a:pt x="6054" y="2458"/>
                </a:lnTo>
                <a:lnTo>
                  <a:pt x="6052" y="2456"/>
                </a:lnTo>
                <a:lnTo>
                  <a:pt x="6048" y="2456"/>
                </a:lnTo>
                <a:lnTo>
                  <a:pt x="6040" y="2458"/>
                </a:lnTo>
                <a:lnTo>
                  <a:pt x="6034" y="2456"/>
                </a:lnTo>
                <a:lnTo>
                  <a:pt x="6030" y="2456"/>
                </a:lnTo>
                <a:lnTo>
                  <a:pt x="6030" y="2460"/>
                </a:lnTo>
                <a:lnTo>
                  <a:pt x="6032" y="2464"/>
                </a:lnTo>
                <a:lnTo>
                  <a:pt x="6032" y="2470"/>
                </a:lnTo>
                <a:lnTo>
                  <a:pt x="6032" y="2474"/>
                </a:lnTo>
                <a:lnTo>
                  <a:pt x="6036" y="2476"/>
                </a:lnTo>
                <a:lnTo>
                  <a:pt x="6040" y="2480"/>
                </a:lnTo>
                <a:lnTo>
                  <a:pt x="6042" y="2488"/>
                </a:lnTo>
                <a:lnTo>
                  <a:pt x="6044" y="2498"/>
                </a:lnTo>
                <a:lnTo>
                  <a:pt x="6044" y="2506"/>
                </a:lnTo>
                <a:lnTo>
                  <a:pt x="6044" y="2510"/>
                </a:lnTo>
                <a:lnTo>
                  <a:pt x="6044" y="2512"/>
                </a:lnTo>
                <a:lnTo>
                  <a:pt x="6046" y="2516"/>
                </a:lnTo>
                <a:lnTo>
                  <a:pt x="6048" y="2520"/>
                </a:lnTo>
                <a:lnTo>
                  <a:pt x="6042" y="2522"/>
                </a:lnTo>
                <a:lnTo>
                  <a:pt x="6036" y="2522"/>
                </a:lnTo>
                <a:lnTo>
                  <a:pt x="6034" y="2518"/>
                </a:lnTo>
                <a:lnTo>
                  <a:pt x="6032" y="2516"/>
                </a:lnTo>
                <a:lnTo>
                  <a:pt x="6030" y="2514"/>
                </a:lnTo>
                <a:lnTo>
                  <a:pt x="6028" y="2516"/>
                </a:lnTo>
                <a:lnTo>
                  <a:pt x="6026" y="2518"/>
                </a:lnTo>
                <a:lnTo>
                  <a:pt x="6022" y="2520"/>
                </a:lnTo>
                <a:lnTo>
                  <a:pt x="6018" y="2520"/>
                </a:lnTo>
                <a:lnTo>
                  <a:pt x="6016" y="2518"/>
                </a:lnTo>
                <a:lnTo>
                  <a:pt x="6014" y="2516"/>
                </a:lnTo>
                <a:lnTo>
                  <a:pt x="6010" y="2518"/>
                </a:lnTo>
                <a:lnTo>
                  <a:pt x="6002" y="2524"/>
                </a:lnTo>
                <a:lnTo>
                  <a:pt x="5998" y="2526"/>
                </a:lnTo>
                <a:lnTo>
                  <a:pt x="5994" y="2522"/>
                </a:lnTo>
                <a:lnTo>
                  <a:pt x="5988" y="2508"/>
                </a:lnTo>
                <a:lnTo>
                  <a:pt x="5982" y="2504"/>
                </a:lnTo>
                <a:lnTo>
                  <a:pt x="5980" y="2504"/>
                </a:lnTo>
                <a:lnTo>
                  <a:pt x="5976" y="2504"/>
                </a:lnTo>
                <a:lnTo>
                  <a:pt x="5970" y="2508"/>
                </a:lnTo>
                <a:lnTo>
                  <a:pt x="5966" y="2508"/>
                </a:lnTo>
                <a:lnTo>
                  <a:pt x="5964" y="2508"/>
                </a:lnTo>
                <a:lnTo>
                  <a:pt x="5964" y="2512"/>
                </a:lnTo>
                <a:lnTo>
                  <a:pt x="5962" y="2514"/>
                </a:lnTo>
                <a:lnTo>
                  <a:pt x="5960" y="2516"/>
                </a:lnTo>
                <a:lnTo>
                  <a:pt x="5956" y="2518"/>
                </a:lnTo>
                <a:lnTo>
                  <a:pt x="5950" y="2516"/>
                </a:lnTo>
                <a:lnTo>
                  <a:pt x="5946" y="2514"/>
                </a:lnTo>
                <a:lnTo>
                  <a:pt x="5944" y="2514"/>
                </a:lnTo>
                <a:lnTo>
                  <a:pt x="5942" y="2516"/>
                </a:lnTo>
                <a:lnTo>
                  <a:pt x="5934" y="2518"/>
                </a:lnTo>
                <a:lnTo>
                  <a:pt x="5924" y="2520"/>
                </a:lnTo>
                <a:lnTo>
                  <a:pt x="5918" y="2524"/>
                </a:lnTo>
                <a:lnTo>
                  <a:pt x="5914" y="2528"/>
                </a:lnTo>
                <a:lnTo>
                  <a:pt x="5914" y="2534"/>
                </a:lnTo>
                <a:lnTo>
                  <a:pt x="5916" y="2536"/>
                </a:lnTo>
                <a:lnTo>
                  <a:pt x="5920" y="2536"/>
                </a:lnTo>
                <a:lnTo>
                  <a:pt x="5924" y="2534"/>
                </a:lnTo>
                <a:lnTo>
                  <a:pt x="5928" y="2536"/>
                </a:lnTo>
                <a:lnTo>
                  <a:pt x="5930" y="2538"/>
                </a:lnTo>
                <a:lnTo>
                  <a:pt x="5926" y="2538"/>
                </a:lnTo>
                <a:lnTo>
                  <a:pt x="5922" y="2540"/>
                </a:lnTo>
                <a:lnTo>
                  <a:pt x="5922" y="2542"/>
                </a:lnTo>
                <a:lnTo>
                  <a:pt x="5924" y="2544"/>
                </a:lnTo>
                <a:lnTo>
                  <a:pt x="5926" y="2544"/>
                </a:lnTo>
                <a:lnTo>
                  <a:pt x="5930" y="2544"/>
                </a:lnTo>
                <a:lnTo>
                  <a:pt x="5934" y="2546"/>
                </a:lnTo>
                <a:lnTo>
                  <a:pt x="5934" y="2548"/>
                </a:lnTo>
                <a:lnTo>
                  <a:pt x="5932" y="2550"/>
                </a:lnTo>
                <a:lnTo>
                  <a:pt x="5924" y="2550"/>
                </a:lnTo>
                <a:lnTo>
                  <a:pt x="5918" y="2552"/>
                </a:lnTo>
                <a:lnTo>
                  <a:pt x="5918" y="2554"/>
                </a:lnTo>
                <a:lnTo>
                  <a:pt x="5920" y="2556"/>
                </a:lnTo>
                <a:lnTo>
                  <a:pt x="5928" y="2562"/>
                </a:lnTo>
                <a:lnTo>
                  <a:pt x="5930" y="2566"/>
                </a:lnTo>
                <a:lnTo>
                  <a:pt x="5932" y="2568"/>
                </a:lnTo>
                <a:lnTo>
                  <a:pt x="5938" y="2566"/>
                </a:lnTo>
                <a:lnTo>
                  <a:pt x="5942" y="2566"/>
                </a:lnTo>
                <a:lnTo>
                  <a:pt x="5950" y="2566"/>
                </a:lnTo>
                <a:lnTo>
                  <a:pt x="5964" y="2572"/>
                </a:lnTo>
                <a:lnTo>
                  <a:pt x="5972" y="2574"/>
                </a:lnTo>
                <a:lnTo>
                  <a:pt x="5976" y="2578"/>
                </a:lnTo>
                <a:lnTo>
                  <a:pt x="5980" y="2580"/>
                </a:lnTo>
                <a:lnTo>
                  <a:pt x="5986" y="2580"/>
                </a:lnTo>
                <a:lnTo>
                  <a:pt x="5990" y="2580"/>
                </a:lnTo>
                <a:lnTo>
                  <a:pt x="5990" y="2582"/>
                </a:lnTo>
                <a:lnTo>
                  <a:pt x="5992" y="2584"/>
                </a:lnTo>
                <a:lnTo>
                  <a:pt x="5998" y="2586"/>
                </a:lnTo>
                <a:lnTo>
                  <a:pt x="6004" y="2584"/>
                </a:lnTo>
                <a:lnTo>
                  <a:pt x="6006" y="2586"/>
                </a:lnTo>
                <a:lnTo>
                  <a:pt x="6008" y="2588"/>
                </a:lnTo>
                <a:lnTo>
                  <a:pt x="6008" y="2590"/>
                </a:lnTo>
                <a:lnTo>
                  <a:pt x="6004" y="2594"/>
                </a:lnTo>
                <a:lnTo>
                  <a:pt x="6004" y="2596"/>
                </a:lnTo>
                <a:lnTo>
                  <a:pt x="6006" y="2598"/>
                </a:lnTo>
                <a:lnTo>
                  <a:pt x="6014" y="2600"/>
                </a:lnTo>
                <a:lnTo>
                  <a:pt x="6020" y="2600"/>
                </a:lnTo>
                <a:lnTo>
                  <a:pt x="6018" y="2602"/>
                </a:lnTo>
                <a:lnTo>
                  <a:pt x="6018" y="2606"/>
                </a:lnTo>
                <a:lnTo>
                  <a:pt x="6018" y="2608"/>
                </a:lnTo>
                <a:lnTo>
                  <a:pt x="6020" y="2608"/>
                </a:lnTo>
                <a:lnTo>
                  <a:pt x="6024" y="2610"/>
                </a:lnTo>
                <a:lnTo>
                  <a:pt x="6026" y="2612"/>
                </a:lnTo>
                <a:lnTo>
                  <a:pt x="6026" y="2614"/>
                </a:lnTo>
                <a:lnTo>
                  <a:pt x="6024" y="2618"/>
                </a:lnTo>
                <a:lnTo>
                  <a:pt x="6022" y="2620"/>
                </a:lnTo>
                <a:lnTo>
                  <a:pt x="6020" y="2624"/>
                </a:lnTo>
                <a:lnTo>
                  <a:pt x="6024" y="2632"/>
                </a:lnTo>
                <a:lnTo>
                  <a:pt x="6032" y="2642"/>
                </a:lnTo>
                <a:lnTo>
                  <a:pt x="6044" y="2650"/>
                </a:lnTo>
                <a:lnTo>
                  <a:pt x="6052" y="2654"/>
                </a:lnTo>
                <a:lnTo>
                  <a:pt x="6058" y="2656"/>
                </a:lnTo>
                <a:lnTo>
                  <a:pt x="6060" y="2656"/>
                </a:lnTo>
                <a:lnTo>
                  <a:pt x="6060" y="2658"/>
                </a:lnTo>
                <a:lnTo>
                  <a:pt x="6058" y="2662"/>
                </a:lnTo>
                <a:lnTo>
                  <a:pt x="6060" y="2664"/>
                </a:lnTo>
                <a:lnTo>
                  <a:pt x="6062" y="2668"/>
                </a:lnTo>
                <a:lnTo>
                  <a:pt x="6062" y="2678"/>
                </a:lnTo>
                <a:lnTo>
                  <a:pt x="6060" y="2682"/>
                </a:lnTo>
                <a:lnTo>
                  <a:pt x="6058" y="2684"/>
                </a:lnTo>
                <a:lnTo>
                  <a:pt x="6054" y="2686"/>
                </a:lnTo>
                <a:lnTo>
                  <a:pt x="6054" y="2688"/>
                </a:lnTo>
                <a:lnTo>
                  <a:pt x="6062" y="2692"/>
                </a:lnTo>
                <a:lnTo>
                  <a:pt x="6072" y="2700"/>
                </a:lnTo>
                <a:lnTo>
                  <a:pt x="6078" y="2706"/>
                </a:lnTo>
                <a:lnTo>
                  <a:pt x="6078" y="2712"/>
                </a:lnTo>
                <a:lnTo>
                  <a:pt x="6080" y="2720"/>
                </a:lnTo>
                <a:lnTo>
                  <a:pt x="6078" y="2722"/>
                </a:lnTo>
                <a:lnTo>
                  <a:pt x="6076" y="2716"/>
                </a:lnTo>
                <a:lnTo>
                  <a:pt x="6072" y="2706"/>
                </a:lnTo>
                <a:lnTo>
                  <a:pt x="6068" y="2702"/>
                </a:lnTo>
                <a:lnTo>
                  <a:pt x="6064" y="2700"/>
                </a:lnTo>
                <a:lnTo>
                  <a:pt x="6062" y="2708"/>
                </a:lnTo>
                <a:lnTo>
                  <a:pt x="6058" y="2728"/>
                </a:lnTo>
                <a:lnTo>
                  <a:pt x="6056" y="2744"/>
                </a:lnTo>
                <a:lnTo>
                  <a:pt x="6058" y="2744"/>
                </a:lnTo>
                <a:lnTo>
                  <a:pt x="6060" y="2742"/>
                </a:lnTo>
                <a:lnTo>
                  <a:pt x="6062" y="2744"/>
                </a:lnTo>
                <a:lnTo>
                  <a:pt x="6062" y="2746"/>
                </a:lnTo>
                <a:lnTo>
                  <a:pt x="6060" y="2748"/>
                </a:lnTo>
                <a:lnTo>
                  <a:pt x="6058" y="2750"/>
                </a:lnTo>
                <a:lnTo>
                  <a:pt x="6056" y="2752"/>
                </a:lnTo>
                <a:lnTo>
                  <a:pt x="6054" y="2778"/>
                </a:lnTo>
                <a:lnTo>
                  <a:pt x="6050" y="2798"/>
                </a:lnTo>
                <a:lnTo>
                  <a:pt x="6046" y="2810"/>
                </a:lnTo>
                <a:lnTo>
                  <a:pt x="6042" y="2816"/>
                </a:lnTo>
                <a:lnTo>
                  <a:pt x="6036" y="2820"/>
                </a:lnTo>
                <a:lnTo>
                  <a:pt x="6026" y="2822"/>
                </a:lnTo>
                <a:lnTo>
                  <a:pt x="6020" y="2824"/>
                </a:lnTo>
                <a:lnTo>
                  <a:pt x="6010" y="2820"/>
                </a:lnTo>
                <a:lnTo>
                  <a:pt x="5998" y="2818"/>
                </a:lnTo>
                <a:lnTo>
                  <a:pt x="5992" y="2818"/>
                </a:lnTo>
                <a:lnTo>
                  <a:pt x="5984" y="2818"/>
                </a:lnTo>
                <a:lnTo>
                  <a:pt x="5972" y="2816"/>
                </a:lnTo>
                <a:lnTo>
                  <a:pt x="5962" y="2814"/>
                </a:lnTo>
                <a:lnTo>
                  <a:pt x="5954" y="2814"/>
                </a:lnTo>
                <a:lnTo>
                  <a:pt x="5936" y="2816"/>
                </a:lnTo>
                <a:lnTo>
                  <a:pt x="5916" y="2816"/>
                </a:lnTo>
                <a:lnTo>
                  <a:pt x="5904" y="2814"/>
                </a:lnTo>
                <a:lnTo>
                  <a:pt x="5890" y="2810"/>
                </a:lnTo>
                <a:lnTo>
                  <a:pt x="5876" y="2808"/>
                </a:lnTo>
                <a:lnTo>
                  <a:pt x="5868" y="2808"/>
                </a:lnTo>
                <a:lnTo>
                  <a:pt x="5856" y="2810"/>
                </a:lnTo>
                <a:lnTo>
                  <a:pt x="5838" y="2810"/>
                </a:lnTo>
                <a:lnTo>
                  <a:pt x="5828" y="2810"/>
                </a:lnTo>
                <a:lnTo>
                  <a:pt x="5818" y="2808"/>
                </a:lnTo>
                <a:lnTo>
                  <a:pt x="5806" y="2802"/>
                </a:lnTo>
                <a:lnTo>
                  <a:pt x="5794" y="2800"/>
                </a:lnTo>
                <a:lnTo>
                  <a:pt x="5788" y="2800"/>
                </a:lnTo>
                <a:lnTo>
                  <a:pt x="5782" y="2802"/>
                </a:lnTo>
                <a:lnTo>
                  <a:pt x="5776" y="2806"/>
                </a:lnTo>
                <a:lnTo>
                  <a:pt x="5774" y="2810"/>
                </a:lnTo>
                <a:lnTo>
                  <a:pt x="5772" y="2816"/>
                </a:lnTo>
                <a:lnTo>
                  <a:pt x="5770" y="2822"/>
                </a:lnTo>
                <a:lnTo>
                  <a:pt x="5768" y="2822"/>
                </a:lnTo>
                <a:lnTo>
                  <a:pt x="5762" y="2822"/>
                </a:lnTo>
                <a:lnTo>
                  <a:pt x="5756" y="2824"/>
                </a:lnTo>
                <a:lnTo>
                  <a:pt x="5750" y="2826"/>
                </a:lnTo>
                <a:lnTo>
                  <a:pt x="5740" y="2834"/>
                </a:lnTo>
                <a:lnTo>
                  <a:pt x="5736" y="2838"/>
                </a:lnTo>
                <a:lnTo>
                  <a:pt x="5734" y="2842"/>
                </a:lnTo>
                <a:lnTo>
                  <a:pt x="5732" y="2844"/>
                </a:lnTo>
                <a:lnTo>
                  <a:pt x="5734" y="2848"/>
                </a:lnTo>
                <a:lnTo>
                  <a:pt x="5740" y="2852"/>
                </a:lnTo>
                <a:lnTo>
                  <a:pt x="5740" y="2856"/>
                </a:lnTo>
                <a:lnTo>
                  <a:pt x="5742" y="2862"/>
                </a:lnTo>
                <a:lnTo>
                  <a:pt x="5746" y="2870"/>
                </a:lnTo>
                <a:lnTo>
                  <a:pt x="5748" y="2878"/>
                </a:lnTo>
                <a:lnTo>
                  <a:pt x="5750" y="2886"/>
                </a:lnTo>
                <a:lnTo>
                  <a:pt x="5750" y="2896"/>
                </a:lnTo>
                <a:lnTo>
                  <a:pt x="5752" y="2904"/>
                </a:lnTo>
                <a:lnTo>
                  <a:pt x="5750" y="2910"/>
                </a:lnTo>
                <a:lnTo>
                  <a:pt x="5750" y="2914"/>
                </a:lnTo>
                <a:lnTo>
                  <a:pt x="5752" y="2916"/>
                </a:lnTo>
                <a:lnTo>
                  <a:pt x="5752" y="2920"/>
                </a:lnTo>
                <a:lnTo>
                  <a:pt x="5750" y="2924"/>
                </a:lnTo>
                <a:lnTo>
                  <a:pt x="5752" y="2930"/>
                </a:lnTo>
                <a:lnTo>
                  <a:pt x="5758" y="2944"/>
                </a:lnTo>
                <a:lnTo>
                  <a:pt x="5760" y="2950"/>
                </a:lnTo>
                <a:lnTo>
                  <a:pt x="5758" y="2956"/>
                </a:lnTo>
                <a:lnTo>
                  <a:pt x="5756" y="2972"/>
                </a:lnTo>
                <a:lnTo>
                  <a:pt x="5750" y="2986"/>
                </a:lnTo>
                <a:lnTo>
                  <a:pt x="5750" y="2996"/>
                </a:lnTo>
                <a:lnTo>
                  <a:pt x="5750" y="3000"/>
                </a:lnTo>
                <a:lnTo>
                  <a:pt x="5748" y="3004"/>
                </a:lnTo>
                <a:lnTo>
                  <a:pt x="5746" y="3012"/>
                </a:lnTo>
                <a:lnTo>
                  <a:pt x="5740" y="3026"/>
                </a:lnTo>
                <a:lnTo>
                  <a:pt x="5738" y="3032"/>
                </a:lnTo>
                <a:lnTo>
                  <a:pt x="5734" y="3038"/>
                </a:lnTo>
                <a:lnTo>
                  <a:pt x="5730" y="3042"/>
                </a:lnTo>
                <a:lnTo>
                  <a:pt x="5728" y="3042"/>
                </a:lnTo>
                <a:lnTo>
                  <a:pt x="5728" y="3048"/>
                </a:lnTo>
                <a:lnTo>
                  <a:pt x="5728" y="3052"/>
                </a:lnTo>
                <a:lnTo>
                  <a:pt x="5728" y="3056"/>
                </a:lnTo>
                <a:lnTo>
                  <a:pt x="5724" y="3068"/>
                </a:lnTo>
                <a:lnTo>
                  <a:pt x="5722" y="3074"/>
                </a:lnTo>
                <a:lnTo>
                  <a:pt x="5722" y="3078"/>
                </a:lnTo>
                <a:lnTo>
                  <a:pt x="5724" y="3080"/>
                </a:lnTo>
                <a:lnTo>
                  <a:pt x="5728" y="3080"/>
                </a:lnTo>
                <a:lnTo>
                  <a:pt x="5736" y="3080"/>
                </a:lnTo>
                <a:lnTo>
                  <a:pt x="5736" y="3082"/>
                </a:lnTo>
                <a:lnTo>
                  <a:pt x="5734" y="3084"/>
                </a:lnTo>
                <a:lnTo>
                  <a:pt x="5734" y="3086"/>
                </a:lnTo>
                <a:lnTo>
                  <a:pt x="5734" y="3090"/>
                </a:lnTo>
                <a:lnTo>
                  <a:pt x="5734" y="3094"/>
                </a:lnTo>
                <a:lnTo>
                  <a:pt x="5734" y="3096"/>
                </a:lnTo>
                <a:lnTo>
                  <a:pt x="5738" y="3096"/>
                </a:lnTo>
                <a:lnTo>
                  <a:pt x="5742" y="3094"/>
                </a:lnTo>
                <a:lnTo>
                  <a:pt x="5748" y="3094"/>
                </a:lnTo>
                <a:lnTo>
                  <a:pt x="5750" y="3096"/>
                </a:lnTo>
                <a:lnTo>
                  <a:pt x="5752" y="3100"/>
                </a:lnTo>
                <a:lnTo>
                  <a:pt x="5752" y="3104"/>
                </a:lnTo>
                <a:lnTo>
                  <a:pt x="5750" y="3110"/>
                </a:lnTo>
                <a:lnTo>
                  <a:pt x="5748" y="3120"/>
                </a:lnTo>
                <a:lnTo>
                  <a:pt x="5750" y="3126"/>
                </a:lnTo>
                <a:lnTo>
                  <a:pt x="5750" y="3138"/>
                </a:lnTo>
                <a:lnTo>
                  <a:pt x="5748" y="3160"/>
                </a:lnTo>
                <a:lnTo>
                  <a:pt x="5744" y="3172"/>
                </a:lnTo>
                <a:lnTo>
                  <a:pt x="5746" y="3174"/>
                </a:lnTo>
                <a:lnTo>
                  <a:pt x="5748" y="3172"/>
                </a:lnTo>
                <a:lnTo>
                  <a:pt x="5752" y="3170"/>
                </a:lnTo>
                <a:lnTo>
                  <a:pt x="5756" y="3168"/>
                </a:lnTo>
                <a:lnTo>
                  <a:pt x="5764" y="3168"/>
                </a:lnTo>
                <a:lnTo>
                  <a:pt x="5778" y="3172"/>
                </a:lnTo>
                <a:lnTo>
                  <a:pt x="5788" y="3174"/>
                </a:lnTo>
                <a:lnTo>
                  <a:pt x="5794" y="3172"/>
                </a:lnTo>
                <a:lnTo>
                  <a:pt x="5798" y="3168"/>
                </a:lnTo>
                <a:lnTo>
                  <a:pt x="5808" y="3162"/>
                </a:lnTo>
                <a:lnTo>
                  <a:pt x="5814" y="3162"/>
                </a:lnTo>
                <a:lnTo>
                  <a:pt x="5820" y="3162"/>
                </a:lnTo>
                <a:lnTo>
                  <a:pt x="5828" y="3164"/>
                </a:lnTo>
                <a:lnTo>
                  <a:pt x="5834" y="3166"/>
                </a:lnTo>
                <a:lnTo>
                  <a:pt x="5842" y="3176"/>
                </a:lnTo>
                <a:lnTo>
                  <a:pt x="5846" y="3180"/>
                </a:lnTo>
                <a:lnTo>
                  <a:pt x="5846" y="3184"/>
                </a:lnTo>
                <a:lnTo>
                  <a:pt x="5848" y="3192"/>
                </a:lnTo>
                <a:lnTo>
                  <a:pt x="5852" y="3200"/>
                </a:lnTo>
                <a:lnTo>
                  <a:pt x="5858" y="3210"/>
                </a:lnTo>
                <a:lnTo>
                  <a:pt x="5866" y="3218"/>
                </a:lnTo>
                <a:lnTo>
                  <a:pt x="5874" y="3226"/>
                </a:lnTo>
                <a:lnTo>
                  <a:pt x="5880" y="3228"/>
                </a:lnTo>
                <a:lnTo>
                  <a:pt x="5882" y="3228"/>
                </a:lnTo>
                <a:lnTo>
                  <a:pt x="5886" y="3224"/>
                </a:lnTo>
                <a:lnTo>
                  <a:pt x="5890" y="3220"/>
                </a:lnTo>
                <a:lnTo>
                  <a:pt x="5892" y="3216"/>
                </a:lnTo>
                <a:lnTo>
                  <a:pt x="5896" y="3210"/>
                </a:lnTo>
                <a:lnTo>
                  <a:pt x="5900" y="3206"/>
                </a:lnTo>
                <a:lnTo>
                  <a:pt x="5902" y="3204"/>
                </a:lnTo>
                <a:lnTo>
                  <a:pt x="5912" y="3202"/>
                </a:lnTo>
                <a:lnTo>
                  <a:pt x="5920" y="3200"/>
                </a:lnTo>
                <a:lnTo>
                  <a:pt x="5924" y="3198"/>
                </a:lnTo>
                <a:lnTo>
                  <a:pt x="5924" y="3196"/>
                </a:lnTo>
                <a:lnTo>
                  <a:pt x="5930" y="3190"/>
                </a:lnTo>
                <a:lnTo>
                  <a:pt x="5938" y="3186"/>
                </a:lnTo>
                <a:lnTo>
                  <a:pt x="5948" y="3184"/>
                </a:lnTo>
                <a:lnTo>
                  <a:pt x="5954" y="3186"/>
                </a:lnTo>
                <a:lnTo>
                  <a:pt x="5960" y="3188"/>
                </a:lnTo>
                <a:lnTo>
                  <a:pt x="5968" y="3190"/>
                </a:lnTo>
                <a:lnTo>
                  <a:pt x="5976" y="3190"/>
                </a:lnTo>
                <a:lnTo>
                  <a:pt x="5994" y="3188"/>
                </a:lnTo>
                <a:lnTo>
                  <a:pt x="6008" y="3184"/>
                </a:lnTo>
                <a:lnTo>
                  <a:pt x="6012" y="3184"/>
                </a:lnTo>
                <a:lnTo>
                  <a:pt x="6016" y="3186"/>
                </a:lnTo>
                <a:lnTo>
                  <a:pt x="6020" y="3186"/>
                </a:lnTo>
                <a:lnTo>
                  <a:pt x="6024" y="3184"/>
                </a:lnTo>
                <a:lnTo>
                  <a:pt x="6030" y="3170"/>
                </a:lnTo>
                <a:lnTo>
                  <a:pt x="6036" y="3162"/>
                </a:lnTo>
                <a:lnTo>
                  <a:pt x="6042" y="3154"/>
                </a:lnTo>
                <a:lnTo>
                  <a:pt x="6048" y="3148"/>
                </a:lnTo>
                <a:lnTo>
                  <a:pt x="6060" y="3144"/>
                </a:lnTo>
                <a:lnTo>
                  <a:pt x="6074" y="3144"/>
                </a:lnTo>
                <a:lnTo>
                  <a:pt x="6076" y="3140"/>
                </a:lnTo>
                <a:lnTo>
                  <a:pt x="6076" y="3136"/>
                </a:lnTo>
                <a:lnTo>
                  <a:pt x="6076" y="3124"/>
                </a:lnTo>
                <a:lnTo>
                  <a:pt x="6080" y="3114"/>
                </a:lnTo>
                <a:lnTo>
                  <a:pt x="6086" y="3106"/>
                </a:lnTo>
                <a:lnTo>
                  <a:pt x="6094" y="3098"/>
                </a:lnTo>
                <a:lnTo>
                  <a:pt x="6108" y="3086"/>
                </a:lnTo>
                <a:lnTo>
                  <a:pt x="6114" y="3082"/>
                </a:lnTo>
                <a:lnTo>
                  <a:pt x="6114" y="3078"/>
                </a:lnTo>
                <a:lnTo>
                  <a:pt x="6112" y="3074"/>
                </a:lnTo>
                <a:lnTo>
                  <a:pt x="6106" y="3070"/>
                </a:lnTo>
                <a:lnTo>
                  <a:pt x="6100" y="3064"/>
                </a:lnTo>
                <a:lnTo>
                  <a:pt x="6098" y="3058"/>
                </a:lnTo>
                <a:lnTo>
                  <a:pt x="6094" y="3050"/>
                </a:lnTo>
                <a:lnTo>
                  <a:pt x="6094" y="3042"/>
                </a:lnTo>
                <a:lnTo>
                  <a:pt x="6096" y="3032"/>
                </a:lnTo>
                <a:lnTo>
                  <a:pt x="6102" y="3020"/>
                </a:lnTo>
                <a:lnTo>
                  <a:pt x="6108" y="3008"/>
                </a:lnTo>
                <a:lnTo>
                  <a:pt x="6124" y="2988"/>
                </a:lnTo>
                <a:lnTo>
                  <a:pt x="6130" y="2982"/>
                </a:lnTo>
                <a:lnTo>
                  <a:pt x="6134" y="2978"/>
                </a:lnTo>
                <a:lnTo>
                  <a:pt x="6144" y="2972"/>
                </a:lnTo>
                <a:lnTo>
                  <a:pt x="6144" y="2970"/>
                </a:lnTo>
                <a:lnTo>
                  <a:pt x="6140" y="2966"/>
                </a:lnTo>
                <a:lnTo>
                  <a:pt x="6138" y="2964"/>
                </a:lnTo>
                <a:lnTo>
                  <a:pt x="6138" y="2960"/>
                </a:lnTo>
                <a:lnTo>
                  <a:pt x="6142" y="2956"/>
                </a:lnTo>
                <a:lnTo>
                  <a:pt x="6150" y="2952"/>
                </a:lnTo>
                <a:lnTo>
                  <a:pt x="6168" y="2946"/>
                </a:lnTo>
                <a:lnTo>
                  <a:pt x="6186" y="2940"/>
                </a:lnTo>
                <a:lnTo>
                  <a:pt x="6192" y="2938"/>
                </a:lnTo>
                <a:lnTo>
                  <a:pt x="6196" y="2934"/>
                </a:lnTo>
                <a:lnTo>
                  <a:pt x="6198" y="2930"/>
                </a:lnTo>
                <a:lnTo>
                  <a:pt x="6204" y="2926"/>
                </a:lnTo>
                <a:lnTo>
                  <a:pt x="6220" y="2918"/>
                </a:lnTo>
                <a:lnTo>
                  <a:pt x="6228" y="2912"/>
                </a:lnTo>
                <a:lnTo>
                  <a:pt x="6234" y="2908"/>
                </a:lnTo>
                <a:lnTo>
                  <a:pt x="6238" y="2900"/>
                </a:lnTo>
                <a:lnTo>
                  <a:pt x="6236" y="2896"/>
                </a:lnTo>
                <a:lnTo>
                  <a:pt x="6236" y="2892"/>
                </a:lnTo>
                <a:lnTo>
                  <a:pt x="6234" y="2890"/>
                </a:lnTo>
                <a:lnTo>
                  <a:pt x="6236" y="2888"/>
                </a:lnTo>
                <a:lnTo>
                  <a:pt x="6240" y="2884"/>
                </a:lnTo>
                <a:lnTo>
                  <a:pt x="6240" y="2882"/>
                </a:lnTo>
                <a:lnTo>
                  <a:pt x="6240" y="2880"/>
                </a:lnTo>
                <a:lnTo>
                  <a:pt x="6238" y="2876"/>
                </a:lnTo>
                <a:lnTo>
                  <a:pt x="6232" y="2872"/>
                </a:lnTo>
                <a:lnTo>
                  <a:pt x="6232" y="2860"/>
                </a:lnTo>
                <a:lnTo>
                  <a:pt x="6232" y="2854"/>
                </a:lnTo>
                <a:lnTo>
                  <a:pt x="6234" y="2848"/>
                </a:lnTo>
                <a:lnTo>
                  <a:pt x="6234" y="2840"/>
                </a:lnTo>
                <a:lnTo>
                  <a:pt x="6234" y="2836"/>
                </a:lnTo>
                <a:lnTo>
                  <a:pt x="6234" y="2832"/>
                </a:lnTo>
                <a:lnTo>
                  <a:pt x="6240" y="2828"/>
                </a:lnTo>
                <a:lnTo>
                  <a:pt x="6248" y="2824"/>
                </a:lnTo>
                <a:lnTo>
                  <a:pt x="6256" y="2820"/>
                </a:lnTo>
                <a:lnTo>
                  <a:pt x="6268" y="2810"/>
                </a:lnTo>
                <a:lnTo>
                  <a:pt x="6272" y="2810"/>
                </a:lnTo>
                <a:lnTo>
                  <a:pt x="6272" y="2812"/>
                </a:lnTo>
                <a:lnTo>
                  <a:pt x="6274" y="2816"/>
                </a:lnTo>
                <a:lnTo>
                  <a:pt x="6278" y="2818"/>
                </a:lnTo>
                <a:lnTo>
                  <a:pt x="6282" y="2818"/>
                </a:lnTo>
                <a:lnTo>
                  <a:pt x="6290" y="2820"/>
                </a:lnTo>
                <a:lnTo>
                  <a:pt x="6292" y="2822"/>
                </a:lnTo>
                <a:lnTo>
                  <a:pt x="6294" y="2824"/>
                </a:lnTo>
                <a:lnTo>
                  <a:pt x="6302" y="2822"/>
                </a:lnTo>
                <a:lnTo>
                  <a:pt x="6310" y="2820"/>
                </a:lnTo>
                <a:lnTo>
                  <a:pt x="6316" y="2822"/>
                </a:lnTo>
                <a:lnTo>
                  <a:pt x="6320" y="2824"/>
                </a:lnTo>
                <a:lnTo>
                  <a:pt x="6324" y="2830"/>
                </a:lnTo>
                <a:lnTo>
                  <a:pt x="6328" y="2834"/>
                </a:lnTo>
                <a:lnTo>
                  <a:pt x="6332" y="2832"/>
                </a:lnTo>
                <a:lnTo>
                  <a:pt x="6336" y="2832"/>
                </a:lnTo>
                <a:lnTo>
                  <a:pt x="6338" y="2832"/>
                </a:lnTo>
                <a:lnTo>
                  <a:pt x="6340" y="2834"/>
                </a:lnTo>
                <a:lnTo>
                  <a:pt x="6344" y="2836"/>
                </a:lnTo>
                <a:lnTo>
                  <a:pt x="6350" y="2836"/>
                </a:lnTo>
                <a:lnTo>
                  <a:pt x="6362" y="2834"/>
                </a:lnTo>
                <a:lnTo>
                  <a:pt x="6374" y="2830"/>
                </a:lnTo>
                <a:lnTo>
                  <a:pt x="6378" y="2826"/>
                </a:lnTo>
                <a:lnTo>
                  <a:pt x="6378" y="2822"/>
                </a:lnTo>
                <a:lnTo>
                  <a:pt x="6378" y="2820"/>
                </a:lnTo>
                <a:lnTo>
                  <a:pt x="6380" y="2818"/>
                </a:lnTo>
                <a:lnTo>
                  <a:pt x="6390" y="2812"/>
                </a:lnTo>
                <a:lnTo>
                  <a:pt x="6410" y="2800"/>
                </a:lnTo>
                <a:lnTo>
                  <a:pt x="6422" y="2794"/>
                </a:lnTo>
                <a:lnTo>
                  <a:pt x="6432" y="2788"/>
                </a:lnTo>
                <a:lnTo>
                  <a:pt x="6438" y="2784"/>
                </a:lnTo>
                <a:lnTo>
                  <a:pt x="6442" y="2778"/>
                </a:lnTo>
                <a:lnTo>
                  <a:pt x="6448" y="2770"/>
                </a:lnTo>
                <a:lnTo>
                  <a:pt x="6452" y="2766"/>
                </a:lnTo>
                <a:lnTo>
                  <a:pt x="6458" y="2762"/>
                </a:lnTo>
                <a:lnTo>
                  <a:pt x="6464" y="2760"/>
                </a:lnTo>
                <a:lnTo>
                  <a:pt x="6472" y="2762"/>
                </a:lnTo>
                <a:lnTo>
                  <a:pt x="6478" y="2766"/>
                </a:lnTo>
                <a:lnTo>
                  <a:pt x="6482" y="2770"/>
                </a:lnTo>
                <a:lnTo>
                  <a:pt x="6492" y="2780"/>
                </a:lnTo>
                <a:lnTo>
                  <a:pt x="6498" y="2782"/>
                </a:lnTo>
                <a:lnTo>
                  <a:pt x="6504" y="2782"/>
                </a:lnTo>
                <a:lnTo>
                  <a:pt x="6510" y="2782"/>
                </a:lnTo>
                <a:lnTo>
                  <a:pt x="6514" y="2786"/>
                </a:lnTo>
                <a:lnTo>
                  <a:pt x="6516" y="2790"/>
                </a:lnTo>
                <a:lnTo>
                  <a:pt x="6518" y="2798"/>
                </a:lnTo>
                <a:lnTo>
                  <a:pt x="6520" y="2812"/>
                </a:lnTo>
                <a:lnTo>
                  <a:pt x="6522" y="2818"/>
                </a:lnTo>
                <a:lnTo>
                  <a:pt x="6526" y="2822"/>
                </a:lnTo>
                <a:lnTo>
                  <a:pt x="6528" y="2826"/>
                </a:lnTo>
                <a:lnTo>
                  <a:pt x="6530" y="2828"/>
                </a:lnTo>
                <a:lnTo>
                  <a:pt x="6530" y="2836"/>
                </a:lnTo>
                <a:lnTo>
                  <a:pt x="6530" y="2840"/>
                </a:lnTo>
                <a:lnTo>
                  <a:pt x="6530" y="2844"/>
                </a:lnTo>
                <a:lnTo>
                  <a:pt x="6534" y="2848"/>
                </a:lnTo>
                <a:lnTo>
                  <a:pt x="6538" y="2852"/>
                </a:lnTo>
                <a:lnTo>
                  <a:pt x="6554" y="2864"/>
                </a:lnTo>
                <a:lnTo>
                  <a:pt x="6556" y="2868"/>
                </a:lnTo>
                <a:lnTo>
                  <a:pt x="6556" y="2874"/>
                </a:lnTo>
                <a:lnTo>
                  <a:pt x="6556" y="2876"/>
                </a:lnTo>
                <a:lnTo>
                  <a:pt x="6558" y="2878"/>
                </a:lnTo>
                <a:lnTo>
                  <a:pt x="6566" y="2880"/>
                </a:lnTo>
                <a:lnTo>
                  <a:pt x="6574" y="2884"/>
                </a:lnTo>
                <a:lnTo>
                  <a:pt x="6578" y="2888"/>
                </a:lnTo>
                <a:lnTo>
                  <a:pt x="6582" y="2894"/>
                </a:lnTo>
                <a:lnTo>
                  <a:pt x="6586" y="2900"/>
                </a:lnTo>
                <a:lnTo>
                  <a:pt x="6590" y="2902"/>
                </a:lnTo>
                <a:lnTo>
                  <a:pt x="6594" y="2906"/>
                </a:lnTo>
                <a:lnTo>
                  <a:pt x="6604" y="2916"/>
                </a:lnTo>
                <a:lnTo>
                  <a:pt x="6616" y="2928"/>
                </a:lnTo>
                <a:lnTo>
                  <a:pt x="6628" y="2936"/>
                </a:lnTo>
                <a:lnTo>
                  <a:pt x="6642" y="2940"/>
                </a:lnTo>
                <a:lnTo>
                  <a:pt x="6654" y="2942"/>
                </a:lnTo>
                <a:lnTo>
                  <a:pt x="6658" y="2942"/>
                </a:lnTo>
                <a:lnTo>
                  <a:pt x="6662" y="2946"/>
                </a:lnTo>
                <a:lnTo>
                  <a:pt x="6666" y="2956"/>
                </a:lnTo>
                <a:lnTo>
                  <a:pt x="6672" y="2964"/>
                </a:lnTo>
                <a:lnTo>
                  <a:pt x="6676" y="2966"/>
                </a:lnTo>
                <a:lnTo>
                  <a:pt x="6680" y="2968"/>
                </a:lnTo>
                <a:lnTo>
                  <a:pt x="6686" y="2966"/>
                </a:lnTo>
                <a:lnTo>
                  <a:pt x="6688" y="2968"/>
                </a:lnTo>
                <a:lnTo>
                  <a:pt x="6688" y="2972"/>
                </a:lnTo>
                <a:lnTo>
                  <a:pt x="6688" y="2974"/>
                </a:lnTo>
                <a:lnTo>
                  <a:pt x="6688" y="2976"/>
                </a:lnTo>
                <a:lnTo>
                  <a:pt x="6690" y="2976"/>
                </a:lnTo>
                <a:lnTo>
                  <a:pt x="6696" y="2976"/>
                </a:lnTo>
                <a:lnTo>
                  <a:pt x="6702" y="2976"/>
                </a:lnTo>
                <a:lnTo>
                  <a:pt x="6706" y="2976"/>
                </a:lnTo>
                <a:lnTo>
                  <a:pt x="6706" y="2980"/>
                </a:lnTo>
                <a:lnTo>
                  <a:pt x="6706" y="2982"/>
                </a:lnTo>
                <a:lnTo>
                  <a:pt x="6706" y="2992"/>
                </a:lnTo>
                <a:lnTo>
                  <a:pt x="6708" y="2998"/>
                </a:lnTo>
                <a:lnTo>
                  <a:pt x="6714" y="3002"/>
                </a:lnTo>
                <a:lnTo>
                  <a:pt x="6726" y="3008"/>
                </a:lnTo>
                <a:lnTo>
                  <a:pt x="6734" y="3012"/>
                </a:lnTo>
                <a:lnTo>
                  <a:pt x="6738" y="3014"/>
                </a:lnTo>
                <a:lnTo>
                  <a:pt x="6742" y="3020"/>
                </a:lnTo>
                <a:lnTo>
                  <a:pt x="6746" y="3026"/>
                </a:lnTo>
                <a:lnTo>
                  <a:pt x="6750" y="3038"/>
                </a:lnTo>
                <a:lnTo>
                  <a:pt x="6754" y="3058"/>
                </a:lnTo>
                <a:lnTo>
                  <a:pt x="6756" y="3068"/>
                </a:lnTo>
                <a:lnTo>
                  <a:pt x="6756" y="3076"/>
                </a:lnTo>
                <a:lnTo>
                  <a:pt x="6752" y="3080"/>
                </a:lnTo>
                <a:lnTo>
                  <a:pt x="6748" y="3084"/>
                </a:lnTo>
                <a:lnTo>
                  <a:pt x="6748" y="3090"/>
                </a:lnTo>
                <a:lnTo>
                  <a:pt x="6746" y="3094"/>
                </a:lnTo>
                <a:lnTo>
                  <a:pt x="6744" y="3100"/>
                </a:lnTo>
                <a:lnTo>
                  <a:pt x="6740" y="3108"/>
                </a:lnTo>
                <a:lnTo>
                  <a:pt x="6738" y="3114"/>
                </a:lnTo>
                <a:lnTo>
                  <a:pt x="6738" y="3120"/>
                </a:lnTo>
                <a:lnTo>
                  <a:pt x="6742" y="3124"/>
                </a:lnTo>
                <a:lnTo>
                  <a:pt x="6748" y="3126"/>
                </a:lnTo>
                <a:lnTo>
                  <a:pt x="6752" y="3126"/>
                </a:lnTo>
                <a:lnTo>
                  <a:pt x="6754" y="3124"/>
                </a:lnTo>
                <a:lnTo>
                  <a:pt x="6756" y="3122"/>
                </a:lnTo>
                <a:lnTo>
                  <a:pt x="6760" y="3112"/>
                </a:lnTo>
                <a:lnTo>
                  <a:pt x="6768" y="3102"/>
                </a:lnTo>
                <a:lnTo>
                  <a:pt x="6772" y="3096"/>
                </a:lnTo>
                <a:lnTo>
                  <a:pt x="6774" y="3092"/>
                </a:lnTo>
                <a:lnTo>
                  <a:pt x="6776" y="3086"/>
                </a:lnTo>
                <a:lnTo>
                  <a:pt x="6780" y="3078"/>
                </a:lnTo>
                <a:lnTo>
                  <a:pt x="6784" y="3074"/>
                </a:lnTo>
                <a:lnTo>
                  <a:pt x="6790" y="3070"/>
                </a:lnTo>
                <a:lnTo>
                  <a:pt x="6796" y="3066"/>
                </a:lnTo>
                <a:lnTo>
                  <a:pt x="6798" y="3060"/>
                </a:lnTo>
                <a:lnTo>
                  <a:pt x="6800" y="3054"/>
                </a:lnTo>
                <a:lnTo>
                  <a:pt x="6800" y="3050"/>
                </a:lnTo>
                <a:lnTo>
                  <a:pt x="6796" y="3044"/>
                </a:lnTo>
                <a:lnTo>
                  <a:pt x="6794" y="3040"/>
                </a:lnTo>
                <a:lnTo>
                  <a:pt x="6788" y="3036"/>
                </a:lnTo>
                <a:lnTo>
                  <a:pt x="6784" y="3034"/>
                </a:lnTo>
                <a:lnTo>
                  <a:pt x="6774" y="3030"/>
                </a:lnTo>
                <a:lnTo>
                  <a:pt x="6770" y="3026"/>
                </a:lnTo>
                <a:lnTo>
                  <a:pt x="6770" y="3022"/>
                </a:lnTo>
                <a:lnTo>
                  <a:pt x="6774" y="3016"/>
                </a:lnTo>
                <a:lnTo>
                  <a:pt x="6778" y="3008"/>
                </a:lnTo>
                <a:lnTo>
                  <a:pt x="6778" y="3002"/>
                </a:lnTo>
                <a:lnTo>
                  <a:pt x="6780" y="2994"/>
                </a:lnTo>
                <a:lnTo>
                  <a:pt x="6784" y="2990"/>
                </a:lnTo>
                <a:lnTo>
                  <a:pt x="6788" y="2986"/>
                </a:lnTo>
                <a:lnTo>
                  <a:pt x="6796" y="2984"/>
                </a:lnTo>
                <a:lnTo>
                  <a:pt x="6802" y="2984"/>
                </a:lnTo>
                <a:lnTo>
                  <a:pt x="6808" y="2988"/>
                </a:lnTo>
                <a:lnTo>
                  <a:pt x="6818" y="2990"/>
                </a:lnTo>
                <a:lnTo>
                  <a:pt x="6824" y="2992"/>
                </a:lnTo>
                <a:lnTo>
                  <a:pt x="6828" y="2996"/>
                </a:lnTo>
                <a:lnTo>
                  <a:pt x="6832" y="3004"/>
                </a:lnTo>
                <a:lnTo>
                  <a:pt x="6836" y="3014"/>
                </a:lnTo>
                <a:lnTo>
                  <a:pt x="6838" y="3018"/>
                </a:lnTo>
                <a:lnTo>
                  <a:pt x="6842" y="3020"/>
                </a:lnTo>
                <a:lnTo>
                  <a:pt x="6850" y="3020"/>
                </a:lnTo>
                <a:lnTo>
                  <a:pt x="6850" y="3018"/>
                </a:lnTo>
                <a:lnTo>
                  <a:pt x="6850" y="3014"/>
                </a:lnTo>
                <a:lnTo>
                  <a:pt x="6852" y="3006"/>
                </a:lnTo>
                <a:lnTo>
                  <a:pt x="6854" y="3000"/>
                </a:lnTo>
                <a:lnTo>
                  <a:pt x="6852" y="2996"/>
                </a:lnTo>
                <a:lnTo>
                  <a:pt x="6850" y="2992"/>
                </a:lnTo>
                <a:lnTo>
                  <a:pt x="6846" y="2986"/>
                </a:lnTo>
                <a:lnTo>
                  <a:pt x="6836" y="2978"/>
                </a:lnTo>
                <a:lnTo>
                  <a:pt x="6826" y="2972"/>
                </a:lnTo>
                <a:lnTo>
                  <a:pt x="6810" y="2962"/>
                </a:lnTo>
                <a:lnTo>
                  <a:pt x="6804" y="2958"/>
                </a:lnTo>
                <a:lnTo>
                  <a:pt x="6798" y="2952"/>
                </a:lnTo>
                <a:lnTo>
                  <a:pt x="6794" y="2950"/>
                </a:lnTo>
                <a:lnTo>
                  <a:pt x="6786" y="2946"/>
                </a:lnTo>
                <a:lnTo>
                  <a:pt x="6768" y="2938"/>
                </a:lnTo>
                <a:lnTo>
                  <a:pt x="6758" y="2932"/>
                </a:lnTo>
                <a:lnTo>
                  <a:pt x="6752" y="2928"/>
                </a:lnTo>
                <a:lnTo>
                  <a:pt x="6750" y="2922"/>
                </a:lnTo>
                <a:lnTo>
                  <a:pt x="6752" y="2920"/>
                </a:lnTo>
                <a:lnTo>
                  <a:pt x="6754" y="2918"/>
                </a:lnTo>
                <a:lnTo>
                  <a:pt x="6760" y="2912"/>
                </a:lnTo>
                <a:lnTo>
                  <a:pt x="6760" y="2908"/>
                </a:lnTo>
                <a:lnTo>
                  <a:pt x="6758" y="2908"/>
                </a:lnTo>
                <a:lnTo>
                  <a:pt x="6752" y="2906"/>
                </a:lnTo>
                <a:lnTo>
                  <a:pt x="6744" y="2904"/>
                </a:lnTo>
                <a:lnTo>
                  <a:pt x="6722" y="2902"/>
                </a:lnTo>
                <a:lnTo>
                  <a:pt x="6710" y="2898"/>
                </a:lnTo>
                <a:lnTo>
                  <a:pt x="6702" y="2894"/>
                </a:lnTo>
                <a:lnTo>
                  <a:pt x="6686" y="2878"/>
                </a:lnTo>
                <a:lnTo>
                  <a:pt x="6676" y="2862"/>
                </a:lnTo>
                <a:lnTo>
                  <a:pt x="6668" y="2848"/>
                </a:lnTo>
                <a:lnTo>
                  <a:pt x="6664" y="2834"/>
                </a:lnTo>
                <a:lnTo>
                  <a:pt x="6658" y="2816"/>
                </a:lnTo>
                <a:lnTo>
                  <a:pt x="6654" y="2810"/>
                </a:lnTo>
                <a:lnTo>
                  <a:pt x="6650" y="2808"/>
                </a:lnTo>
                <a:lnTo>
                  <a:pt x="6642" y="2806"/>
                </a:lnTo>
                <a:lnTo>
                  <a:pt x="6636" y="2800"/>
                </a:lnTo>
                <a:lnTo>
                  <a:pt x="6628" y="2794"/>
                </a:lnTo>
                <a:lnTo>
                  <a:pt x="6618" y="2786"/>
                </a:lnTo>
                <a:lnTo>
                  <a:pt x="6612" y="2780"/>
                </a:lnTo>
                <a:lnTo>
                  <a:pt x="6608" y="2774"/>
                </a:lnTo>
                <a:lnTo>
                  <a:pt x="6604" y="2766"/>
                </a:lnTo>
                <a:lnTo>
                  <a:pt x="6602" y="2758"/>
                </a:lnTo>
                <a:lnTo>
                  <a:pt x="6602" y="2752"/>
                </a:lnTo>
                <a:lnTo>
                  <a:pt x="6602" y="2746"/>
                </a:lnTo>
                <a:lnTo>
                  <a:pt x="6604" y="2742"/>
                </a:lnTo>
                <a:lnTo>
                  <a:pt x="6608" y="2738"/>
                </a:lnTo>
                <a:lnTo>
                  <a:pt x="6610" y="2738"/>
                </a:lnTo>
                <a:lnTo>
                  <a:pt x="6612" y="2736"/>
                </a:lnTo>
                <a:lnTo>
                  <a:pt x="6612" y="2730"/>
                </a:lnTo>
                <a:lnTo>
                  <a:pt x="6602" y="2718"/>
                </a:lnTo>
                <a:lnTo>
                  <a:pt x="6600" y="2710"/>
                </a:lnTo>
                <a:lnTo>
                  <a:pt x="6600" y="2704"/>
                </a:lnTo>
                <a:lnTo>
                  <a:pt x="6604" y="2702"/>
                </a:lnTo>
                <a:lnTo>
                  <a:pt x="6608" y="2704"/>
                </a:lnTo>
                <a:lnTo>
                  <a:pt x="6612" y="2704"/>
                </a:lnTo>
                <a:lnTo>
                  <a:pt x="6614" y="2704"/>
                </a:lnTo>
                <a:lnTo>
                  <a:pt x="6618" y="2702"/>
                </a:lnTo>
                <a:lnTo>
                  <a:pt x="6626" y="2696"/>
                </a:lnTo>
                <a:lnTo>
                  <a:pt x="6634" y="2690"/>
                </a:lnTo>
                <a:lnTo>
                  <a:pt x="6642" y="2688"/>
                </a:lnTo>
                <a:lnTo>
                  <a:pt x="6642" y="2690"/>
                </a:lnTo>
                <a:lnTo>
                  <a:pt x="6644" y="2692"/>
                </a:lnTo>
                <a:lnTo>
                  <a:pt x="6650" y="2690"/>
                </a:lnTo>
                <a:lnTo>
                  <a:pt x="6656" y="2690"/>
                </a:lnTo>
                <a:lnTo>
                  <a:pt x="6658" y="2690"/>
                </a:lnTo>
                <a:lnTo>
                  <a:pt x="6658" y="2696"/>
                </a:lnTo>
                <a:lnTo>
                  <a:pt x="6658" y="2698"/>
                </a:lnTo>
                <a:lnTo>
                  <a:pt x="6656" y="2698"/>
                </a:lnTo>
                <a:lnTo>
                  <a:pt x="6654" y="2700"/>
                </a:lnTo>
                <a:lnTo>
                  <a:pt x="6652" y="2702"/>
                </a:lnTo>
                <a:lnTo>
                  <a:pt x="6652" y="2704"/>
                </a:lnTo>
                <a:lnTo>
                  <a:pt x="6654" y="2716"/>
                </a:lnTo>
                <a:lnTo>
                  <a:pt x="6660" y="2730"/>
                </a:lnTo>
                <a:lnTo>
                  <a:pt x="6666" y="2742"/>
                </a:lnTo>
                <a:lnTo>
                  <a:pt x="6670" y="2744"/>
                </a:lnTo>
                <a:lnTo>
                  <a:pt x="6672" y="2742"/>
                </a:lnTo>
                <a:lnTo>
                  <a:pt x="6678" y="2718"/>
                </a:lnTo>
                <a:lnTo>
                  <a:pt x="6680" y="2714"/>
                </a:lnTo>
                <a:lnTo>
                  <a:pt x="6684" y="2712"/>
                </a:lnTo>
                <a:lnTo>
                  <a:pt x="6688" y="2712"/>
                </a:lnTo>
                <a:lnTo>
                  <a:pt x="6694" y="2714"/>
                </a:lnTo>
                <a:lnTo>
                  <a:pt x="6700" y="2722"/>
                </a:lnTo>
                <a:lnTo>
                  <a:pt x="6706" y="2728"/>
                </a:lnTo>
                <a:lnTo>
                  <a:pt x="6706" y="2732"/>
                </a:lnTo>
                <a:lnTo>
                  <a:pt x="6708" y="2736"/>
                </a:lnTo>
                <a:lnTo>
                  <a:pt x="6708" y="2746"/>
                </a:lnTo>
                <a:lnTo>
                  <a:pt x="6710" y="2752"/>
                </a:lnTo>
                <a:lnTo>
                  <a:pt x="6714" y="2758"/>
                </a:lnTo>
                <a:lnTo>
                  <a:pt x="6720" y="2764"/>
                </a:lnTo>
                <a:lnTo>
                  <a:pt x="6720" y="2768"/>
                </a:lnTo>
                <a:lnTo>
                  <a:pt x="6720" y="2770"/>
                </a:lnTo>
                <a:lnTo>
                  <a:pt x="6718" y="2772"/>
                </a:lnTo>
                <a:lnTo>
                  <a:pt x="6718" y="2774"/>
                </a:lnTo>
                <a:lnTo>
                  <a:pt x="6718" y="2778"/>
                </a:lnTo>
                <a:lnTo>
                  <a:pt x="6722" y="2782"/>
                </a:lnTo>
                <a:lnTo>
                  <a:pt x="6732" y="2790"/>
                </a:lnTo>
                <a:lnTo>
                  <a:pt x="6740" y="2798"/>
                </a:lnTo>
                <a:lnTo>
                  <a:pt x="6746" y="2804"/>
                </a:lnTo>
                <a:lnTo>
                  <a:pt x="6750" y="2812"/>
                </a:lnTo>
                <a:lnTo>
                  <a:pt x="6750" y="2814"/>
                </a:lnTo>
                <a:lnTo>
                  <a:pt x="6752" y="2814"/>
                </a:lnTo>
                <a:lnTo>
                  <a:pt x="6762" y="2814"/>
                </a:lnTo>
                <a:lnTo>
                  <a:pt x="6768" y="2814"/>
                </a:lnTo>
                <a:lnTo>
                  <a:pt x="6774" y="2814"/>
                </a:lnTo>
                <a:lnTo>
                  <a:pt x="6786" y="2822"/>
                </a:lnTo>
                <a:lnTo>
                  <a:pt x="6800" y="2832"/>
                </a:lnTo>
                <a:lnTo>
                  <a:pt x="6812" y="2844"/>
                </a:lnTo>
                <a:lnTo>
                  <a:pt x="6798" y="2842"/>
                </a:lnTo>
                <a:lnTo>
                  <a:pt x="6794" y="2842"/>
                </a:lnTo>
                <a:lnTo>
                  <a:pt x="6800" y="2846"/>
                </a:lnTo>
                <a:lnTo>
                  <a:pt x="6818" y="2854"/>
                </a:lnTo>
                <a:lnTo>
                  <a:pt x="6828" y="2858"/>
                </a:lnTo>
                <a:lnTo>
                  <a:pt x="6836" y="2862"/>
                </a:lnTo>
                <a:lnTo>
                  <a:pt x="6844" y="2870"/>
                </a:lnTo>
                <a:lnTo>
                  <a:pt x="6848" y="2876"/>
                </a:lnTo>
                <a:lnTo>
                  <a:pt x="6852" y="2876"/>
                </a:lnTo>
                <a:lnTo>
                  <a:pt x="6858" y="2876"/>
                </a:lnTo>
                <a:lnTo>
                  <a:pt x="6862" y="2880"/>
                </a:lnTo>
                <a:lnTo>
                  <a:pt x="6868" y="2882"/>
                </a:lnTo>
                <a:lnTo>
                  <a:pt x="6872" y="2886"/>
                </a:lnTo>
                <a:lnTo>
                  <a:pt x="6874" y="2892"/>
                </a:lnTo>
                <a:lnTo>
                  <a:pt x="6876" y="2898"/>
                </a:lnTo>
                <a:lnTo>
                  <a:pt x="6876" y="2902"/>
                </a:lnTo>
                <a:lnTo>
                  <a:pt x="6880" y="2904"/>
                </a:lnTo>
                <a:lnTo>
                  <a:pt x="6888" y="2904"/>
                </a:lnTo>
                <a:lnTo>
                  <a:pt x="6892" y="2908"/>
                </a:lnTo>
                <a:lnTo>
                  <a:pt x="6894" y="2912"/>
                </a:lnTo>
                <a:lnTo>
                  <a:pt x="6892" y="2928"/>
                </a:lnTo>
                <a:lnTo>
                  <a:pt x="6890" y="2944"/>
                </a:lnTo>
                <a:lnTo>
                  <a:pt x="6890" y="2950"/>
                </a:lnTo>
                <a:lnTo>
                  <a:pt x="6890" y="2954"/>
                </a:lnTo>
                <a:lnTo>
                  <a:pt x="6892" y="2956"/>
                </a:lnTo>
                <a:lnTo>
                  <a:pt x="6890" y="2958"/>
                </a:lnTo>
                <a:lnTo>
                  <a:pt x="6888" y="2962"/>
                </a:lnTo>
                <a:lnTo>
                  <a:pt x="6884" y="2968"/>
                </a:lnTo>
                <a:lnTo>
                  <a:pt x="6884" y="2974"/>
                </a:lnTo>
                <a:lnTo>
                  <a:pt x="6886" y="2978"/>
                </a:lnTo>
                <a:lnTo>
                  <a:pt x="6888" y="2984"/>
                </a:lnTo>
                <a:lnTo>
                  <a:pt x="6888" y="2988"/>
                </a:lnTo>
                <a:lnTo>
                  <a:pt x="6886" y="2990"/>
                </a:lnTo>
                <a:lnTo>
                  <a:pt x="6886" y="2992"/>
                </a:lnTo>
                <a:lnTo>
                  <a:pt x="6894" y="2996"/>
                </a:lnTo>
                <a:lnTo>
                  <a:pt x="6902" y="3002"/>
                </a:lnTo>
                <a:lnTo>
                  <a:pt x="6906" y="3008"/>
                </a:lnTo>
                <a:lnTo>
                  <a:pt x="6908" y="3012"/>
                </a:lnTo>
                <a:lnTo>
                  <a:pt x="6910" y="3016"/>
                </a:lnTo>
                <a:lnTo>
                  <a:pt x="6910" y="3022"/>
                </a:lnTo>
                <a:lnTo>
                  <a:pt x="6912" y="3026"/>
                </a:lnTo>
                <a:lnTo>
                  <a:pt x="6916" y="3026"/>
                </a:lnTo>
                <a:lnTo>
                  <a:pt x="6924" y="3044"/>
                </a:lnTo>
                <a:lnTo>
                  <a:pt x="6930" y="3052"/>
                </a:lnTo>
                <a:lnTo>
                  <a:pt x="6936" y="3058"/>
                </a:lnTo>
                <a:lnTo>
                  <a:pt x="6940" y="3062"/>
                </a:lnTo>
                <a:lnTo>
                  <a:pt x="6942" y="3066"/>
                </a:lnTo>
                <a:lnTo>
                  <a:pt x="6944" y="3064"/>
                </a:lnTo>
                <a:lnTo>
                  <a:pt x="6946" y="3064"/>
                </a:lnTo>
                <a:lnTo>
                  <a:pt x="6948" y="3062"/>
                </a:lnTo>
                <a:lnTo>
                  <a:pt x="6952" y="3064"/>
                </a:lnTo>
                <a:lnTo>
                  <a:pt x="6958" y="3068"/>
                </a:lnTo>
                <a:lnTo>
                  <a:pt x="6960" y="3070"/>
                </a:lnTo>
                <a:lnTo>
                  <a:pt x="6958" y="3070"/>
                </a:lnTo>
                <a:lnTo>
                  <a:pt x="6950" y="3070"/>
                </a:lnTo>
                <a:lnTo>
                  <a:pt x="6942" y="3072"/>
                </a:lnTo>
                <a:lnTo>
                  <a:pt x="6942" y="3074"/>
                </a:lnTo>
                <a:lnTo>
                  <a:pt x="6944" y="3078"/>
                </a:lnTo>
                <a:lnTo>
                  <a:pt x="6952" y="3088"/>
                </a:lnTo>
                <a:lnTo>
                  <a:pt x="6956" y="3098"/>
                </a:lnTo>
                <a:lnTo>
                  <a:pt x="6958" y="3102"/>
                </a:lnTo>
                <a:lnTo>
                  <a:pt x="6962" y="3102"/>
                </a:lnTo>
                <a:lnTo>
                  <a:pt x="6964" y="3100"/>
                </a:lnTo>
                <a:lnTo>
                  <a:pt x="6968" y="3098"/>
                </a:lnTo>
                <a:lnTo>
                  <a:pt x="6970" y="3098"/>
                </a:lnTo>
                <a:lnTo>
                  <a:pt x="6974" y="3100"/>
                </a:lnTo>
                <a:lnTo>
                  <a:pt x="6984" y="3098"/>
                </a:lnTo>
                <a:lnTo>
                  <a:pt x="6996" y="3098"/>
                </a:lnTo>
                <a:lnTo>
                  <a:pt x="7000" y="3098"/>
                </a:lnTo>
                <a:lnTo>
                  <a:pt x="7004" y="3100"/>
                </a:lnTo>
                <a:lnTo>
                  <a:pt x="7008" y="3100"/>
                </a:lnTo>
                <a:lnTo>
                  <a:pt x="7014" y="3100"/>
                </a:lnTo>
                <a:lnTo>
                  <a:pt x="7020" y="3104"/>
                </a:lnTo>
                <a:lnTo>
                  <a:pt x="7026" y="3106"/>
                </a:lnTo>
                <a:lnTo>
                  <a:pt x="7032" y="3108"/>
                </a:lnTo>
                <a:lnTo>
                  <a:pt x="7038" y="3108"/>
                </a:lnTo>
                <a:lnTo>
                  <a:pt x="7042" y="3110"/>
                </a:lnTo>
                <a:lnTo>
                  <a:pt x="7042" y="3112"/>
                </a:lnTo>
                <a:lnTo>
                  <a:pt x="7042" y="3114"/>
                </a:lnTo>
                <a:lnTo>
                  <a:pt x="7036" y="3116"/>
                </a:lnTo>
                <a:lnTo>
                  <a:pt x="7028" y="3118"/>
                </a:lnTo>
                <a:lnTo>
                  <a:pt x="7022" y="3118"/>
                </a:lnTo>
                <a:lnTo>
                  <a:pt x="7006" y="3108"/>
                </a:lnTo>
                <a:lnTo>
                  <a:pt x="6996" y="3104"/>
                </a:lnTo>
                <a:lnTo>
                  <a:pt x="6990" y="3102"/>
                </a:lnTo>
                <a:lnTo>
                  <a:pt x="6986" y="3104"/>
                </a:lnTo>
                <a:lnTo>
                  <a:pt x="6982" y="3108"/>
                </a:lnTo>
                <a:lnTo>
                  <a:pt x="6980" y="3110"/>
                </a:lnTo>
                <a:lnTo>
                  <a:pt x="6978" y="3110"/>
                </a:lnTo>
                <a:lnTo>
                  <a:pt x="6972" y="3110"/>
                </a:lnTo>
                <a:lnTo>
                  <a:pt x="6968" y="3110"/>
                </a:lnTo>
                <a:lnTo>
                  <a:pt x="6966" y="3112"/>
                </a:lnTo>
                <a:lnTo>
                  <a:pt x="6966" y="3116"/>
                </a:lnTo>
                <a:lnTo>
                  <a:pt x="6964" y="3120"/>
                </a:lnTo>
                <a:lnTo>
                  <a:pt x="6962" y="3122"/>
                </a:lnTo>
                <a:lnTo>
                  <a:pt x="6960" y="3124"/>
                </a:lnTo>
                <a:lnTo>
                  <a:pt x="6958" y="3126"/>
                </a:lnTo>
                <a:lnTo>
                  <a:pt x="6960" y="3130"/>
                </a:lnTo>
                <a:lnTo>
                  <a:pt x="6964" y="3134"/>
                </a:lnTo>
                <a:lnTo>
                  <a:pt x="6964" y="3138"/>
                </a:lnTo>
                <a:lnTo>
                  <a:pt x="6964" y="3140"/>
                </a:lnTo>
                <a:lnTo>
                  <a:pt x="6970" y="3142"/>
                </a:lnTo>
                <a:lnTo>
                  <a:pt x="6974" y="3142"/>
                </a:lnTo>
                <a:lnTo>
                  <a:pt x="6976" y="3144"/>
                </a:lnTo>
                <a:lnTo>
                  <a:pt x="6980" y="3148"/>
                </a:lnTo>
                <a:lnTo>
                  <a:pt x="6978" y="3156"/>
                </a:lnTo>
                <a:lnTo>
                  <a:pt x="6976" y="3162"/>
                </a:lnTo>
                <a:lnTo>
                  <a:pt x="6976" y="3166"/>
                </a:lnTo>
                <a:lnTo>
                  <a:pt x="6976" y="3170"/>
                </a:lnTo>
                <a:lnTo>
                  <a:pt x="6982" y="3180"/>
                </a:lnTo>
                <a:lnTo>
                  <a:pt x="6986" y="3184"/>
                </a:lnTo>
                <a:lnTo>
                  <a:pt x="6988" y="3186"/>
                </a:lnTo>
                <a:lnTo>
                  <a:pt x="6990" y="3184"/>
                </a:lnTo>
                <a:lnTo>
                  <a:pt x="6992" y="3178"/>
                </a:lnTo>
                <a:lnTo>
                  <a:pt x="6994" y="3174"/>
                </a:lnTo>
                <a:lnTo>
                  <a:pt x="6996" y="3172"/>
                </a:lnTo>
                <a:lnTo>
                  <a:pt x="6998" y="3172"/>
                </a:lnTo>
                <a:lnTo>
                  <a:pt x="7000" y="3174"/>
                </a:lnTo>
                <a:lnTo>
                  <a:pt x="7006" y="3184"/>
                </a:lnTo>
                <a:lnTo>
                  <a:pt x="7008" y="3196"/>
                </a:lnTo>
                <a:lnTo>
                  <a:pt x="7008" y="3204"/>
                </a:lnTo>
                <a:lnTo>
                  <a:pt x="7010" y="3206"/>
                </a:lnTo>
                <a:lnTo>
                  <a:pt x="7012" y="3206"/>
                </a:lnTo>
                <a:lnTo>
                  <a:pt x="7014" y="3200"/>
                </a:lnTo>
                <a:lnTo>
                  <a:pt x="7018" y="3190"/>
                </a:lnTo>
                <a:lnTo>
                  <a:pt x="7018" y="3184"/>
                </a:lnTo>
                <a:lnTo>
                  <a:pt x="7020" y="3182"/>
                </a:lnTo>
                <a:lnTo>
                  <a:pt x="7022" y="3184"/>
                </a:lnTo>
                <a:lnTo>
                  <a:pt x="7026" y="3190"/>
                </a:lnTo>
                <a:lnTo>
                  <a:pt x="7032" y="3200"/>
                </a:lnTo>
                <a:lnTo>
                  <a:pt x="7036" y="3204"/>
                </a:lnTo>
                <a:lnTo>
                  <a:pt x="7040" y="3204"/>
                </a:lnTo>
                <a:lnTo>
                  <a:pt x="7040" y="3200"/>
                </a:lnTo>
                <a:lnTo>
                  <a:pt x="7040" y="3192"/>
                </a:lnTo>
                <a:lnTo>
                  <a:pt x="7032" y="3172"/>
                </a:lnTo>
                <a:lnTo>
                  <a:pt x="7024" y="3150"/>
                </a:lnTo>
                <a:lnTo>
                  <a:pt x="7022" y="3144"/>
                </a:lnTo>
                <a:lnTo>
                  <a:pt x="7022" y="3142"/>
                </a:lnTo>
                <a:lnTo>
                  <a:pt x="7024" y="3142"/>
                </a:lnTo>
                <a:lnTo>
                  <a:pt x="7030" y="3144"/>
                </a:lnTo>
                <a:lnTo>
                  <a:pt x="7034" y="3146"/>
                </a:lnTo>
                <a:lnTo>
                  <a:pt x="7036" y="3150"/>
                </a:lnTo>
                <a:lnTo>
                  <a:pt x="7038" y="3154"/>
                </a:lnTo>
                <a:lnTo>
                  <a:pt x="7040" y="3158"/>
                </a:lnTo>
                <a:lnTo>
                  <a:pt x="7044" y="3158"/>
                </a:lnTo>
                <a:lnTo>
                  <a:pt x="7052" y="3152"/>
                </a:lnTo>
                <a:lnTo>
                  <a:pt x="7054" y="3152"/>
                </a:lnTo>
                <a:lnTo>
                  <a:pt x="7056" y="3150"/>
                </a:lnTo>
                <a:lnTo>
                  <a:pt x="7054" y="3146"/>
                </a:lnTo>
                <a:lnTo>
                  <a:pt x="7050" y="3142"/>
                </a:lnTo>
                <a:lnTo>
                  <a:pt x="7044" y="3140"/>
                </a:lnTo>
                <a:lnTo>
                  <a:pt x="7040" y="3140"/>
                </a:lnTo>
                <a:lnTo>
                  <a:pt x="7040" y="3138"/>
                </a:lnTo>
                <a:lnTo>
                  <a:pt x="7040" y="3134"/>
                </a:lnTo>
                <a:lnTo>
                  <a:pt x="7038" y="3130"/>
                </a:lnTo>
                <a:lnTo>
                  <a:pt x="7036" y="3128"/>
                </a:lnTo>
                <a:lnTo>
                  <a:pt x="7038" y="3124"/>
                </a:lnTo>
                <a:lnTo>
                  <a:pt x="7044" y="3120"/>
                </a:lnTo>
                <a:lnTo>
                  <a:pt x="7052" y="3118"/>
                </a:lnTo>
                <a:lnTo>
                  <a:pt x="7056" y="3118"/>
                </a:lnTo>
                <a:lnTo>
                  <a:pt x="7058" y="3120"/>
                </a:lnTo>
                <a:lnTo>
                  <a:pt x="7066" y="3132"/>
                </a:lnTo>
                <a:lnTo>
                  <a:pt x="7072" y="3136"/>
                </a:lnTo>
                <a:lnTo>
                  <a:pt x="7074" y="3138"/>
                </a:lnTo>
                <a:lnTo>
                  <a:pt x="7076" y="3138"/>
                </a:lnTo>
                <a:lnTo>
                  <a:pt x="7078" y="3136"/>
                </a:lnTo>
                <a:lnTo>
                  <a:pt x="7078" y="3134"/>
                </a:lnTo>
                <a:lnTo>
                  <a:pt x="7078" y="3128"/>
                </a:lnTo>
                <a:lnTo>
                  <a:pt x="7076" y="3120"/>
                </a:lnTo>
                <a:lnTo>
                  <a:pt x="7076" y="3114"/>
                </a:lnTo>
                <a:lnTo>
                  <a:pt x="7076" y="3110"/>
                </a:lnTo>
                <a:lnTo>
                  <a:pt x="7076" y="3108"/>
                </a:lnTo>
                <a:lnTo>
                  <a:pt x="7070" y="3104"/>
                </a:lnTo>
                <a:lnTo>
                  <a:pt x="7062" y="3102"/>
                </a:lnTo>
                <a:lnTo>
                  <a:pt x="7060" y="3100"/>
                </a:lnTo>
                <a:lnTo>
                  <a:pt x="7058" y="3096"/>
                </a:lnTo>
                <a:lnTo>
                  <a:pt x="7054" y="3092"/>
                </a:lnTo>
                <a:lnTo>
                  <a:pt x="7052" y="3092"/>
                </a:lnTo>
                <a:lnTo>
                  <a:pt x="7048" y="3090"/>
                </a:lnTo>
                <a:lnTo>
                  <a:pt x="7044" y="3086"/>
                </a:lnTo>
                <a:lnTo>
                  <a:pt x="7042" y="3082"/>
                </a:lnTo>
                <a:lnTo>
                  <a:pt x="7036" y="3078"/>
                </a:lnTo>
                <a:lnTo>
                  <a:pt x="7024" y="3074"/>
                </a:lnTo>
                <a:lnTo>
                  <a:pt x="7016" y="3072"/>
                </a:lnTo>
                <a:lnTo>
                  <a:pt x="7016" y="3070"/>
                </a:lnTo>
                <a:lnTo>
                  <a:pt x="7022" y="3068"/>
                </a:lnTo>
                <a:lnTo>
                  <a:pt x="7030" y="3068"/>
                </a:lnTo>
                <a:lnTo>
                  <a:pt x="7032" y="3064"/>
                </a:lnTo>
                <a:lnTo>
                  <a:pt x="7032" y="3060"/>
                </a:lnTo>
                <a:lnTo>
                  <a:pt x="7032" y="3056"/>
                </a:lnTo>
                <a:lnTo>
                  <a:pt x="7028" y="3050"/>
                </a:lnTo>
                <a:lnTo>
                  <a:pt x="7030" y="3048"/>
                </a:lnTo>
                <a:lnTo>
                  <a:pt x="7034" y="3046"/>
                </a:lnTo>
                <a:lnTo>
                  <a:pt x="7036" y="3048"/>
                </a:lnTo>
                <a:lnTo>
                  <a:pt x="7038" y="3048"/>
                </a:lnTo>
                <a:lnTo>
                  <a:pt x="7038" y="3054"/>
                </a:lnTo>
                <a:lnTo>
                  <a:pt x="7038" y="3060"/>
                </a:lnTo>
                <a:lnTo>
                  <a:pt x="7040" y="3060"/>
                </a:lnTo>
                <a:lnTo>
                  <a:pt x="7042" y="3058"/>
                </a:lnTo>
                <a:lnTo>
                  <a:pt x="7044" y="3056"/>
                </a:lnTo>
                <a:lnTo>
                  <a:pt x="7046" y="3052"/>
                </a:lnTo>
                <a:lnTo>
                  <a:pt x="7044" y="3046"/>
                </a:lnTo>
                <a:lnTo>
                  <a:pt x="7038" y="3038"/>
                </a:lnTo>
                <a:lnTo>
                  <a:pt x="7032" y="3028"/>
                </a:lnTo>
                <a:lnTo>
                  <a:pt x="7024" y="3018"/>
                </a:lnTo>
                <a:lnTo>
                  <a:pt x="7018" y="3010"/>
                </a:lnTo>
                <a:lnTo>
                  <a:pt x="7016" y="3000"/>
                </a:lnTo>
                <a:lnTo>
                  <a:pt x="7014" y="2996"/>
                </a:lnTo>
                <a:lnTo>
                  <a:pt x="7016" y="2990"/>
                </a:lnTo>
                <a:lnTo>
                  <a:pt x="7020" y="2984"/>
                </a:lnTo>
                <a:lnTo>
                  <a:pt x="7026" y="2978"/>
                </a:lnTo>
                <a:lnTo>
                  <a:pt x="7028" y="2976"/>
                </a:lnTo>
                <a:lnTo>
                  <a:pt x="7030" y="2976"/>
                </a:lnTo>
                <a:lnTo>
                  <a:pt x="7030" y="2980"/>
                </a:lnTo>
                <a:lnTo>
                  <a:pt x="7030" y="2984"/>
                </a:lnTo>
                <a:lnTo>
                  <a:pt x="7030" y="2988"/>
                </a:lnTo>
                <a:lnTo>
                  <a:pt x="7032" y="2988"/>
                </a:lnTo>
                <a:lnTo>
                  <a:pt x="7036" y="2990"/>
                </a:lnTo>
                <a:lnTo>
                  <a:pt x="7042" y="2994"/>
                </a:lnTo>
                <a:lnTo>
                  <a:pt x="7044" y="2998"/>
                </a:lnTo>
                <a:lnTo>
                  <a:pt x="7046" y="3004"/>
                </a:lnTo>
                <a:lnTo>
                  <a:pt x="7048" y="3008"/>
                </a:lnTo>
                <a:lnTo>
                  <a:pt x="7050" y="3012"/>
                </a:lnTo>
                <a:lnTo>
                  <a:pt x="7056" y="3014"/>
                </a:lnTo>
                <a:lnTo>
                  <a:pt x="7058" y="3014"/>
                </a:lnTo>
                <a:lnTo>
                  <a:pt x="7060" y="3012"/>
                </a:lnTo>
                <a:lnTo>
                  <a:pt x="7060" y="3010"/>
                </a:lnTo>
                <a:lnTo>
                  <a:pt x="7058" y="3008"/>
                </a:lnTo>
                <a:lnTo>
                  <a:pt x="7054" y="3002"/>
                </a:lnTo>
                <a:lnTo>
                  <a:pt x="7052" y="2996"/>
                </a:lnTo>
                <a:lnTo>
                  <a:pt x="7054" y="2996"/>
                </a:lnTo>
                <a:lnTo>
                  <a:pt x="7062" y="3002"/>
                </a:lnTo>
                <a:lnTo>
                  <a:pt x="7070" y="3010"/>
                </a:lnTo>
                <a:lnTo>
                  <a:pt x="7074" y="3012"/>
                </a:lnTo>
                <a:lnTo>
                  <a:pt x="7076" y="3010"/>
                </a:lnTo>
                <a:lnTo>
                  <a:pt x="7076" y="3008"/>
                </a:lnTo>
                <a:lnTo>
                  <a:pt x="7070" y="3000"/>
                </a:lnTo>
                <a:lnTo>
                  <a:pt x="7064" y="2992"/>
                </a:lnTo>
                <a:lnTo>
                  <a:pt x="7066" y="2990"/>
                </a:lnTo>
                <a:lnTo>
                  <a:pt x="7080" y="2998"/>
                </a:lnTo>
                <a:lnTo>
                  <a:pt x="7086" y="3002"/>
                </a:lnTo>
                <a:lnTo>
                  <a:pt x="7090" y="3002"/>
                </a:lnTo>
                <a:lnTo>
                  <a:pt x="7090" y="3000"/>
                </a:lnTo>
                <a:lnTo>
                  <a:pt x="7084" y="2994"/>
                </a:lnTo>
                <a:lnTo>
                  <a:pt x="7076" y="2988"/>
                </a:lnTo>
                <a:lnTo>
                  <a:pt x="7072" y="2986"/>
                </a:lnTo>
                <a:lnTo>
                  <a:pt x="7068" y="2986"/>
                </a:lnTo>
                <a:lnTo>
                  <a:pt x="7070" y="2982"/>
                </a:lnTo>
                <a:lnTo>
                  <a:pt x="7070" y="2980"/>
                </a:lnTo>
                <a:lnTo>
                  <a:pt x="7068" y="2976"/>
                </a:lnTo>
                <a:lnTo>
                  <a:pt x="7066" y="2974"/>
                </a:lnTo>
                <a:lnTo>
                  <a:pt x="7064" y="2972"/>
                </a:lnTo>
                <a:lnTo>
                  <a:pt x="7072" y="2970"/>
                </a:lnTo>
                <a:lnTo>
                  <a:pt x="7078" y="2968"/>
                </a:lnTo>
                <a:lnTo>
                  <a:pt x="7082" y="2966"/>
                </a:lnTo>
                <a:lnTo>
                  <a:pt x="7088" y="2962"/>
                </a:lnTo>
                <a:lnTo>
                  <a:pt x="7094" y="2958"/>
                </a:lnTo>
                <a:lnTo>
                  <a:pt x="7096" y="2958"/>
                </a:lnTo>
                <a:lnTo>
                  <a:pt x="7102" y="2960"/>
                </a:lnTo>
                <a:lnTo>
                  <a:pt x="7106" y="2962"/>
                </a:lnTo>
                <a:lnTo>
                  <a:pt x="7110" y="2960"/>
                </a:lnTo>
                <a:lnTo>
                  <a:pt x="7114" y="2958"/>
                </a:lnTo>
                <a:lnTo>
                  <a:pt x="7120" y="2956"/>
                </a:lnTo>
                <a:lnTo>
                  <a:pt x="7124" y="2956"/>
                </a:lnTo>
                <a:lnTo>
                  <a:pt x="7128" y="2958"/>
                </a:lnTo>
                <a:lnTo>
                  <a:pt x="7134" y="2960"/>
                </a:lnTo>
                <a:lnTo>
                  <a:pt x="7140" y="2962"/>
                </a:lnTo>
                <a:lnTo>
                  <a:pt x="7148" y="2962"/>
                </a:lnTo>
                <a:lnTo>
                  <a:pt x="7154" y="2962"/>
                </a:lnTo>
                <a:lnTo>
                  <a:pt x="7156" y="2964"/>
                </a:lnTo>
                <a:lnTo>
                  <a:pt x="7158" y="2968"/>
                </a:lnTo>
                <a:lnTo>
                  <a:pt x="7158" y="2974"/>
                </a:lnTo>
                <a:lnTo>
                  <a:pt x="7164" y="2976"/>
                </a:lnTo>
                <a:lnTo>
                  <a:pt x="7170" y="2978"/>
                </a:lnTo>
                <a:lnTo>
                  <a:pt x="7178" y="2976"/>
                </a:lnTo>
                <a:lnTo>
                  <a:pt x="7188" y="2974"/>
                </a:lnTo>
                <a:lnTo>
                  <a:pt x="7186" y="2976"/>
                </a:lnTo>
                <a:lnTo>
                  <a:pt x="7168" y="2986"/>
                </a:lnTo>
                <a:lnTo>
                  <a:pt x="7164" y="2990"/>
                </a:lnTo>
                <a:lnTo>
                  <a:pt x="7162" y="2998"/>
                </a:lnTo>
                <a:lnTo>
                  <a:pt x="7164" y="3002"/>
                </a:lnTo>
                <a:lnTo>
                  <a:pt x="7166" y="3000"/>
                </a:lnTo>
                <a:lnTo>
                  <a:pt x="7180" y="2988"/>
                </a:lnTo>
                <a:lnTo>
                  <a:pt x="7190" y="2980"/>
                </a:lnTo>
                <a:lnTo>
                  <a:pt x="7200" y="2976"/>
                </a:lnTo>
                <a:lnTo>
                  <a:pt x="7206" y="2972"/>
                </a:lnTo>
                <a:lnTo>
                  <a:pt x="7212" y="2964"/>
                </a:lnTo>
                <a:lnTo>
                  <a:pt x="7216" y="2956"/>
                </a:lnTo>
                <a:lnTo>
                  <a:pt x="7220" y="2952"/>
                </a:lnTo>
                <a:lnTo>
                  <a:pt x="7222" y="2952"/>
                </a:lnTo>
                <a:lnTo>
                  <a:pt x="7224" y="2952"/>
                </a:lnTo>
                <a:lnTo>
                  <a:pt x="7230" y="2956"/>
                </a:lnTo>
                <a:lnTo>
                  <a:pt x="7232" y="2956"/>
                </a:lnTo>
                <a:lnTo>
                  <a:pt x="7236" y="2954"/>
                </a:lnTo>
                <a:lnTo>
                  <a:pt x="7240" y="2952"/>
                </a:lnTo>
                <a:lnTo>
                  <a:pt x="7246" y="2952"/>
                </a:lnTo>
                <a:lnTo>
                  <a:pt x="7256" y="2954"/>
                </a:lnTo>
                <a:lnTo>
                  <a:pt x="7266" y="2956"/>
                </a:lnTo>
                <a:lnTo>
                  <a:pt x="7270" y="2954"/>
                </a:lnTo>
                <a:lnTo>
                  <a:pt x="7274" y="2950"/>
                </a:lnTo>
                <a:lnTo>
                  <a:pt x="7278" y="2944"/>
                </a:lnTo>
                <a:lnTo>
                  <a:pt x="7278" y="2942"/>
                </a:lnTo>
                <a:lnTo>
                  <a:pt x="7276" y="2940"/>
                </a:lnTo>
                <a:lnTo>
                  <a:pt x="7268" y="2938"/>
                </a:lnTo>
                <a:lnTo>
                  <a:pt x="7256" y="2934"/>
                </a:lnTo>
                <a:lnTo>
                  <a:pt x="7244" y="2926"/>
                </a:lnTo>
                <a:lnTo>
                  <a:pt x="7238" y="2918"/>
                </a:lnTo>
                <a:lnTo>
                  <a:pt x="7236" y="2910"/>
                </a:lnTo>
                <a:lnTo>
                  <a:pt x="7236" y="2900"/>
                </a:lnTo>
                <a:lnTo>
                  <a:pt x="7236" y="2896"/>
                </a:lnTo>
                <a:lnTo>
                  <a:pt x="7234" y="2892"/>
                </a:lnTo>
                <a:lnTo>
                  <a:pt x="7230" y="2890"/>
                </a:lnTo>
                <a:lnTo>
                  <a:pt x="7226" y="2888"/>
                </a:lnTo>
                <a:lnTo>
                  <a:pt x="7224" y="2884"/>
                </a:lnTo>
                <a:lnTo>
                  <a:pt x="7224" y="2882"/>
                </a:lnTo>
                <a:lnTo>
                  <a:pt x="7224" y="2878"/>
                </a:lnTo>
                <a:lnTo>
                  <a:pt x="7222" y="2876"/>
                </a:lnTo>
                <a:lnTo>
                  <a:pt x="7216" y="2874"/>
                </a:lnTo>
                <a:lnTo>
                  <a:pt x="7212" y="2872"/>
                </a:lnTo>
                <a:lnTo>
                  <a:pt x="7220" y="2864"/>
                </a:lnTo>
                <a:lnTo>
                  <a:pt x="7226" y="2860"/>
                </a:lnTo>
                <a:lnTo>
                  <a:pt x="7230" y="2856"/>
                </a:lnTo>
                <a:lnTo>
                  <a:pt x="7232" y="2852"/>
                </a:lnTo>
                <a:lnTo>
                  <a:pt x="7232" y="2848"/>
                </a:lnTo>
                <a:lnTo>
                  <a:pt x="7230" y="2840"/>
                </a:lnTo>
                <a:lnTo>
                  <a:pt x="7232" y="2834"/>
                </a:lnTo>
                <a:lnTo>
                  <a:pt x="7234" y="2826"/>
                </a:lnTo>
                <a:lnTo>
                  <a:pt x="7240" y="2822"/>
                </a:lnTo>
                <a:lnTo>
                  <a:pt x="7244" y="2820"/>
                </a:lnTo>
                <a:lnTo>
                  <a:pt x="7250" y="2822"/>
                </a:lnTo>
                <a:lnTo>
                  <a:pt x="7254" y="2822"/>
                </a:lnTo>
                <a:lnTo>
                  <a:pt x="7256" y="2818"/>
                </a:lnTo>
                <a:lnTo>
                  <a:pt x="7258" y="2812"/>
                </a:lnTo>
                <a:lnTo>
                  <a:pt x="7258" y="2800"/>
                </a:lnTo>
                <a:lnTo>
                  <a:pt x="7262" y="2776"/>
                </a:lnTo>
                <a:lnTo>
                  <a:pt x="7264" y="2766"/>
                </a:lnTo>
                <a:lnTo>
                  <a:pt x="7268" y="2758"/>
                </a:lnTo>
                <a:lnTo>
                  <a:pt x="7272" y="2752"/>
                </a:lnTo>
                <a:lnTo>
                  <a:pt x="7278" y="2746"/>
                </a:lnTo>
                <a:lnTo>
                  <a:pt x="7284" y="2742"/>
                </a:lnTo>
                <a:lnTo>
                  <a:pt x="7292" y="2740"/>
                </a:lnTo>
                <a:lnTo>
                  <a:pt x="7300" y="2736"/>
                </a:lnTo>
                <a:lnTo>
                  <a:pt x="7302" y="2730"/>
                </a:lnTo>
                <a:lnTo>
                  <a:pt x="7304" y="2724"/>
                </a:lnTo>
                <a:lnTo>
                  <a:pt x="7306" y="2716"/>
                </a:lnTo>
                <a:lnTo>
                  <a:pt x="7306" y="2708"/>
                </a:lnTo>
                <a:lnTo>
                  <a:pt x="7304" y="2704"/>
                </a:lnTo>
                <a:lnTo>
                  <a:pt x="7302" y="2702"/>
                </a:lnTo>
                <a:lnTo>
                  <a:pt x="7300" y="2696"/>
                </a:lnTo>
                <a:lnTo>
                  <a:pt x="7300" y="2688"/>
                </a:lnTo>
                <a:lnTo>
                  <a:pt x="7304" y="2688"/>
                </a:lnTo>
                <a:lnTo>
                  <a:pt x="7310" y="2690"/>
                </a:lnTo>
                <a:lnTo>
                  <a:pt x="7316" y="2688"/>
                </a:lnTo>
                <a:lnTo>
                  <a:pt x="7320" y="2684"/>
                </a:lnTo>
                <a:lnTo>
                  <a:pt x="7332" y="2674"/>
                </a:lnTo>
                <a:lnTo>
                  <a:pt x="7340" y="2666"/>
                </a:lnTo>
                <a:lnTo>
                  <a:pt x="7344" y="2658"/>
                </a:lnTo>
                <a:lnTo>
                  <a:pt x="7346" y="2648"/>
                </a:lnTo>
                <a:lnTo>
                  <a:pt x="7346" y="2644"/>
                </a:lnTo>
                <a:lnTo>
                  <a:pt x="7348" y="2640"/>
                </a:lnTo>
                <a:lnTo>
                  <a:pt x="7352" y="2640"/>
                </a:lnTo>
                <a:lnTo>
                  <a:pt x="7356" y="2638"/>
                </a:lnTo>
                <a:lnTo>
                  <a:pt x="7366" y="2638"/>
                </a:lnTo>
                <a:lnTo>
                  <a:pt x="7374" y="2636"/>
                </a:lnTo>
                <a:lnTo>
                  <a:pt x="7382" y="2634"/>
                </a:lnTo>
                <a:lnTo>
                  <a:pt x="7386" y="2636"/>
                </a:lnTo>
                <a:lnTo>
                  <a:pt x="7390" y="2636"/>
                </a:lnTo>
                <a:lnTo>
                  <a:pt x="7390" y="2630"/>
                </a:lnTo>
                <a:lnTo>
                  <a:pt x="7392" y="2612"/>
                </a:lnTo>
                <a:lnTo>
                  <a:pt x="7394" y="2610"/>
                </a:lnTo>
                <a:lnTo>
                  <a:pt x="7396" y="2616"/>
                </a:lnTo>
                <a:lnTo>
                  <a:pt x="7396" y="2626"/>
                </a:lnTo>
                <a:lnTo>
                  <a:pt x="7396" y="2634"/>
                </a:lnTo>
                <a:lnTo>
                  <a:pt x="7398" y="2636"/>
                </a:lnTo>
                <a:lnTo>
                  <a:pt x="7402" y="2638"/>
                </a:lnTo>
                <a:lnTo>
                  <a:pt x="7408" y="2640"/>
                </a:lnTo>
                <a:lnTo>
                  <a:pt x="7418" y="2640"/>
                </a:lnTo>
                <a:lnTo>
                  <a:pt x="7410" y="2642"/>
                </a:lnTo>
                <a:lnTo>
                  <a:pt x="7404" y="2644"/>
                </a:lnTo>
                <a:lnTo>
                  <a:pt x="7392" y="2642"/>
                </a:lnTo>
                <a:lnTo>
                  <a:pt x="7384" y="2640"/>
                </a:lnTo>
                <a:lnTo>
                  <a:pt x="7382" y="2640"/>
                </a:lnTo>
                <a:lnTo>
                  <a:pt x="7380" y="2642"/>
                </a:lnTo>
                <a:lnTo>
                  <a:pt x="7380" y="2644"/>
                </a:lnTo>
                <a:lnTo>
                  <a:pt x="7384" y="2648"/>
                </a:lnTo>
                <a:lnTo>
                  <a:pt x="7392" y="2654"/>
                </a:lnTo>
                <a:lnTo>
                  <a:pt x="7402" y="2660"/>
                </a:lnTo>
                <a:lnTo>
                  <a:pt x="7406" y="2664"/>
                </a:lnTo>
                <a:lnTo>
                  <a:pt x="7406" y="2666"/>
                </a:lnTo>
                <a:lnTo>
                  <a:pt x="7408" y="2668"/>
                </a:lnTo>
                <a:lnTo>
                  <a:pt x="7412" y="2668"/>
                </a:lnTo>
                <a:lnTo>
                  <a:pt x="7424" y="2666"/>
                </a:lnTo>
                <a:lnTo>
                  <a:pt x="7438" y="2666"/>
                </a:lnTo>
                <a:lnTo>
                  <a:pt x="7444" y="2666"/>
                </a:lnTo>
                <a:lnTo>
                  <a:pt x="7448" y="2666"/>
                </a:lnTo>
                <a:lnTo>
                  <a:pt x="7450" y="2668"/>
                </a:lnTo>
                <a:lnTo>
                  <a:pt x="7454" y="2668"/>
                </a:lnTo>
                <a:lnTo>
                  <a:pt x="7458" y="2668"/>
                </a:lnTo>
                <a:lnTo>
                  <a:pt x="7460" y="2666"/>
                </a:lnTo>
                <a:lnTo>
                  <a:pt x="7464" y="2672"/>
                </a:lnTo>
                <a:lnTo>
                  <a:pt x="7464" y="2676"/>
                </a:lnTo>
                <a:lnTo>
                  <a:pt x="7464" y="2678"/>
                </a:lnTo>
                <a:lnTo>
                  <a:pt x="7458" y="2682"/>
                </a:lnTo>
                <a:lnTo>
                  <a:pt x="7440" y="2692"/>
                </a:lnTo>
                <a:lnTo>
                  <a:pt x="7422" y="2700"/>
                </a:lnTo>
                <a:lnTo>
                  <a:pt x="7416" y="2704"/>
                </a:lnTo>
                <a:lnTo>
                  <a:pt x="7416" y="2706"/>
                </a:lnTo>
                <a:lnTo>
                  <a:pt x="7416" y="2708"/>
                </a:lnTo>
                <a:lnTo>
                  <a:pt x="7420" y="2710"/>
                </a:lnTo>
                <a:lnTo>
                  <a:pt x="7426" y="2712"/>
                </a:lnTo>
                <a:lnTo>
                  <a:pt x="7440" y="2716"/>
                </a:lnTo>
                <a:lnTo>
                  <a:pt x="7446" y="2718"/>
                </a:lnTo>
                <a:lnTo>
                  <a:pt x="7452" y="2722"/>
                </a:lnTo>
                <a:lnTo>
                  <a:pt x="7458" y="2726"/>
                </a:lnTo>
                <a:lnTo>
                  <a:pt x="7458" y="2734"/>
                </a:lnTo>
                <a:lnTo>
                  <a:pt x="7458" y="2742"/>
                </a:lnTo>
                <a:lnTo>
                  <a:pt x="7456" y="2746"/>
                </a:lnTo>
                <a:lnTo>
                  <a:pt x="7452" y="2750"/>
                </a:lnTo>
                <a:lnTo>
                  <a:pt x="7452" y="2752"/>
                </a:lnTo>
                <a:lnTo>
                  <a:pt x="7458" y="2760"/>
                </a:lnTo>
                <a:lnTo>
                  <a:pt x="7466" y="2764"/>
                </a:lnTo>
                <a:lnTo>
                  <a:pt x="7472" y="2764"/>
                </a:lnTo>
                <a:lnTo>
                  <a:pt x="7478" y="2762"/>
                </a:lnTo>
                <a:lnTo>
                  <a:pt x="7484" y="2760"/>
                </a:lnTo>
                <a:lnTo>
                  <a:pt x="7494" y="2750"/>
                </a:lnTo>
                <a:lnTo>
                  <a:pt x="7506" y="2740"/>
                </a:lnTo>
                <a:lnTo>
                  <a:pt x="7510" y="2738"/>
                </a:lnTo>
                <a:lnTo>
                  <a:pt x="7514" y="2736"/>
                </a:lnTo>
                <a:lnTo>
                  <a:pt x="7518" y="2738"/>
                </a:lnTo>
                <a:lnTo>
                  <a:pt x="7520" y="2738"/>
                </a:lnTo>
                <a:lnTo>
                  <a:pt x="7528" y="2734"/>
                </a:lnTo>
                <a:lnTo>
                  <a:pt x="7534" y="2728"/>
                </a:lnTo>
                <a:lnTo>
                  <a:pt x="7540" y="2724"/>
                </a:lnTo>
                <a:lnTo>
                  <a:pt x="7544" y="2724"/>
                </a:lnTo>
                <a:lnTo>
                  <a:pt x="7546" y="2726"/>
                </a:lnTo>
                <a:lnTo>
                  <a:pt x="7554" y="2730"/>
                </a:lnTo>
                <a:lnTo>
                  <a:pt x="7560" y="2730"/>
                </a:lnTo>
                <a:lnTo>
                  <a:pt x="7566" y="2730"/>
                </a:lnTo>
                <a:lnTo>
                  <a:pt x="7576" y="2724"/>
                </a:lnTo>
                <a:lnTo>
                  <a:pt x="7578" y="2724"/>
                </a:lnTo>
                <a:lnTo>
                  <a:pt x="7578" y="2722"/>
                </a:lnTo>
                <a:lnTo>
                  <a:pt x="7576" y="2718"/>
                </a:lnTo>
                <a:lnTo>
                  <a:pt x="7576" y="2716"/>
                </a:lnTo>
                <a:lnTo>
                  <a:pt x="7578" y="2712"/>
                </a:lnTo>
                <a:lnTo>
                  <a:pt x="7580" y="2706"/>
                </a:lnTo>
                <a:lnTo>
                  <a:pt x="7578" y="2704"/>
                </a:lnTo>
                <a:lnTo>
                  <a:pt x="7570" y="2702"/>
                </a:lnTo>
                <a:lnTo>
                  <a:pt x="7558" y="2704"/>
                </a:lnTo>
                <a:lnTo>
                  <a:pt x="7552" y="2706"/>
                </a:lnTo>
                <a:lnTo>
                  <a:pt x="7548" y="2708"/>
                </a:lnTo>
                <a:lnTo>
                  <a:pt x="7540" y="2712"/>
                </a:lnTo>
                <a:lnTo>
                  <a:pt x="7536" y="2712"/>
                </a:lnTo>
                <a:lnTo>
                  <a:pt x="7532" y="2710"/>
                </a:lnTo>
                <a:lnTo>
                  <a:pt x="7526" y="2704"/>
                </a:lnTo>
                <a:lnTo>
                  <a:pt x="7520" y="2694"/>
                </a:lnTo>
                <a:lnTo>
                  <a:pt x="7510" y="2676"/>
                </a:lnTo>
                <a:lnTo>
                  <a:pt x="7508" y="2666"/>
                </a:lnTo>
                <a:lnTo>
                  <a:pt x="7508" y="2664"/>
                </a:lnTo>
                <a:lnTo>
                  <a:pt x="7510" y="2662"/>
                </a:lnTo>
                <a:lnTo>
                  <a:pt x="7514" y="2660"/>
                </a:lnTo>
                <a:lnTo>
                  <a:pt x="7520" y="2656"/>
                </a:lnTo>
                <a:lnTo>
                  <a:pt x="7522" y="2656"/>
                </a:lnTo>
                <a:lnTo>
                  <a:pt x="7524" y="2658"/>
                </a:lnTo>
                <a:lnTo>
                  <a:pt x="7522" y="2662"/>
                </a:lnTo>
                <a:lnTo>
                  <a:pt x="7522" y="2666"/>
                </a:lnTo>
                <a:lnTo>
                  <a:pt x="7526" y="2662"/>
                </a:lnTo>
                <a:lnTo>
                  <a:pt x="7536" y="2654"/>
                </a:lnTo>
                <a:lnTo>
                  <a:pt x="7546" y="2644"/>
                </a:lnTo>
                <a:lnTo>
                  <a:pt x="7556" y="2636"/>
                </a:lnTo>
                <a:lnTo>
                  <a:pt x="7560" y="2634"/>
                </a:lnTo>
                <a:lnTo>
                  <a:pt x="7564" y="2634"/>
                </a:lnTo>
                <a:lnTo>
                  <a:pt x="7572" y="2636"/>
                </a:lnTo>
                <a:lnTo>
                  <a:pt x="7580" y="2634"/>
                </a:lnTo>
                <a:lnTo>
                  <a:pt x="7590" y="2630"/>
                </a:lnTo>
                <a:lnTo>
                  <a:pt x="7600" y="2624"/>
                </a:lnTo>
                <a:lnTo>
                  <a:pt x="7618" y="2614"/>
                </a:lnTo>
                <a:lnTo>
                  <a:pt x="7628" y="2608"/>
                </a:lnTo>
                <a:lnTo>
                  <a:pt x="7638" y="2610"/>
                </a:lnTo>
                <a:lnTo>
                  <a:pt x="7642" y="2612"/>
                </a:lnTo>
                <a:lnTo>
                  <a:pt x="7644" y="2614"/>
                </a:lnTo>
                <a:lnTo>
                  <a:pt x="7648" y="2610"/>
                </a:lnTo>
                <a:lnTo>
                  <a:pt x="7658" y="2604"/>
                </a:lnTo>
                <a:lnTo>
                  <a:pt x="7660" y="2604"/>
                </a:lnTo>
                <a:lnTo>
                  <a:pt x="7660" y="2606"/>
                </a:lnTo>
                <a:lnTo>
                  <a:pt x="7666" y="2608"/>
                </a:lnTo>
                <a:lnTo>
                  <a:pt x="7670" y="2606"/>
                </a:lnTo>
                <a:lnTo>
                  <a:pt x="7676" y="2604"/>
                </a:lnTo>
                <a:lnTo>
                  <a:pt x="7682" y="2602"/>
                </a:lnTo>
                <a:lnTo>
                  <a:pt x="7686" y="2600"/>
                </a:lnTo>
                <a:lnTo>
                  <a:pt x="7688" y="2602"/>
                </a:lnTo>
                <a:lnTo>
                  <a:pt x="7690" y="2604"/>
                </a:lnTo>
                <a:lnTo>
                  <a:pt x="7688" y="2608"/>
                </a:lnTo>
                <a:lnTo>
                  <a:pt x="7686" y="2612"/>
                </a:lnTo>
                <a:lnTo>
                  <a:pt x="7680" y="2614"/>
                </a:lnTo>
                <a:lnTo>
                  <a:pt x="7674" y="2618"/>
                </a:lnTo>
                <a:lnTo>
                  <a:pt x="7664" y="2620"/>
                </a:lnTo>
                <a:lnTo>
                  <a:pt x="7658" y="2624"/>
                </a:lnTo>
                <a:lnTo>
                  <a:pt x="7652" y="2628"/>
                </a:lnTo>
                <a:lnTo>
                  <a:pt x="7646" y="2632"/>
                </a:lnTo>
                <a:lnTo>
                  <a:pt x="7634" y="2634"/>
                </a:lnTo>
                <a:lnTo>
                  <a:pt x="7630" y="2636"/>
                </a:lnTo>
                <a:lnTo>
                  <a:pt x="7628" y="2638"/>
                </a:lnTo>
                <a:lnTo>
                  <a:pt x="7628" y="2640"/>
                </a:lnTo>
                <a:lnTo>
                  <a:pt x="7630" y="2644"/>
                </a:lnTo>
                <a:lnTo>
                  <a:pt x="7636" y="2650"/>
                </a:lnTo>
                <a:lnTo>
                  <a:pt x="7640" y="2652"/>
                </a:lnTo>
                <a:lnTo>
                  <a:pt x="7644" y="2652"/>
                </a:lnTo>
                <a:lnTo>
                  <a:pt x="7648" y="2652"/>
                </a:lnTo>
                <a:lnTo>
                  <a:pt x="7652" y="2654"/>
                </a:lnTo>
                <a:lnTo>
                  <a:pt x="7660" y="2662"/>
                </a:lnTo>
                <a:lnTo>
                  <a:pt x="7662" y="2668"/>
                </a:lnTo>
                <a:lnTo>
                  <a:pt x="7662" y="2670"/>
                </a:lnTo>
                <a:lnTo>
                  <a:pt x="7658" y="2670"/>
                </a:lnTo>
                <a:lnTo>
                  <a:pt x="7648" y="2668"/>
                </a:lnTo>
                <a:lnTo>
                  <a:pt x="7642" y="2668"/>
                </a:lnTo>
                <a:lnTo>
                  <a:pt x="7636" y="2670"/>
                </a:lnTo>
                <a:lnTo>
                  <a:pt x="7634" y="2678"/>
                </a:lnTo>
                <a:lnTo>
                  <a:pt x="7626" y="2694"/>
                </a:lnTo>
                <a:lnTo>
                  <a:pt x="7624" y="2698"/>
                </a:lnTo>
                <a:lnTo>
                  <a:pt x="7626" y="2704"/>
                </a:lnTo>
                <a:lnTo>
                  <a:pt x="7628" y="2712"/>
                </a:lnTo>
                <a:lnTo>
                  <a:pt x="7628" y="2714"/>
                </a:lnTo>
                <a:lnTo>
                  <a:pt x="7624" y="2712"/>
                </a:lnTo>
                <a:lnTo>
                  <a:pt x="7618" y="2710"/>
                </a:lnTo>
                <a:lnTo>
                  <a:pt x="7614" y="2710"/>
                </a:lnTo>
                <a:lnTo>
                  <a:pt x="7610" y="2710"/>
                </a:lnTo>
                <a:lnTo>
                  <a:pt x="7606" y="2710"/>
                </a:lnTo>
                <a:lnTo>
                  <a:pt x="7602" y="2710"/>
                </a:lnTo>
                <a:lnTo>
                  <a:pt x="7594" y="2708"/>
                </a:lnTo>
                <a:lnTo>
                  <a:pt x="7590" y="2706"/>
                </a:lnTo>
                <a:lnTo>
                  <a:pt x="7588" y="2706"/>
                </a:lnTo>
                <a:lnTo>
                  <a:pt x="7588" y="2710"/>
                </a:lnTo>
                <a:lnTo>
                  <a:pt x="7588" y="2712"/>
                </a:lnTo>
                <a:lnTo>
                  <a:pt x="7588" y="2716"/>
                </a:lnTo>
                <a:lnTo>
                  <a:pt x="7584" y="2718"/>
                </a:lnTo>
                <a:lnTo>
                  <a:pt x="7584" y="2720"/>
                </a:lnTo>
                <a:lnTo>
                  <a:pt x="7586" y="2722"/>
                </a:lnTo>
                <a:lnTo>
                  <a:pt x="7596" y="2728"/>
                </a:lnTo>
                <a:lnTo>
                  <a:pt x="7604" y="2732"/>
                </a:lnTo>
                <a:lnTo>
                  <a:pt x="7608" y="2736"/>
                </a:lnTo>
                <a:lnTo>
                  <a:pt x="7614" y="2742"/>
                </a:lnTo>
                <a:lnTo>
                  <a:pt x="7618" y="2748"/>
                </a:lnTo>
                <a:lnTo>
                  <a:pt x="7622" y="2750"/>
                </a:lnTo>
                <a:lnTo>
                  <a:pt x="7630" y="2750"/>
                </a:lnTo>
                <a:lnTo>
                  <a:pt x="7636" y="2752"/>
                </a:lnTo>
                <a:lnTo>
                  <a:pt x="7638" y="2754"/>
                </a:lnTo>
                <a:lnTo>
                  <a:pt x="7640" y="2758"/>
                </a:lnTo>
                <a:lnTo>
                  <a:pt x="7642" y="2760"/>
                </a:lnTo>
                <a:lnTo>
                  <a:pt x="7646" y="2762"/>
                </a:lnTo>
                <a:lnTo>
                  <a:pt x="7650" y="2766"/>
                </a:lnTo>
                <a:lnTo>
                  <a:pt x="7660" y="2768"/>
                </a:lnTo>
                <a:lnTo>
                  <a:pt x="7674" y="2774"/>
                </a:lnTo>
                <a:lnTo>
                  <a:pt x="7678" y="2776"/>
                </a:lnTo>
                <a:lnTo>
                  <a:pt x="7680" y="2778"/>
                </a:lnTo>
                <a:lnTo>
                  <a:pt x="7690" y="2792"/>
                </a:lnTo>
                <a:lnTo>
                  <a:pt x="7718" y="2820"/>
                </a:lnTo>
                <a:lnTo>
                  <a:pt x="7726" y="2828"/>
                </a:lnTo>
                <a:lnTo>
                  <a:pt x="7734" y="2832"/>
                </a:lnTo>
                <a:lnTo>
                  <a:pt x="7746" y="2838"/>
                </a:lnTo>
                <a:lnTo>
                  <a:pt x="7754" y="2840"/>
                </a:lnTo>
                <a:lnTo>
                  <a:pt x="7758" y="2844"/>
                </a:lnTo>
                <a:lnTo>
                  <a:pt x="7760" y="2848"/>
                </a:lnTo>
                <a:lnTo>
                  <a:pt x="7764" y="2852"/>
                </a:lnTo>
                <a:lnTo>
                  <a:pt x="7766" y="2854"/>
                </a:lnTo>
                <a:lnTo>
                  <a:pt x="7772" y="2856"/>
                </a:lnTo>
                <a:lnTo>
                  <a:pt x="7776" y="2858"/>
                </a:lnTo>
                <a:lnTo>
                  <a:pt x="7778" y="2862"/>
                </a:lnTo>
                <a:lnTo>
                  <a:pt x="7782" y="2868"/>
                </a:lnTo>
                <a:lnTo>
                  <a:pt x="7786" y="2880"/>
                </a:lnTo>
                <a:lnTo>
                  <a:pt x="7788" y="2902"/>
                </a:lnTo>
                <a:lnTo>
                  <a:pt x="7788" y="2916"/>
                </a:lnTo>
                <a:lnTo>
                  <a:pt x="7786" y="2922"/>
                </a:lnTo>
                <a:lnTo>
                  <a:pt x="7782" y="2926"/>
                </a:lnTo>
                <a:lnTo>
                  <a:pt x="7770" y="2936"/>
                </a:lnTo>
                <a:lnTo>
                  <a:pt x="7750" y="2948"/>
                </a:lnTo>
                <a:lnTo>
                  <a:pt x="7740" y="2954"/>
                </a:lnTo>
                <a:lnTo>
                  <a:pt x="7728" y="2956"/>
                </a:lnTo>
                <a:lnTo>
                  <a:pt x="7718" y="2956"/>
                </a:lnTo>
                <a:lnTo>
                  <a:pt x="7712" y="2954"/>
                </a:lnTo>
                <a:lnTo>
                  <a:pt x="7708" y="2952"/>
                </a:lnTo>
                <a:lnTo>
                  <a:pt x="7698" y="2948"/>
                </a:lnTo>
                <a:lnTo>
                  <a:pt x="7690" y="2946"/>
                </a:lnTo>
                <a:lnTo>
                  <a:pt x="7680" y="2950"/>
                </a:lnTo>
                <a:lnTo>
                  <a:pt x="7670" y="2954"/>
                </a:lnTo>
                <a:lnTo>
                  <a:pt x="7662" y="2956"/>
                </a:lnTo>
                <a:lnTo>
                  <a:pt x="7652" y="2960"/>
                </a:lnTo>
                <a:lnTo>
                  <a:pt x="7644" y="2958"/>
                </a:lnTo>
                <a:lnTo>
                  <a:pt x="7640" y="2956"/>
                </a:lnTo>
                <a:lnTo>
                  <a:pt x="7636" y="2954"/>
                </a:lnTo>
                <a:lnTo>
                  <a:pt x="7626" y="2946"/>
                </a:lnTo>
                <a:lnTo>
                  <a:pt x="7624" y="2946"/>
                </a:lnTo>
                <a:lnTo>
                  <a:pt x="7624" y="2948"/>
                </a:lnTo>
                <a:lnTo>
                  <a:pt x="7622" y="2950"/>
                </a:lnTo>
                <a:lnTo>
                  <a:pt x="7620" y="2950"/>
                </a:lnTo>
                <a:lnTo>
                  <a:pt x="7616" y="2950"/>
                </a:lnTo>
                <a:lnTo>
                  <a:pt x="7610" y="2948"/>
                </a:lnTo>
                <a:lnTo>
                  <a:pt x="7602" y="2944"/>
                </a:lnTo>
                <a:lnTo>
                  <a:pt x="7598" y="2940"/>
                </a:lnTo>
                <a:lnTo>
                  <a:pt x="7594" y="2936"/>
                </a:lnTo>
                <a:lnTo>
                  <a:pt x="7592" y="2934"/>
                </a:lnTo>
                <a:lnTo>
                  <a:pt x="7590" y="2934"/>
                </a:lnTo>
                <a:lnTo>
                  <a:pt x="7582" y="2938"/>
                </a:lnTo>
                <a:lnTo>
                  <a:pt x="7574" y="2938"/>
                </a:lnTo>
                <a:lnTo>
                  <a:pt x="7572" y="2936"/>
                </a:lnTo>
                <a:lnTo>
                  <a:pt x="7568" y="2932"/>
                </a:lnTo>
                <a:lnTo>
                  <a:pt x="7566" y="2926"/>
                </a:lnTo>
                <a:lnTo>
                  <a:pt x="7564" y="2920"/>
                </a:lnTo>
                <a:lnTo>
                  <a:pt x="7560" y="2916"/>
                </a:lnTo>
                <a:lnTo>
                  <a:pt x="7554" y="2914"/>
                </a:lnTo>
                <a:lnTo>
                  <a:pt x="7544" y="2916"/>
                </a:lnTo>
                <a:lnTo>
                  <a:pt x="7534" y="2916"/>
                </a:lnTo>
                <a:lnTo>
                  <a:pt x="7528" y="2914"/>
                </a:lnTo>
                <a:lnTo>
                  <a:pt x="7526" y="2910"/>
                </a:lnTo>
                <a:lnTo>
                  <a:pt x="7524" y="2904"/>
                </a:lnTo>
                <a:lnTo>
                  <a:pt x="7524" y="2898"/>
                </a:lnTo>
                <a:lnTo>
                  <a:pt x="7522" y="2894"/>
                </a:lnTo>
                <a:lnTo>
                  <a:pt x="7520" y="2894"/>
                </a:lnTo>
                <a:lnTo>
                  <a:pt x="7514" y="2896"/>
                </a:lnTo>
                <a:lnTo>
                  <a:pt x="7506" y="2900"/>
                </a:lnTo>
                <a:lnTo>
                  <a:pt x="7498" y="2902"/>
                </a:lnTo>
                <a:lnTo>
                  <a:pt x="7482" y="2900"/>
                </a:lnTo>
                <a:lnTo>
                  <a:pt x="7474" y="2898"/>
                </a:lnTo>
                <a:lnTo>
                  <a:pt x="7462" y="2898"/>
                </a:lnTo>
                <a:lnTo>
                  <a:pt x="7450" y="2898"/>
                </a:lnTo>
                <a:lnTo>
                  <a:pt x="7436" y="2902"/>
                </a:lnTo>
                <a:lnTo>
                  <a:pt x="7408" y="2914"/>
                </a:lnTo>
                <a:lnTo>
                  <a:pt x="7390" y="2924"/>
                </a:lnTo>
                <a:lnTo>
                  <a:pt x="7378" y="2934"/>
                </a:lnTo>
                <a:lnTo>
                  <a:pt x="7372" y="2942"/>
                </a:lnTo>
                <a:lnTo>
                  <a:pt x="7368" y="2948"/>
                </a:lnTo>
                <a:lnTo>
                  <a:pt x="7362" y="2950"/>
                </a:lnTo>
                <a:lnTo>
                  <a:pt x="7354" y="2950"/>
                </a:lnTo>
                <a:lnTo>
                  <a:pt x="7342" y="2946"/>
                </a:lnTo>
                <a:lnTo>
                  <a:pt x="7330" y="2944"/>
                </a:lnTo>
                <a:lnTo>
                  <a:pt x="7322" y="2944"/>
                </a:lnTo>
                <a:lnTo>
                  <a:pt x="7314" y="2946"/>
                </a:lnTo>
                <a:lnTo>
                  <a:pt x="7302" y="2944"/>
                </a:lnTo>
                <a:lnTo>
                  <a:pt x="7292" y="2942"/>
                </a:lnTo>
                <a:lnTo>
                  <a:pt x="7286" y="2942"/>
                </a:lnTo>
                <a:lnTo>
                  <a:pt x="7282" y="2946"/>
                </a:lnTo>
                <a:lnTo>
                  <a:pt x="7280" y="2952"/>
                </a:lnTo>
                <a:lnTo>
                  <a:pt x="7278" y="2956"/>
                </a:lnTo>
                <a:lnTo>
                  <a:pt x="7280" y="2958"/>
                </a:lnTo>
                <a:lnTo>
                  <a:pt x="7284" y="2960"/>
                </a:lnTo>
                <a:lnTo>
                  <a:pt x="7288" y="2964"/>
                </a:lnTo>
                <a:lnTo>
                  <a:pt x="7292" y="2966"/>
                </a:lnTo>
                <a:lnTo>
                  <a:pt x="7296" y="2968"/>
                </a:lnTo>
                <a:lnTo>
                  <a:pt x="7304" y="2970"/>
                </a:lnTo>
                <a:lnTo>
                  <a:pt x="7306" y="2970"/>
                </a:lnTo>
                <a:lnTo>
                  <a:pt x="7290" y="2974"/>
                </a:lnTo>
                <a:lnTo>
                  <a:pt x="7270" y="2978"/>
                </a:lnTo>
                <a:lnTo>
                  <a:pt x="7268" y="2980"/>
                </a:lnTo>
                <a:lnTo>
                  <a:pt x="7270" y="2982"/>
                </a:lnTo>
                <a:lnTo>
                  <a:pt x="7276" y="2984"/>
                </a:lnTo>
                <a:lnTo>
                  <a:pt x="7278" y="2986"/>
                </a:lnTo>
                <a:lnTo>
                  <a:pt x="7278" y="2990"/>
                </a:lnTo>
                <a:lnTo>
                  <a:pt x="7270" y="2990"/>
                </a:lnTo>
                <a:lnTo>
                  <a:pt x="7256" y="2990"/>
                </a:lnTo>
                <a:lnTo>
                  <a:pt x="7242" y="2988"/>
                </a:lnTo>
                <a:lnTo>
                  <a:pt x="7238" y="2986"/>
                </a:lnTo>
                <a:lnTo>
                  <a:pt x="7236" y="2984"/>
                </a:lnTo>
                <a:lnTo>
                  <a:pt x="7236" y="2982"/>
                </a:lnTo>
                <a:lnTo>
                  <a:pt x="7236" y="2980"/>
                </a:lnTo>
                <a:lnTo>
                  <a:pt x="7228" y="2980"/>
                </a:lnTo>
                <a:lnTo>
                  <a:pt x="7222" y="2982"/>
                </a:lnTo>
                <a:lnTo>
                  <a:pt x="7222" y="2984"/>
                </a:lnTo>
                <a:lnTo>
                  <a:pt x="7222" y="2986"/>
                </a:lnTo>
                <a:lnTo>
                  <a:pt x="7224" y="2990"/>
                </a:lnTo>
                <a:lnTo>
                  <a:pt x="7220" y="2994"/>
                </a:lnTo>
                <a:lnTo>
                  <a:pt x="7214" y="2994"/>
                </a:lnTo>
                <a:lnTo>
                  <a:pt x="7212" y="2992"/>
                </a:lnTo>
                <a:lnTo>
                  <a:pt x="7210" y="2990"/>
                </a:lnTo>
                <a:lnTo>
                  <a:pt x="7208" y="2986"/>
                </a:lnTo>
                <a:lnTo>
                  <a:pt x="7204" y="2986"/>
                </a:lnTo>
                <a:lnTo>
                  <a:pt x="7200" y="2984"/>
                </a:lnTo>
                <a:lnTo>
                  <a:pt x="7196" y="2984"/>
                </a:lnTo>
                <a:lnTo>
                  <a:pt x="7190" y="2986"/>
                </a:lnTo>
                <a:lnTo>
                  <a:pt x="7184" y="2990"/>
                </a:lnTo>
                <a:lnTo>
                  <a:pt x="7178" y="2996"/>
                </a:lnTo>
                <a:lnTo>
                  <a:pt x="7172" y="3004"/>
                </a:lnTo>
                <a:lnTo>
                  <a:pt x="7168" y="3010"/>
                </a:lnTo>
                <a:lnTo>
                  <a:pt x="7164" y="3010"/>
                </a:lnTo>
                <a:lnTo>
                  <a:pt x="7162" y="3014"/>
                </a:lnTo>
                <a:lnTo>
                  <a:pt x="7160" y="3022"/>
                </a:lnTo>
                <a:lnTo>
                  <a:pt x="7158" y="3032"/>
                </a:lnTo>
                <a:lnTo>
                  <a:pt x="7160" y="3036"/>
                </a:lnTo>
                <a:lnTo>
                  <a:pt x="7160" y="3038"/>
                </a:lnTo>
                <a:lnTo>
                  <a:pt x="7168" y="3038"/>
                </a:lnTo>
                <a:lnTo>
                  <a:pt x="7180" y="3034"/>
                </a:lnTo>
                <a:lnTo>
                  <a:pt x="7188" y="3032"/>
                </a:lnTo>
                <a:lnTo>
                  <a:pt x="7190" y="3032"/>
                </a:lnTo>
                <a:lnTo>
                  <a:pt x="7190" y="3034"/>
                </a:lnTo>
                <a:lnTo>
                  <a:pt x="7188" y="3038"/>
                </a:lnTo>
                <a:lnTo>
                  <a:pt x="7184" y="3044"/>
                </a:lnTo>
                <a:lnTo>
                  <a:pt x="7184" y="3048"/>
                </a:lnTo>
                <a:lnTo>
                  <a:pt x="7186" y="3052"/>
                </a:lnTo>
                <a:lnTo>
                  <a:pt x="7188" y="3054"/>
                </a:lnTo>
                <a:lnTo>
                  <a:pt x="7190" y="3058"/>
                </a:lnTo>
                <a:lnTo>
                  <a:pt x="7188" y="3064"/>
                </a:lnTo>
                <a:lnTo>
                  <a:pt x="7186" y="3068"/>
                </a:lnTo>
                <a:lnTo>
                  <a:pt x="7188" y="3068"/>
                </a:lnTo>
                <a:lnTo>
                  <a:pt x="7192" y="3070"/>
                </a:lnTo>
                <a:lnTo>
                  <a:pt x="7194" y="3070"/>
                </a:lnTo>
                <a:lnTo>
                  <a:pt x="7194" y="3072"/>
                </a:lnTo>
                <a:lnTo>
                  <a:pt x="7188" y="3078"/>
                </a:lnTo>
                <a:lnTo>
                  <a:pt x="7182" y="3082"/>
                </a:lnTo>
                <a:lnTo>
                  <a:pt x="7182" y="3086"/>
                </a:lnTo>
                <a:lnTo>
                  <a:pt x="7186" y="3088"/>
                </a:lnTo>
                <a:lnTo>
                  <a:pt x="7192" y="3092"/>
                </a:lnTo>
                <a:lnTo>
                  <a:pt x="7194" y="3094"/>
                </a:lnTo>
                <a:lnTo>
                  <a:pt x="7194" y="3098"/>
                </a:lnTo>
                <a:lnTo>
                  <a:pt x="7192" y="3100"/>
                </a:lnTo>
                <a:lnTo>
                  <a:pt x="7188" y="3100"/>
                </a:lnTo>
                <a:lnTo>
                  <a:pt x="7184" y="3100"/>
                </a:lnTo>
                <a:lnTo>
                  <a:pt x="7182" y="3096"/>
                </a:lnTo>
                <a:lnTo>
                  <a:pt x="7178" y="3090"/>
                </a:lnTo>
                <a:lnTo>
                  <a:pt x="7176" y="3086"/>
                </a:lnTo>
                <a:lnTo>
                  <a:pt x="7174" y="3084"/>
                </a:lnTo>
                <a:lnTo>
                  <a:pt x="7170" y="3086"/>
                </a:lnTo>
                <a:lnTo>
                  <a:pt x="7170" y="3090"/>
                </a:lnTo>
                <a:lnTo>
                  <a:pt x="7170" y="3100"/>
                </a:lnTo>
                <a:lnTo>
                  <a:pt x="7170" y="3104"/>
                </a:lnTo>
                <a:lnTo>
                  <a:pt x="7174" y="3108"/>
                </a:lnTo>
                <a:lnTo>
                  <a:pt x="7180" y="3112"/>
                </a:lnTo>
                <a:lnTo>
                  <a:pt x="7182" y="3112"/>
                </a:lnTo>
                <a:lnTo>
                  <a:pt x="7186" y="3110"/>
                </a:lnTo>
                <a:lnTo>
                  <a:pt x="7188" y="3114"/>
                </a:lnTo>
                <a:lnTo>
                  <a:pt x="7192" y="3116"/>
                </a:lnTo>
                <a:lnTo>
                  <a:pt x="7196" y="3118"/>
                </a:lnTo>
                <a:lnTo>
                  <a:pt x="7202" y="3120"/>
                </a:lnTo>
                <a:lnTo>
                  <a:pt x="7204" y="3120"/>
                </a:lnTo>
                <a:lnTo>
                  <a:pt x="7206" y="3122"/>
                </a:lnTo>
                <a:lnTo>
                  <a:pt x="7206" y="3124"/>
                </a:lnTo>
                <a:lnTo>
                  <a:pt x="7204" y="3128"/>
                </a:lnTo>
                <a:lnTo>
                  <a:pt x="7200" y="3136"/>
                </a:lnTo>
                <a:lnTo>
                  <a:pt x="7202" y="3140"/>
                </a:lnTo>
                <a:lnTo>
                  <a:pt x="7204" y="3144"/>
                </a:lnTo>
                <a:lnTo>
                  <a:pt x="7204" y="3150"/>
                </a:lnTo>
                <a:lnTo>
                  <a:pt x="7204" y="3154"/>
                </a:lnTo>
                <a:lnTo>
                  <a:pt x="7208" y="3154"/>
                </a:lnTo>
                <a:lnTo>
                  <a:pt x="7212" y="3156"/>
                </a:lnTo>
                <a:lnTo>
                  <a:pt x="7214" y="3158"/>
                </a:lnTo>
                <a:lnTo>
                  <a:pt x="7214" y="3162"/>
                </a:lnTo>
                <a:lnTo>
                  <a:pt x="7216" y="3164"/>
                </a:lnTo>
                <a:lnTo>
                  <a:pt x="7214" y="3166"/>
                </a:lnTo>
                <a:lnTo>
                  <a:pt x="7208" y="3166"/>
                </a:lnTo>
                <a:lnTo>
                  <a:pt x="7204" y="3166"/>
                </a:lnTo>
                <a:lnTo>
                  <a:pt x="7202" y="3168"/>
                </a:lnTo>
                <a:lnTo>
                  <a:pt x="7204" y="3172"/>
                </a:lnTo>
                <a:lnTo>
                  <a:pt x="7208" y="3174"/>
                </a:lnTo>
                <a:lnTo>
                  <a:pt x="7212" y="3174"/>
                </a:lnTo>
                <a:lnTo>
                  <a:pt x="7226" y="3174"/>
                </a:lnTo>
                <a:lnTo>
                  <a:pt x="7238" y="3174"/>
                </a:lnTo>
                <a:lnTo>
                  <a:pt x="7240" y="3174"/>
                </a:lnTo>
                <a:lnTo>
                  <a:pt x="7238" y="3178"/>
                </a:lnTo>
                <a:lnTo>
                  <a:pt x="7234" y="3182"/>
                </a:lnTo>
                <a:lnTo>
                  <a:pt x="7230" y="3184"/>
                </a:lnTo>
                <a:lnTo>
                  <a:pt x="7220" y="3186"/>
                </a:lnTo>
                <a:lnTo>
                  <a:pt x="7210" y="3186"/>
                </a:lnTo>
                <a:lnTo>
                  <a:pt x="7210" y="3188"/>
                </a:lnTo>
                <a:lnTo>
                  <a:pt x="7210" y="3190"/>
                </a:lnTo>
                <a:lnTo>
                  <a:pt x="7212" y="3192"/>
                </a:lnTo>
                <a:lnTo>
                  <a:pt x="7216" y="3192"/>
                </a:lnTo>
                <a:lnTo>
                  <a:pt x="7224" y="3190"/>
                </a:lnTo>
                <a:lnTo>
                  <a:pt x="7232" y="3190"/>
                </a:lnTo>
                <a:lnTo>
                  <a:pt x="7236" y="3190"/>
                </a:lnTo>
                <a:lnTo>
                  <a:pt x="7236" y="3194"/>
                </a:lnTo>
                <a:lnTo>
                  <a:pt x="7236" y="3196"/>
                </a:lnTo>
                <a:lnTo>
                  <a:pt x="7238" y="3196"/>
                </a:lnTo>
                <a:lnTo>
                  <a:pt x="7244" y="3190"/>
                </a:lnTo>
                <a:lnTo>
                  <a:pt x="7248" y="3186"/>
                </a:lnTo>
                <a:lnTo>
                  <a:pt x="7252" y="3184"/>
                </a:lnTo>
                <a:lnTo>
                  <a:pt x="7256" y="3184"/>
                </a:lnTo>
                <a:lnTo>
                  <a:pt x="7260" y="3188"/>
                </a:lnTo>
                <a:lnTo>
                  <a:pt x="7264" y="3192"/>
                </a:lnTo>
                <a:lnTo>
                  <a:pt x="7268" y="3192"/>
                </a:lnTo>
                <a:lnTo>
                  <a:pt x="7272" y="3190"/>
                </a:lnTo>
                <a:lnTo>
                  <a:pt x="7274" y="3190"/>
                </a:lnTo>
                <a:lnTo>
                  <a:pt x="7276" y="3190"/>
                </a:lnTo>
                <a:lnTo>
                  <a:pt x="7278" y="3192"/>
                </a:lnTo>
                <a:lnTo>
                  <a:pt x="7280" y="3198"/>
                </a:lnTo>
                <a:lnTo>
                  <a:pt x="7282" y="3204"/>
                </a:lnTo>
                <a:lnTo>
                  <a:pt x="7286" y="3210"/>
                </a:lnTo>
                <a:lnTo>
                  <a:pt x="7296" y="3218"/>
                </a:lnTo>
                <a:lnTo>
                  <a:pt x="7300" y="3220"/>
                </a:lnTo>
                <a:lnTo>
                  <a:pt x="7304" y="3222"/>
                </a:lnTo>
                <a:lnTo>
                  <a:pt x="7310" y="3220"/>
                </a:lnTo>
                <a:lnTo>
                  <a:pt x="7312" y="3218"/>
                </a:lnTo>
                <a:lnTo>
                  <a:pt x="7318" y="3214"/>
                </a:lnTo>
                <a:lnTo>
                  <a:pt x="7322" y="3212"/>
                </a:lnTo>
                <a:lnTo>
                  <a:pt x="7326" y="3212"/>
                </a:lnTo>
                <a:lnTo>
                  <a:pt x="7328" y="3212"/>
                </a:lnTo>
                <a:lnTo>
                  <a:pt x="7330" y="3214"/>
                </a:lnTo>
                <a:lnTo>
                  <a:pt x="7332" y="3214"/>
                </a:lnTo>
                <a:lnTo>
                  <a:pt x="7336" y="3212"/>
                </a:lnTo>
                <a:lnTo>
                  <a:pt x="7338" y="3208"/>
                </a:lnTo>
                <a:lnTo>
                  <a:pt x="7338" y="3202"/>
                </a:lnTo>
                <a:lnTo>
                  <a:pt x="7338" y="3188"/>
                </a:lnTo>
                <a:lnTo>
                  <a:pt x="7340" y="3184"/>
                </a:lnTo>
                <a:lnTo>
                  <a:pt x="7346" y="3180"/>
                </a:lnTo>
                <a:lnTo>
                  <a:pt x="7356" y="3180"/>
                </a:lnTo>
                <a:lnTo>
                  <a:pt x="7370" y="3184"/>
                </a:lnTo>
                <a:lnTo>
                  <a:pt x="7384" y="3192"/>
                </a:lnTo>
                <a:lnTo>
                  <a:pt x="7396" y="3200"/>
                </a:lnTo>
                <a:lnTo>
                  <a:pt x="7404" y="3208"/>
                </a:lnTo>
                <a:lnTo>
                  <a:pt x="7412" y="3214"/>
                </a:lnTo>
                <a:lnTo>
                  <a:pt x="7418" y="3222"/>
                </a:lnTo>
                <a:lnTo>
                  <a:pt x="7422" y="3226"/>
                </a:lnTo>
                <a:lnTo>
                  <a:pt x="7428" y="3228"/>
                </a:lnTo>
                <a:lnTo>
                  <a:pt x="7436" y="3226"/>
                </a:lnTo>
                <a:lnTo>
                  <a:pt x="7450" y="3222"/>
                </a:lnTo>
                <a:lnTo>
                  <a:pt x="7462" y="3220"/>
                </a:lnTo>
                <a:lnTo>
                  <a:pt x="7466" y="3218"/>
                </a:lnTo>
                <a:lnTo>
                  <a:pt x="7472" y="3214"/>
                </a:lnTo>
                <a:lnTo>
                  <a:pt x="7480" y="3210"/>
                </a:lnTo>
                <a:lnTo>
                  <a:pt x="7488" y="3200"/>
                </a:lnTo>
                <a:lnTo>
                  <a:pt x="7498" y="3190"/>
                </a:lnTo>
                <a:lnTo>
                  <a:pt x="7506" y="3186"/>
                </a:lnTo>
                <a:lnTo>
                  <a:pt x="7514" y="3186"/>
                </a:lnTo>
                <a:lnTo>
                  <a:pt x="7518" y="3190"/>
                </a:lnTo>
                <a:lnTo>
                  <a:pt x="7524" y="3194"/>
                </a:lnTo>
                <a:lnTo>
                  <a:pt x="7528" y="3196"/>
                </a:lnTo>
                <a:lnTo>
                  <a:pt x="7534" y="3198"/>
                </a:lnTo>
                <a:lnTo>
                  <a:pt x="7540" y="3194"/>
                </a:lnTo>
                <a:lnTo>
                  <a:pt x="7552" y="3182"/>
                </a:lnTo>
                <a:lnTo>
                  <a:pt x="7560" y="3178"/>
                </a:lnTo>
                <a:lnTo>
                  <a:pt x="7562" y="3178"/>
                </a:lnTo>
                <a:lnTo>
                  <a:pt x="7564" y="3178"/>
                </a:lnTo>
                <a:lnTo>
                  <a:pt x="7566" y="3186"/>
                </a:lnTo>
                <a:lnTo>
                  <a:pt x="7566" y="3192"/>
                </a:lnTo>
                <a:lnTo>
                  <a:pt x="7564" y="3196"/>
                </a:lnTo>
                <a:lnTo>
                  <a:pt x="7556" y="3202"/>
                </a:lnTo>
                <a:lnTo>
                  <a:pt x="7550" y="3208"/>
                </a:lnTo>
                <a:lnTo>
                  <a:pt x="7550" y="3212"/>
                </a:lnTo>
                <a:lnTo>
                  <a:pt x="7550" y="3214"/>
                </a:lnTo>
                <a:lnTo>
                  <a:pt x="7556" y="3222"/>
                </a:lnTo>
                <a:lnTo>
                  <a:pt x="7558" y="3226"/>
                </a:lnTo>
                <a:lnTo>
                  <a:pt x="7556" y="3230"/>
                </a:lnTo>
                <a:lnTo>
                  <a:pt x="7552" y="3236"/>
                </a:lnTo>
                <a:lnTo>
                  <a:pt x="7548" y="3242"/>
                </a:lnTo>
                <a:lnTo>
                  <a:pt x="7546" y="3248"/>
                </a:lnTo>
                <a:lnTo>
                  <a:pt x="7550" y="3256"/>
                </a:lnTo>
                <a:lnTo>
                  <a:pt x="7554" y="3264"/>
                </a:lnTo>
                <a:lnTo>
                  <a:pt x="7554" y="3272"/>
                </a:lnTo>
                <a:lnTo>
                  <a:pt x="7554" y="3284"/>
                </a:lnTo>
                <a:lnTo>
                  <a:pt x="7556" y="3298"/>
                </a:lnTo>
                <a:lnTo>
                  <a:pt x="7556" y="3304"/>
                </a:lnTo>
                <a:lnTo>
                  <a:pt x="7556" y="3308"/>
                </a:lnTo>
                <a:lnTo>
                  <a:pt x="7550" y="3312"/>
                </a:lnTo>
                <a:lnTo>
                  <a:pt x="7544" y="3318"/>
                </a:lnTo>
                <a:lnTo>
                  <a:pt x="7542" y="3322"/>
                </a:lnTo>
                <a:lnTo>
                  <a:pt x="7542" y="3328"/>
                </a:lnTo>
                <a:lnTo>
                  <a:pt x="7544" y="3336"/>
                </a:lnTo>
                <a:lnTo>
                  <a:pt x="7542" y="3338"/>
                </a:lnTo>
                <a:lnTo>
                  <a:pt x="7538" y="3340"/>
                </a:lnTo>
                <a:lnTo>
                  <a:pt x="7536" y="3350"/>
                </a:lnTo>
                <a:lnTo>
                  <a:pt x="7532" y="3362"/>
                </a:lnTo>
                <a:lnTo>
                  <a:pt x="7530" y="3366"/>
                </a:lnTo>
                <a:lnTo>
                  <a:pt x="7526" y="3372"/>
                </a:lnTo>
                <a:lnTo>
                  <a:pt x="7522" y="3382"/>
                </a:lnTo>
                <a:lnTo>
                  <a:pt x="7508" y="3424"/>
                </a:lnTo>
                <a:lnTo>
                  <a:pt x="7502" y="3446"/>
                </a:lnTo>
                <a:lnTo>
                  <a:pt x="7498" y="3460"/>
                </a:lnTo>
                <a:lnTo>
                  <a:pt x="7492" y="3472"/>
                </a:lnTo>
                <a:lnTo>
                  <a:pt x="7486" y="3478"/>
                </a:lnTo>
                <a:lnTo>
                  <a:pt x="7452" y="3488"/>
                </a:lnTo>
                <a:lnTo>
                  <a:pt x="7448" y="3488"/>
                </a:lnTo>
                <a:lnTo>
                  <a:pt x="7444" y="3484"/>
                </a:lnTo>
                <a:lnTo>
                  <a:pt x="7440" y="3482"/>
                </a:lnTo>
                <a:lnTo>
                  <a:pt x="7438" y="3482"/>
                </a:lnTo>
                <a:lnTo>
                  <a:pt x="7432" y="3486"/>
                </a:lnTo>
                <a:lnTo>
                  <a:pt x="7428" y="3488"/>
                </a:lnTo>
                <a:lnTo>
                  <a:pt x="7424" y="3488"/>
                </a:lnTo>
                <a:lnTo>
                  <a:pt x="7418" y="3486"/>
                </a:lnTo>
                <a:lnTo>
                  <a:pt x="7414" y="3482"/>
                </a:lnTo>
                <a:lnTo>
                  <a:pt x="7410" y="3478"/>
                </a:lnTo>
                <a:lnTo>
                  <a:pt x="7408" y="3478"/>
                </a:lnTo>
                <a:lnTo>
                  <a:pt x="7408" y="3482"/>
                </a:lnTo>
                <a:lnTo>
                  <a:pt x="7408" y="3484"/>
                </a:lnTo>
                <a:lnTo>
                  <a:pt x="7406" y="3486"/>
                </a:lnTo>
                <a:lnTo>
                  <a:pt x="7402" y="3488"/>
                </a:lnTo>
                <a:lnTo>
                  <a:pt x="7400" y="3484"/>
                </a:lnTo>
                <a:lnTo>
                  <a:pt x="7398" y="3482"/>
                </a:lnTo>
                <a:lnTo>
                  <a:pt x="7394" y="3482"/>
                </a:lnTo>
                <a:lnTo>
                  <a:pt x="7390" y="3482"/>
                </a:lnTo>
                <a:lnTo>
                  <a:pt x="7388" y="3480"/>
                </a:lnTo>
                <a:lnTo>
                  <a:pt x="7388" y="3478"/>
                </a:lnTo>
                <a:lnTo>
                  <a:pt x="7390" y="3476"/>
                </a:lnTo>
                <a:lnTo>
                  <a:pt x="7392" y="3474"/>
                </a:lnTo>
                <a:lnTo>
                  <a:pt x="7392" y="3470"/>
                </a:lnTo>
                <a:lnTo>
                  <a:pt x="7394" y="3470"/>
                </a:lnTo>
                <a:lnTo>
                  <a:pt x="7398" y="3472"/>
                </a:lnTo>
                <a:lnTo>
                  <a:pt x="7402" y="3476"/>
                </a:lnTo>
                <a:lnTo>
                  <a:pt x="7404" y="3478"/>
                </a:lnTo>
                <a:lnTo>
                  <a:pt x="7404" y="3476"/>
                </a:lnTo>
                <a:lnTo>
                  <a:pt x="7402" y="3472"/>
                </a:lnTo>
                <a:lnTo>
                  <a:pt x="7396" y="3466"/>
                </a:lnTo>
                <a:lnTo>
                  <a:pt x="7392" y="3464"/>
                </a:lnTo>
                <a:lnTo>
                  <a:pt x="7390" y="3464"/>
                </a:lnTo>
                <a:lnTo>
                  <a:pt x="7384" y="3468"/>
                </a:lnTo>
                <a:lnTo>
                  <a:pt x="7382" y="3468"/>
                </a:lnTo>
                <a:lnTo>
                  <a:pt x="7378" y="3468"/>
                </a:lnTo>
                <a:lnTo>
                  <a:pt x="7370" y="3464"/>
                </a:lnTo>
                <a:lnTo>
                  <a:pt x="7362" y="3460"/>
                </a:lnTo>
                <a:lnTo>
                  <a:pt x="7358" y="3460"/>
                </a:lnTo>
                <a:lnTo>
                  <a:pt x="7352" y="3462"/>
                </a:lnTo>
                <a:lnTo>
                  <a:pt x="7342" y="3466"/>
                </a:lnTo>
                <a:lnTo>
                  <a:pt x="7336" y="3468"/>
                </a:lnTo>
                <a:lnTo>
                  <a:pt x="7332" y="3468"/>
                </a:lnTo>
                <a:lnTo>
                  <a:pt x="7326" y="3474"/>
                </a:lnTo>
                <a:lnTo>
                  <a:pt x="7324" y="3476"/>
                </a:lnTo>
                <a:lnTo>
                  <a:pt x="7320" y="3476"/>
                </a:lnTo>
                <a:lnTo>
                  <a:pt x="7312" y="3482"/>
                </a:lnTo>
                <a:lnTo>
                  <a:pt x="7298" y="3496"/>
                </a:lnTo>
                <a:lnTo>
                  <a:pt x="7290" y="3500"/>
                </a:lnTo>
                <a:lnTo>
                  <a:pt x="7284" y="3502"/>
                </a:lnTo>
                <a:lnTo>
                  <a:pt x="7278" y="3502"/>
                </a:lnTo>
                <a:lnTo>
                  <a:pt x="7270" y="3498"/>
                </a:lnTo>
                <a:lnTo>
                  <a:pt x="7258" y="3492"/>
                </a:lnTo>
                <a:lnTo>
                  <a:pt x="7254" y="3490"/>
                </a:lnTo>
                <a:lnTo>
                  <a:pt x="7248" y="3490"/>
                </a:lnTo>
                <a:lnTo>
                  <a:pt x="7240" y="3488"/>
                </a:lnTo>
                <a:lnTo>
                  <a:pt x="7236" y="3484"/>
                </a:lnTo>
                <a:lnTo>
                  <a:pt x="7230" y="3482"/>
                </a:lnTo>
                <a:lnTo>
                  <a:pt x="7226" y="3482"/>
                </a:lnTo>
                <a:lnTo>
                  <a:pt x="7222" y="3482"/>
                </a:lnTo>
                <a:lnTo>
                  <a:pt x="7218" y="3482"/>
                </a:lnTo>
                <a:lnTo>
                  <a:pt x="7216" y="3478"/>
                </a:lnTo>
                <a:lnTo>
                  <a:pt x="7214" y="3476"/>
                </a:lnTo>
                <a:lnTo>
                  <a:pt x="7208" y="3474"/>
                </a:lnTo>
                <a:lnTo>
                  <a:pt x="7198" y="3470"/>
                </a:lnTo>
                <a:lnTo>
                  <a:pt x="7182" y="3466"/>
                </a:lnTo>
                <a:lnTo>
                  <a:pt x="7166" y="3464"/>
                </a:lnTo>
                <a:lnTo>
                  <a:pt x="7154" y="3462"/>
                </a:lnTo>
                <a:lnTo>
                  <a:pt x="7138" y="3464"/>
                </a:lnTo>
                <a:lnTo>
                  <a:pt x="7128" y="3466"/>
                </a:lnTo>
                <a:lnTo>
                  <a:pt x="7124" y="3466"/>
                </a:lnTo>
                <a:lnTo>
                  <a:pt x="7122" y="3464"/>
                </a:lnTo>
                <a:lnTo>
                  <a:pt x="7120" y="3456"/>
                </a:lnTo>
                <a:lnTo>
                  <a:pt x="7118" y="3448"/>
                </a:lnTo>
                <a:lnTo>
                  <a:pt x="7116" y="3444"/>
                </a:lnTo>
                <a:lnTo>
                  <a:pt x="7112" y="3442"/>
                </a:lnTo>
                <a:lnTo>
                  <a:pt x="7106" y="3440"/>
                </a:lnTo>
                <a:lnTo>
                  <a:pt x="7096" y="3440"/>
                </a:lnTo>
                <a:lnTo>
                  <a:pt x="7082" y="3440"/>
                </a:lnTo>
                <a:lnTo>
                  <a:pt x="7076" y="3438"/>
                </a:lnTo>
                <a:lnTo>
                  <a:pt x="7072" y="3436"/>
                </a:lnTo>
                <a:lnTo>
                  <a:pt x="7060" y="3434"/>
                </a:lnTo>
                <a:lnTo>
                  <a:pt x="7052" y="3432"/>
                </a:lnTo>
                <a:lnTo>
                  <a:pt x="7048" y="3430"/>
                </a:lnTo>
                <a:lnTo>
                  <a:pt x="7044" y="3422"/>
                </a:lnTo>
                <a:lnTo>
                  <a:pt x="7042" y="3416"/>
                </a:lnTo>
                <a:lnTo>
                  <a:pt x="7036" y="3410"/>
                </a:lnTo>
                <a:lnTo>
                  <a:pt x="7028" y="3404"/>
                </a:lnTo>
                <a:lnTo>
                  <a:pt x="7016" y="3398"/>
                </a:lnTo>
                <a:lnTo>
                  <a:pt x="7000" y="3392"/>
                </a:lnTo>
                <a:lnTo>
                  <a:pt x="6988" y="3390"/>
                </a:lnTo>
                <a:lnTo>
                  <a:pt x="6980" y="3392"/>
                </a:lnTo>
                <a:lnTo>
                  <a:pt x="6972" y="3398"/>
                </a:lnTo>
                <a:lnTo>
                  <a:pt x="6968" y="3400"/>
                </a:lnTo>
                <a:lnTo>
                  <a:pt x="6964" y="3400"/>
                </a:lnTo>
                <a:lnTo>
                  <a:pt x="6956" y="3402"/>
                </a:lnTo>
                <a:lnTo>
                  <a:pt x="6948" y="3404"/>
                </a:lnTo>
                <a:lnTo>
                  <a:pt x="6942" y="3408"/>
                </a:lnTo>
                <a:lnTo>
                  <a:pt x="6932" y="3416"/>
                </a:lnTo>
                <a:lnTo>
                  <a:pt x="6920" y="3428"/>
                </a:lnTo>
                <a:lnTo>
                  <a:pt x="6914" y="3438"/>
                </a:lnTo>
                <a:lnTo>
                  <a:pt x="6912" y="3448"/>
                </a:lnTo>
                <a:lnTo>
                  <a:pt x="6914" y="3458"/>
                </a:lnTo>
                <a:lnTo>
                  <a:pt x="6914" y="3468"/>
                </a:lnTo>
                <a:lnTo>
                  <a:pt x="6916" y="3478"/>
                </a:lnTo>
                <a:lnTo>
                  <a:pt x="6918" y="3488"/>
                </a:lnTo>
                <a:lnTo>
                  <a:pt x="6916" y="3498"/>
                </a:lnTo>
                <a:lnTo>
                  <a:pt x="6910" y="3508"/>
                </a:lnTo>
                <a:lnTo>
                  <a:pt x="6904" y="3518"/>
                </a:lnTo>
                <a:lnTo>
                  <a:pt x="6896" y="3524"/>
                </a:lnTo>
                <a:lnTo>
                  <a:pt x="6888" y="3528"/>
                </a:lnTo>
                <a:lnTo>
                  <a:pt x="6882" y="3530"/>
                </a:lnTo>
                <a:lnTo>
                  <a:pt x="6874" y="3530"/>
                </a:lnTo>
                <a:lnTo>
                  <a:pt x="6868" y="3528"/>
                </a:lnTo>
                <a:lnTo>
                  <a:pt x="6862" y="3524"/>
                </a:lnTo>
                <a:lnTo>
                  <a:pt x="6856" y="3518"/>
                </a:lnTo>
                <a:lnTo>
                  <a:pt x="6850" y="3510"/>
                </a:lnTo>
                <a:lnTo>
                  <a:pt x="6842" y="3504"/>
                </a:lnTo>
                <a:lnTo>
                  <a:pt x="6824" y="3494"/>
                </a:lnTo>
                <a:lnTo>
                  <a:pt x="6802" y="3486"/>
                </a:lnTo>
                <a:lnTo>
                  <a:pt x="6780" y="3482"/>
                </a:lnTo>
                <a:lnTo>
                  <a:pt x="6762" y="3480"/>
                </a:lnTo>
                <a:lnTo>
                  <a:pt x="6754" y="3478"/>
                </a:lnTo>
                <a:lnTo>
                  <a:pt x="6748" y="3476"/>
                </a:lnTo>
                <a:lnTo>
                  <a:pt x="6742" y="3472"/>
                </a:lnTo>
                <a:lnTo>
                  <a:pt x="6738" y="3464"/>
                </a:lnTo>
                <a:lnTo>
                  <a:pt x="6734" y="3454"/>
                </a:lnTo>
                <a:lnTo>
                  <a:pt x="6732" y="3442"/>
                </a:lnTo>
                <a:lnTo>
                  <a:pt x="6728" y="3430"/>
                </a:lnTo>
                <a:lnTo>
                  <a:pt x="6724" y="3422"/>
                </a:lnTo>
                <a:lnTo>
                  <a:pt x="6718" y="3418"/>
                </a:lnTo>
                <a:lnTo>
                  <a:pt x="6712" y="3416"/>
                </a:lnTo>
                <a:lnTo>
                  <a:pt x="6698" y="3414"/>
                </a:lnTo>
                <a:lnTo>
                  <a:pt x="6692" y="3412"/>
                </a:lnTo>
                <a:lnTo>
                  <a:pt x="6688" y="3410"/>
                </a:lnTo>
                <a:lnTo>
                  <a:pt x="6676" y="3402"/>
                </a:lnTo>
                <a:lnTo>
                  <a:pt x="6660" y="3396"/>
                </a:lnTo>
                <a:lnTo>
                  <a:pt x="6644" y="3394"/>
                </a:lnTo>
                <a:lnTo>
                  <a:pt x="6636" y="3394"/>
                </a:lnTo>
                <a:lnTo>
                  <a:pt x="6628" y="3396"/>
                </a:lnTo>
                <a:lnTo>
                  <a:pt x="6622" y="3396"/>
                </a:lnTo>
                <a:lnTo>
                  <a:pt x="6614" y="3396"/>
                </a:lnTo>
                <a:lnTo>
                  <a:pt x="6600" y="3392"/>
                </a:lnTo>
                <a:lnTo>
                  <a:pt x="6586" y="3386"/>
                </a:lnTo>
                <a:lnTo>
                  <a:pt x="6576" y="3380"/>
                </a:lnTo>
                <a:lnTo>
                  <a:pt x="6564" y="3374"/>
                </a:lnTo>
                <a:lnTo>
                  <a:pt x="6560" y="3370"/>
                </a:lnTo>
                <a:lnTo>
                  <a:pt x="6558" y="3362"/>
                </a:lnTo>
                <a:lnTo>
                  <a:pt x="6556" y="3354"/>
                </a:lnTo>
                <a:lnTo>
                  <a:pt x="6554" y="3352"/>
                </a:lnTo>
                <a:lnTo>
                  <a:pt x="6552" y="3354"/>
                </a:lnTo>
                <a:lnTo>
                  <a:pt x="6548" y="3354"/>
                </a:lnTo>
                <a:lnTo>
                  <a:pt x="6546" y="3354"/>
                </a:lnTo>
                <a:lnTo>
                  <a:pt x="6544" y="3354"/>
                </a:lnTo>
                <a:lnTo>
                  <a:pt x="6536" y="3352"/>
                </a:lnTo>
                <a:lnTo>
                  <a:pt x="6528" y="3350"/>
                </a:lnTo>
                <a:lnTo>
                  <a:pt x="6522" y="3348"/>
                </a:lnTo>
                <a:lnTo>
                  <a:pt x="6518" y="3344"/>
                </a:lnTo>
                <a:lnTo>
                  <a:pt x="6516" y="3340"/>
                </a:lnTo>
                <a:lnTo>
                  <a:pt x="6512" y="3332"/>
                </a:lnTo>
                <a:lnTo>
                  <a:pt x="6514" y="3326"/>
                </a:lnTo>
                <a:lnTo>
                  <a:pt x="6520" y="3318"/>
                </a:lnTo>
                <a:lnTo>
                  <a:pt x="6538" y="3298"/>
                </a:lnTo>
                <a:lnTo>
                  <a:pt x="6548" y="3288"/>
                </a:lnTo>
                <a:lnTo>
                  <a:pt x="6554" y="3280"/>
                </a:lnTo>
                <a:lnTo>
                  <a:pt x="6558" y="3272"/>
                </a:lnTo>
                <a:lnTo>
                  <a:pt x="6558" y="3268"/>
                </a:lnTo>
                <a:lnTo>
                  <a:pt x="6556" y="3266"/>
                </a:lnTo>
                <a:lnTo>
                  <a:pt x="6554" y="3262"/>
                </a:lnTo>
                <a:lnTo>
                  <a:pt x="6554" y="3258"/>
                </a:lnTo>
                <a:lnTo>
                  <a:pt x="6554" y="3252"/>
                </a:lnTo>
                <a:lnTo>
                  <a:pt x="6552" y="3248"/>
                </a:lnTo>
                <a:lnTo>
                  <a:pt x="6550" y="3244"/>
                </a:lnTo>
                <a:lnTo>
                  <a:pt x="6548" y="3242"/>
                </a:lnTo>
                <a:lnTo>
                  <a:pt x="6540" y="3236"/>
                </a:lnTo>
                <a:lnTo>
                  <a:pt x="6536" y="3234"/>
                </a:lnTo>
                <a:lnTo>
                  <a:pt x="6532" y="3230"/>
                </a:lnTo>
                <a:lnTo>
                  <a:pt x="6528" y="3220"/>
                </a:lnTo>
                <a:lnTo>
                  <a:pt x="6528" y="3216"/>
                </a:lnTo>
                <a:lnTo>
                  <a:pt x="6528" y="3210"/>
                </a:lnTo>
                <a:lnTo>
                  <a:pt x="6532" y="3208"/>
                </a:lnTo>
                <a:lnTo>
                  <a:pt x="6534" y="3204"/>
                </a:lnTo>
                <a:lnTo>
                  <a:pt x="6544" y="3198"/>
                </a:lnTo>
                <a:lnTo>
                  <a:pt x="6552" y="3190"/>
                </a:lnTo>
                <a:lnTo>
                  <a:pt x="6556" y="3180"/>
                </a:lnTo>
                <a:lnTo>
                  <a:pt x="6556" y="3176"/>
                </a:lnTo>
                <a:lnTo>
                  <a:pt x="6556" y="3172"/>
                </a:lnTo>
                <a:lnTo>
                  <a:pt x="6552" y="3170"/>
                </a:lnTo>
                <a:lnTo>
                  <a:pt x="6550" y="3170"/>
                </a:lnTo>
                <a:lnTo>
                  <a:pt x="6542" y="3176"/>
                </a:lnTo>
                <a:lnTo>
                  <a:pt x="6532" y="3184"/>
                </a:lnTo>
                <a:lnTo>
                  <a:pt x="6530" y="3186"/>
                </a:lnTo>
                <a:lnTo>
                  <a:pt x="6526" y="3188"/>
                </a:lnTo>
                <a:lnTo>
                  <a:pt x="6524" y="3186"/>
                </a:lnTo>
                <a:lnTo>
                  <a:pt x="6524" y="3182"/>
                </a:lnTo>
                <a:lnTo>
                  <a:pt x="6522" y="3174"/>
                </a:lnTo>
                <a:lnTo>
                  <a:pt x="6520" y="3164"/>
                </a:lnTo>
                <a:lnTo>
                  <a:pt x="6516" y="3162"/>
                </a:lnTo>
                <a:lnTo>
                  <a:pt x="6512" y="3158"/>
                </a:lnTo>
                <a:lnTo>
                  <a:pt x="6502" y="3156"/>
                </a:lnTo>
                <a:lnTo>
                  <a:pt x="6492" y="3156"/>
                </a:lnTo>
                <a:lnTo>
                  <a:pt x="6484" y="3158"/>
                </a:lnTo>
                <a:lnTo>
                  <a:pt x="6478" y="3162"/>
                </a:lnTo>
                <a:lnTo>
                  <a:pt x="6468" y="3170"/>
                </a:lnTo>
                <a:lnTo>
                  <a:pt x="6462" y="3176"/>
                </a:lnTo>
                <a:lnTo>
                  <a:pt x="6456" y="3178"/>
                </a:lnTo>
                <a:lnTo>
                  <a:pt x="6444" y="3178"/>
                </a:lnTo>
                <a:lnTo>
                  <a:pt x="6438" y="3178"/>
                </a:lnTo>
                <a:lnTo>
                  <a:pt x="6432" y="3180"/>
                </a:lnTo>
                <a:lnTo>
                  <a:pt x="6426" y="3182"/>
                </a:lnTo>
                <a:lnTo>
                  <a:pt x="6422" y="3180"/>
                </a:lnTo>
                <a:lnTo>
                  <a:pt x="6420" y="3174"/>
                </a:lnTo>
                <a:lnTo>
                  <a:pt x="6410" y="3168"/>
                </a:lnTo>
                <a:lnTo>
                  <a:pt x="6406" y="3168"/>
                </a:lnTo>
                <a:lnTo>
                  <a:pt x="6404" y="3168"/>
                </a:lnTo>
                <a:lnTo>
                  <a:pt x="6398" y="3174"/>
                </a:lnTo>
                <a:lnTo>
                  <a:pt x="6396" y="3176"/>
                </a:lnTo>
                <a:lnTo>
                  <a:pt x="6392" y="3178"/>
                </a:lnTo>
                <a:lnTo>
                  <a:pt x="6388" y="3178"/>
                </a:lnTo>
                <a:lnTo>
                  <a:pt x="6382" y="3176"/>
                </a:lnTo>
                <a:lnTo>
                  <a:pt x="6370" y="3172"/>
                </a:lnTo>
                <a:lnTo>
                  <a:pt x="6366" y="3172"/>
                </a:lnTo>
                <a:lnTo>
                  <a:pt x="6364" y="3172"/>
                </a:lnTo>
                <a:lnTo>
                  <a:pt x="6358" y="3176"/>
                </a:lnTo>
                <a:lnTo>
                  <a:pt x="6346" y="3182"/>
                </a:lnTo>
                <a:lnTo>
                  <a:pt x="6340" y="3184"/>
                </a:lnTo>
                <a:lnTo>
                  <a:pt x="6334" y="3186"/>
                </a:lnTo>
                <a:lnTo>
                  <a:pt x="6328" y="3192"/>
                </a:lnTo>
                <a:lnTo>
                  <a:pt x="6326" y="3192"/>
                </a:lnTo>
                <a:lnTo>
                  <a:pt x="6322" y="3192"/>
                </a:lnTo>
                <a:lnTo>
                  <a:pt x="6318" y="3192"/>
                </a:lnTo>
                <a:lnTo>
                  <a:pt x="6314" y="3188"/>
                </a:lnTo>
                <a:lnTo>
                  <a:pt x="6310" y="3184"/>
                </a:lnTo>
                <a:lnTo>
                  <a:pt x="6304" y="3182"/>
                </a:lnTo>
                <a:lnTo>
                  <a:pt x="6290" y="3178"/>
                </a:lnTo>
                <a:lnTo>
                  <a:pt x="6274" y="3178"/>
                </a:lnTo>
                <a:lnTo>
                  <a:pt x="6258" y="3182"/>
                </a:lnTo>
                <a:lnTo>
                  <a:pt x="6252" y="3184"/>
                </a:lnTo>
                <a:lnTo>
                  <a:pt x="6246" y="3184"/>
                </a:lnTo>
                <a:lnTo>
                  <a:pt x="6236" y="3184"/>
                </a:lnTo>
                <a:lnTo>
                  <a:pt x="6228" y="3184"/>
                </a:lnTo>
                <a:lnTo>
                  <a:pt x="6224" y="3184"/>
                </a:lnTo>
                <a:lnTo>
                  <a:pt x="6222" y="3188"/>
                </a:lnTo>
                <a:lnTo>
                  <a:pt x="6216" y="3194"/>
                </a:lnTo>
                <a:lnTo>
                  <a:pt x="6208" y="3196"/>
                </a:lnTo>
                <a:lnTo>
                  <a:pt x="6180" y="3196"/>
                </a:lnTo>
                <a:lnTo>
                  <a:pt x="6158" y="3200"/>
                </a:lnTo>
                <a:lnTo>
                  <a:pt x="6138" y="3208"/>
                </a:lnTo>
                <a:lnTo>
                  <a:pt x="6128" y="3212"/>
                </a:lnTo>
                <a:lnTo>
                  <a:pt x="6120" y="3218"/>
                </a:lnTo>
                <a:lnTo>
                  <a:pt x="6114" y="3226"/>
                </a:lnTo>
                <a:lnTo>
                  <a:pt x="6110" y="3232"/>
                </a:lnTo>
                <a:lnTo>
                  <a:pt x="6108" y="3238"/>
                </a:lnTo>
                <a:lnTo>
                  <a:pt x="6106" y="3240"/>
                </a:lnTo>
                <a:lnTo>
                  <a:pt x="6102" y="3240"/>
                </a:lnTo>
                <a:lnTo>
                  <a:pt x="6100" y="3240"/>
                </a:lnTo>
                <a:lnTo>
                  <a:pt x="6094" y="3236"/>
                </a:lnTo>
                <a:lnTo>
                  <a:pt x="6090" y="3236"/>
                </a:lnTo>
                <a:lnTo>
                  <a:pt x="6086" y="3240"/>
                </a:lnTo>
                <a:lnTo>
                  <a:pt x="6084" y="3242"/>
                </a:lnTo>
                <a:lnTo>
                  <a:pt x="6080" y="3244"/>
                </a:lnTo>
                <a:lnTo>
                  <a:pt x="6076" y="3242"/>
                </a:lnTo>
                <a:lnTo>
                  <a:pt x="6072" y="3242"/>
                </a:lnTo>
                <a:lnTo>
                  <a:pt x="6070" y="3242"/>
                </a:lnTo>
                <a:lnTo>
                  <a:pt x="6066" y="3246"/>
                </a:lnTo>
                <a:lnTo>
                  <a:pt x="6062" y="3250"/>
                </a:lnTo>
                <a:lnTo>
                  <a:pt x="6054" y="3260"/>
                </a:lnTo>
                <a:lnTo>
                  <a:pt x="6044" y="3270"/>
                </a:lnTo>
                <a:lnTo>
                  <a:pt x="6038" y="3274"/>
                </a:lnTo>
                <a:lnTo>
                  <a:pt x="6032" y="3276"/>
                </a:lnTo>
                <a:lnTo>
                  <a:pt x="6026" y="3276"/>
                </a:lnTo>
                <a:lnTo>
                  <a:pt x="6020" y="3276"/>
                </a:lnTo>
                <a:lnTo>
                  <a:pt x="6006" y="3274"/>
                </a:lnTo>
                <a:lnTo>
                  <a:pt x="6000" y="3274"/>
                </a:lnTo>
                <a:lnTo>
                  <a:pt x="5996" y="3272"/>
                </a:lnTo>
                <a:lnTo>
                  <a:pt x="5992" y="3268"/>
                </a:lnTo>
                <a:lnTo>
                  <a:pt x="5990" y="3262"/>
                </a:lnTo>
                <a:lnTo>
                  <a:pt x="5990" y="3258"/>
                </a:lnTo>
                <a:lnTo>
                  <a:pt x="5988" y="3258"/>
                </a:lnTo>
                <a:lnTo>
                  <a:pt x="5986" y="3262"/>
                </a:lnTo>
                <a:lnTo>
                  <a:pt x="5982" y="3266"/>
                </a:lnTo>
                <a:lnTo>
                  <a:pt x="5978" y="3268"/>
                </a:lnTo>
                <a:lnTo>
                  <a:pt x="5974" y="3268"/>
                </a:lnTo>
                <a:lnTo>
                  <a:pt x="5968" y="3266"/>
                </a:lnTo>
                <a:lnTo>
                  <a:pt x="5962" y="3266"/>
                </a:lnTo>
                <a:lnTo>
                  <a:pt x="5958" y="3266"/>
                </a:lnTo>
                <a:lnTo>
                  <a:pt x="5948" y="3270"/>
                </a:lnTo>
                <a:lnTo>
                  <a:pt x="5942" y="3272"/>
                </a:lnTo>
                <a:lnTo>
                  <a:pt x="5934" y="3272"/>
                </a:lnTo>
                <a:lnTo>
                  <a:pt x="5926" y="3272"/>
                </a:lnTo>
                <a:lnTo>
                  <a:pt x="5914" y="3266"/>
                </a:lnTo>
                <a:lnTo>
                  <a:pt x="5904" y="3260"/>
                </a:lnTo>
                <a:lnTo>
                  <a:pt x="5898" y="3254"/>
                </a:lnTo>
                <a:lnTo>
                  <a:pt x="5896" y="3248"/>
                </a:lnTo>
                <a:lnTo>
                  <a:pt x="5896" y="3242"/>
                </a:lnTo>
                <a:lnTo>
                  <a:pt x="5896" y="3236"/>
                </a:lnTo>
                <a:lnTo>
                  <a:pt x="5894" y="3234"/>
                </a:lnTo>
                <a:lnTo>
                  <a:pt x="5890" y="3232"/>
                </a:lnTo>
                <a:lnTo>
                  <a:pt x="5884" y="3234"/>
                </a:lnTo>
                <a:lnTo>
                  <a:pt x="5880" y="3238"/>
                </a:lnTo>
                <a:lnTo>
                  <a:pt x="5874" y="3242"/>
                </a:lnTo>
                <a:lnTo>
                  <a:pt x="5868" y="3254"/>
                </a:lnTo>
                <a:lnTo>
                  <a:pt x="5856" y="3290"/>
                </a:lnTo>
                <a:lnTo>
                  <a:pt x="5848" y="3310"/>
                </a:lnTo>
                <a:lnTo>
                  <a:pt x="5838" y="3328"/>
                </a:lnTo>
                <a:lnTo>
                  <a:pt x="5830" y="3336"/>
                </a:lnTo>
                <a:lnTo>
                  <a:pt x="5822" y="3344"/>
                </a:lnTo>
                <a:lnTo>
                  <a:pt x="5814" y="3350"/>
                </a:lnTo>
                <a:lnTo>
                  <a:pt x="5804" y="3354"/>
                </a:lnTo>
                <a:lnTo>
                  <a:pt x="5786" y="3362"/>
                </a:lnTo>
                <a:lnTo>
                  <a:pt x="5772" y="3368"/>
                </a:lnTo>
                <a:lnTo>
                  <a:pt x="5766" y="3374"/>
                </a:lnTo>
                <a:lnTo>
                  <a:pt x="5762" y="3378"/>
                </a:lnTo>
                <a:lnTo>
                  <a:pt x="5756" y="3386"/>
                </a:lnTo>
                <a:lnTo>
                  <a:pt x="5752" y="3392"/>
                </a:lnTo>
                <a:lnTo>
                  <a:pt x="5746" y="3400"/>
                </a:lnTo>
                <a:lnTo>
                  <a:pt x="5738" y="3406"/>
                </a:lnTo>
                <a:lnTo>
                  <a:pt x="5736" y="3412"/>
                </a:lnTo>
                <a:lnTo>
                  <a:pt x="5734" y="3416"/>
                </a:lnTo>
                <a:lnTo>
                  <a:pt x="5736" y="3420"/>
                </a:lnTo>
                <a:lnTo>
                  <a:pt x="5736" y="3424"/>
                </a:lnTo>
                <a:lnTo>
                  <a:pt x="5734" y="3430"/>
                </a:lnTo>
                <a:lnTo>
                  <a:pt x="5732" y="3438"/>
                </a:lnTo>
                <a:lnTo>
                  <a:pt x="5724" y="3448"/>
                </a:lnTo>
                <a:lnTo>
                  <a:pt x="5716" y="3462"/>
                </a:lnTo>
                <a:lnTo>
                  <a:pt x="5714" y="3476"/>
                </a:lnTo>
                <a:lnTo>
                  <a:pt x="5712" y="3490"/>
                </a:lnTo>
                <a:lnTo>
                  <a:pt x="5714" y="3504"/>
                </a:lnTo>
                <a:lnTo>
                  <a:pt x="5718" y="3530"/>
                </a:lnTo>
                <a:lnTo>
                  <a:pt x="5718" y="3542"/>
                </a:lnTo>
                <a:lnTo>
                  <a:pt x="5714" y="3554"/>
                </a:lnTo>
                <a:lnTo>
                  <a:pt x="5702" y="3576"/>
                </a:lnTo>
                <a:lnTo>
                  <a:pt x="5694" y="3590"/>
                </a:lnTo>
                <a:lnTo>
                  <a:pt x="5686" y="3598"/>
                </a:lnTo>
                <a:lnTo>
                  <a:pt x="5680" y="3602"/>
                </a:lnTo>
                <a:lnTo>
                  <a:pt x="5668" y="3606"/>
                </a:lnTo>
                <a:lnTo>
                  <a:pt x="5662" y="3612"/>
                </a:lnTo>
                <a:lnTo>
                  <a:pt x="5654" y="3622"/>
                </a:lnTo>
                <a:lnTo>
                  <a:pt x="5644" y="3632"/>
                </a:lnTo>
                <a:lnTo>
                  <a:pt x="5634" y="3640"/>
                </a:lnTo>
                <a:lnTo>
                  <a:pt x="5622" y="3642"/>
                </a:lnTo>
                <a:lnTo>
                  <a:pt x="5610" y="3646"/>
                </a:lnTo>
                <a:lnTo>
                  <a:pt x="5600" y="3648"/>
                </a:lnTo>
                <a:lnTo>
                  <a:pt x="5592" y="3650"/>
                </a:lnTo>
                <a:lnTo>
                  <a:pt x="5584" y="3656"/>
                </a:lnTo>
                <a:lnTo>
                  <a:pt x="5580" y="3666"/>
                </a:lnTo>
                <a:lnTo>
                  <a:pt x="5570" y="3694"/>
                </a:lnTo>
                <a:lnTo>
                  <a:pt x="5560" y="3712"/>
                </a:lnTo>
                <a:lnTo>
                  <a:pt x="5552" y="3722"/>
                </a:lnTo>
                <a:lnTo>
                  <a:pt x="5544" y="3726"/>
                </a:lnTo>
                <a:lnTo>
                  <a:pt x="5538" y="3730"/>
                </a:lnTo>
                <a:lnTo>
                  <a:pt x="5534" y="3732"/>
                </a:lnTo>
                <a:lnTo>
                  <a:pt x="5528" y="3738"/>
                </a:lnTo>
                <a:lnTo>
                  <a:pt x="5524" y="3752"/>
                </a:lnTo>
                <a:lnTo>
                  <a:pt x="5520" y="3766"/>
                </a:lnTo>
                <a:lnTo>
                  <a:pt x="5518" y="3770"/>
                </a:lnTo>
                <a:lnTo>
                  <a:pt x="5516" y="3776"/>
                </a:lnTo>
                <a:lnTo>
                  <a:pt x="5512" y="3794"/>
                </a:lnTo>
                <a:lnTo>
                  <a:pt x="5508" y="3816"/>
                </a:lnTo>
                <a:lnTo>
                  <a:pt x="5506" y="3822"/>
                </a:lnTo>
                <a:lnTo>
                  <a:pt x="5502" y="3826"/>
                </a:lnTo>
                <a:lnTo>
                  <a:pt x="5494" y="3834"/>
                </a:lnTo>
                <a:lnTo>
                  <a:pt x="5482" y="3848"/>
                </a:lnTo>
                <a:lnTo>
                  <a:pt x="5468" y="3862"/>
                </a:lnTo>
                <a:lnTo>
                  <a:pt x="5462" y="3868"/>
                </a:lnTo>
                <a:lnTo>
                  <a:pt x="5462" y="3870"/>
                </a:lnTo>
                <a:lnTo>
                  <a:pt x="5464" y="3870"/>
                </a:lnTo>
                <a:lnTo>
                  <a:pt x="5470" y="3870"/>
                </a:lnTo>
                <a:lnTo>
                  <a:pt x="5470" y="3872"/>
                </a:lnTo>
                <a:lnTo>
                  <a:pt x="5466" y="3880"/>
                </a:lnTo>
                <a:lnTo>
                  <a:pt x="5458" y="3896"/>
                </a:lnTo>
                <a:lnTo>
                  <a:pt x="5456" y="3906"/>
                </a:lnTo>
                <a:lnTo>
                  <a:pt x="5454" y="3918"/>
                </a:lnTo>
                <a:lnTo>
                  <a:pt x="5452" y="3928"/>
                </a:lnTo>
                <a:lnTo>
                  <a:pt x="5450" y="3934"/>
                </a:lnTo>
                <a:lnTo>
                  <a:pt x="5446" y="3938"/>
                </a:lnTo>
                <a:lnTo>
                  <a:pt x="5442" y="3940"/>
                </a:lnTo>
                <a:lnTo>
                  <a:pt x="5436" y="3944"/>
                </a:lnTo>
                <a:lnTo>
                  <a:pt x="5432" y="3948"/>
                </a:lnTo>
                <a:lnTo>
                  <a:pt x="5428" y="3956"/>
                </a:lnTo>
                <a:lnTo>
                  <a:pt x="5424" y="3966"/>
                </a:lnTo>
                <a:lnTo>
                  <a:pt x="5420" y="3990"/>
                </a:lnTo>
                <a:lnTo>
                  <a:pt x="5420" y="4006"/>
                </a:lnTo>
                <a:lnTo>
                  <a:pt x="5420" y="4014"/>
                </a:lnTo>
                <a:lnTo>
                  <a:pt x="5422" y="4016"/>
                </a:lnTo>
                <a:lnTo>
                  <a:pt x="5424" y="4016"/>
                </a:lnTo>
                <a:lnTo>
                  <a:pt x="5424" y="4014"/>
                </a:lnTo>
                <a:lnTo>
                  <a:pt x="5426" y="4012"/>
                </a:lnTo>
                <a:lnTo>
                  <a:pt x="5426" y="4006"/>
                </a:lnTo>
                <a:lnTo>
                  <a:pt x="5428" y="4002"/>
                </a:lnTo>
                <a:lnTo>
                  <a:pt x="5430" y="4000"/>
                </a:lnTo>
                <a:lnTo>
                  <a:pt x="5432" y="4000"/>
                </a:lnTo>
                <a:lnTo>
                  <a:pt x="5434" y="4002"/>
                </a:lnTo>
                <a:lnTo>
                  <a:pt x="5434" y="4006"/>
                </a:lnTo>
                <a:lnTo>
                  <a:pt x="5436" y="4014"/>
                </a:lnTo>
                <a:lnTo>
                  <a:pt x="5438" y="4022"/>
                </a:lnTo>
                <a:lnTo>
                  <a:pt x="5440" y="4024"/>
                </a:lnTo>
                <a:lnTo>
                  <a:pt x="5442" y="4024"/>
                </a:lnTo>
                <a:lnTo>
                  <a:pt x="5446" y="4022"/>
                </a:lnTo>
                <a:lnTo>
                  <a:pt x="5448" y="4024"/>
                </a:lnTo>
                <a:lnTo>
                  <a:pt x="5452" y="4032"/>
                </a:lnTo>
                <a:lnTo>
                  <a:pt x="5454" y="4044"/>
                </a:lnTo>
                <a:lnTo>
                  <a:pt x="5454" y="4058"/>
                </a:lnTo>
                <a:lnTo>
                  <a:pt x="5454" y="4066"/>
                </a:lnTo>
                <a:lnTo>
                  <a:pt x="5452" y="4072"/>
                </a:lnTo>
                <a:lnTo>
                  <a:pt x="5446" y="4080"/>
                </a:lnTo>
                <a:lnTo>
                  <a:pt x="5442" y="4086"/>
                </a:lnTo>
                <a:lnTo>
                  <a:pt x="5444" y="4088"/>
                </a:lnTo>
                <a:lnTo>
                  <a:pt x="5446" y="4090"/>
                </a:lnTo>
                <a:lnTo>
                  <a:pt x="5450" y="4096"/>
                </a:lnTo>
                <a:lnTo>
                  <a:pt x="5456" y="4104"/>
                </a:lnTo>
                <a:lnTo>
                  <a:pt x="5458" y="4114"/>
                </a:lnTo>
                <a:lnTo>
                  <a:pt x="5462" y="4128"/>
                </a:lnTo>
                <a:lnTo>
                  <a:pt x="5464" y="4142"/>
                </a:lnTo>
                <a:lnTo>
                  <a:pt x="5464" y="4156"/>
                </a:lnTo>
                <a:lnTo>
                  <a:pt x="5462" y="4172"/>
                </a:lnTo>
                <a:lnTo>
                  <a:pt x="5460" y="4186"/>
                </a:lnTo>
                <a:lnTo>
                  <a:pt x="5448" y="4222"/>
                </a:lnTo>
                <a:lnTo>
                  <a:pt x="5446" y="4232"/>
                </a:lnTo>
                <a:lnTo>
                  <a:pt x="5444" y="4242"/>
                </a:lnTo>
                <a:lnTo>
                  <a:pt x="5444" y="4258"/>
                </a:lnTo>
                <a:lnTo>
                  <a:pt x="5438" y="4278"/>
                </a:lnTo>
                <a:lnTo>
                  <a:pt x="5434" y="4288"/>
                </a:lnTo>
                <a:lnTo>
                  <a:pt x="5428" y="4298"/>
                </a:lnTo>
                <a:lnTo>
                  <a:pt x="5420" y="4304"/>
                </a:lnTo>
                <a:lnTo>
                  <a:pt x="5412" y="4310"/>
                </a:lnTo>
                <a:lnTo>
                  <a:pt x="5406" y="4314"/>
                </a:lnTo>
                <a:lnTo>
                  <a:pt x="5404" y="4318"/>
                </a:lnTo>
                <a:lnTo>
                  <a:pt x="5408" y="4320"/>
                </a:lnTo>
                <a:lnTo>
                  <a:pt x="5414" y="4318"/>
                </a:lnTo>
                <a:lnTo>
                  <a:pt x="5418" y="4320"/>
                </a:lnTo>
                <a:lnTo>
                  <a:pt x="5422" y="4324"/>
                </a:lnTo>
                <a:lnTo>
                  <a:pt x="5428" y="4338"/>
                </a:lnTo>
                <a:lnTo>
                  <a:pt x="5434" y="4358"/>
                </a:lnTo>
                <a:lnTo>
                  <a:pt x="5438" y="4366"/>
                </a:lnTo>
                <a:lnTo>
                  <a:pt x="5442" y="4374"/>
                </a:lnTo>
                <a:lnTo>
                  <a:pt x="5444" y="4378"/>
                </a:lnTo>
                <a:lnTo>
                  <a:pt x="5448" y="4380"/>
                </a:lnTo>
                <a:lnTo>
                  <a:pt x="5452" y="4382"/>
                </a:lnTo>
                <a:lnTo>
                  <a:pt x="5456" y="4382"/>
                </a:lnTo>
                <a:lnTo>
                  <a:pt x="5468" y="4380"/>
                </a:lnTo>
                <a:lnTo>
                  <a:pt x="5484" y="4378"/>
                </a:lnTo>
                <a:lnTo>
                  <a:pt x="5466" y="4382"/>
                </a:lnTo>
                <a:lnTo>
                  <a:pt x="5454" y="4386"/>
                </a:lnTo>
                <a:lnTo>
                  <a:pt x="5446" y="4388"/>
                </a:lnTo>
                <a:lnTo>
                  <a:pt x="5442" y="4386"/>
                </a:lnTo>
                <a:lnTo>
                  <a:pt x="5440" y="4384"/>
                </a:lnTo>
                <a:lnTo>
                  <a:pt x="5438" y="4380"/>
                </a:lnTo>
                <a:lnTo>
                  <a:pt x="5436" y="4380"/>
                </a:lnTo>
                <a:lnTo>
                  <a:pt x="5432" y="4382"/>
                </a:lnTo>
                <a:lnTo>
                  <a:pt x="5430" y="4390"/>
                </a:lnTo>
                <a:lnTo>
                  <a:pt x="5432" y="4398"/>
                </a:lnTo>
                <a:lnTo>
                  <a:pt x="5434" y="4408"/>
                </a:lnTo>
                <a:lnTo>
                  <a:pt x="5434" y="4416"/>
                </a:lnTo>
                <a:lnTo>
                  <a:pt x="5436" y="4420"/>
                </a:lnTo>
                <a:lnTo>
                  <a:pt x="5440" y="4418"/>
                </a:lnTo>
                <a:lnTo>
                  <a:pt x="5444" y="4416"/>
                </a:lnTo>
                <a:lnTo>
                  <a:pt x="5448" y="4418"/>
                </a:lnTo>
                <a:lnTo>
                  <a:pt x="5452" y="4420"/>
                </a:lnTo>
                <a:lnTo>
                  <a:pt x="5458" y="4420"/>
                </a:lnTo>
                <a:lnTo>
                  <a:pt x="5464" y="4418"/>
                </a:lnTo>
                <a:lnTo>
                  <a:pt x="5468" y="4420"/>
                </a:lnTo>
                <a:lnTo>
                  <a:pt x="5474" y="4422"/>
                </a:lnTo>
                <a:lnTo>
                  <a:pt x="5480" y="4424"/>
                </a:lnTo>
                <a:lnTo>
                  <a:pt x="5468" y="4426"/>
                </a:lnTo>
                <a:lnTo>
                  <a:pt x="5460" y="4426"/>
                </a:lnTo>
                <a:lnTo>
                  <a:pt x="5448" y="4424"/>
                </a:lnTo>
                <a:lnTo>
                  <a:pt x="5442" y="4422"/>
                </a:lnTo>
                <a:lnTo>
                  <a:pt x="5440" y="4422"/>
                </a:lnTo>
                <a:lnTo>
                  <a:pt x="5436" y="4426"/>
                </a:lnTo>
                <a:lnTo>
                  <a:pt x="5434" y="4430"/>
                </a:lnTo>
                <a:lnTo>
                  <a:pt x="5434" y="4432"/>
                </a:lnTo>
                <a:lnTo>
                  <a:pt x="5438" y="4434"/>
                </a:lnTo>
                <a:lnTo>
                  <a:pt x="5442" y="4438"/>
                </a:lnTo>
                <a:lnTo>
                  <a:pt x="5444" y="4440"/>
                </a:lnTo>
                <a:lnTo>
                  <a:pt x="5446" y="4440"/>
                </a:lnTo>
                <a:lnTo>
                  <a:pt x="5452" y="4440"/>
                </a:lnTo>
                <a:lnTo>
                  <a:pt x="5456" y="4440"/>
                </a:lnTo>
                <a:lnTo>
                  <a:pt x="5454" y="4444"/>
                </a:lnTo>
                <a:lnTo>
                  <a:pt x="5452" y="4452"/>
                </a:lnTo>
                <a:lnTo>
                  <a:pt x="5452" y="4454"/>
                </a:lnTo>
                <a:lnTo>
                  <a:pt x="5454" y="4456"/>
                </a:lnTo>
                <a:lnTo>
                  <a:pt x="5458" y="4456"/>
                </a:lnTo>
                <a:lnTo>
                  <a:pt x="5464" y="4454"/>
                </a:lnTo>
                <a:lnTo>
                  <a:pt x="5468" y="4454"/>
                </a:lnTo>
                <a:lnTo>
                  <a:pt x="5470" y="4456"/>
                </a:lnTo>
                <a:lnTo>
                  <a:pt x="5468" y="4462"/>
                </a:lnTo>
                <a:lnTo>
                  <a:pt x="5468" y="4468"/>
                </a:lnTo>
                <a:lnTo>
                  <a:pt x="5470" y="4468"/>
                </a:lnTo>
                <a:lnTo>
                  <a:pt x="5474" y="4464"/>
                </a:lnTo>
                <a:lnTo>
                  <a:pt x="5484" y="4458"/>
                </a:lnTo>
                <a:lnTo>
                  <a:pt x="5490" y="4456"/>
                </a:lnTo>
                <a:lnTo>
                  <a:pt x="5492" y="4456"/>
                </a:lnTo>
                <a:lnTo>
                  <a:pt x="5488" y="4460"/>
                </a:lnTo>
                <a:lnTo>
                  <a:pt x="5484" y="4462"/>
                </a:lnTo>
                <a:lnTo>
                  <a:pt x="5484" y="4464"/>
                </a:lnTo>
                <a:lnTo>
                  <a:pt x="5484" y="4468"/>
                </a:lnTo>
                <a:lnTo>
                  <a:pt x="5488" y="4472"/>
                </a:lnTo>
                <a:lnTo>
                  <a:pt x="5488" y="4476"/>
                </a:lnTo>
                <a:lnTo>
                  <a:pt x="5486" y="4478"/>
                </a:lnTo>
                <a:lnTo>
                  <a:pt x="5486" y="4482"/>
                </a:lnTo>
                <a:lnTo>
                  <a:pt x="5486" y="4484"/>
                </a:lnTo>
                <a:lnTo>
                  <a:pt x="5488" y="4484"/>
                </a:lnTo>
                <a:lnTo>
                  <a:pt x="5490" y="4488"/>
                </a:lnTo>
                <a:lnTo>
                  <a:pt x="5490" y="4492"/>
                </a:lnTo>
                <a:lnTo>
                  <a:pt x="5492" y="4492"/>
                </a:lnTo>
                <a:lnTo>
                  <a:pt x="5494" y="4492"/>
                </a:lnTo>
                <a:lnTo>
                  <a:pt x="5496" y="4496"/>
                </a:lnTo>
                <a:lnTo>
                  <a:pt x="5496" y="4500"/>
                </a:lnTo>
                <a:lnTo>
                  <a:pt x="5498" y="4500"/>
                </a:lnTo>
                <a:lnTo>
                  <a:pt x="5504" y="4492"/>
                </a:lnTo>
                <a:lnTo>
                  <a:pt x="5502" y="4500"/>
                </a:lnTo>
                <a:lnTo>
                  <a:pt x="5504" y="4504"/>
                </a:lnTo>
                <a:lnTo>
                  <a:pt x="5502" y="4508"/>
                </a:lnTo>
                <a:lnTo>
                  <a:pt x="5504" y="4510"/>
                </a:lnTo>
                <a:lnTo>
                  <a:pt x="5506" y="4512"/>
                </a:lnTo>
                <a:lnTo>
                  <a:pt x="5508" y="4510"/>
                </a:lnTo>
                <a:lnTo>
                  <a:pt x="5508" y="4506"/>
                </a:lnTo>
                <a:lnTo>
                  <a:pt x="5512" y="4502"/>
                </a:lnTo>
                <a:lnTo>
                  <a:pt x="5514" y="4500"/>
                </a:lnTo>
                <a:lnTo>
                  <a:pt x="5518" y="4498"/>
                </a:lnTo>
                <a:lnTo>
                  <a:pt x="5520" y="4500"/>
                </a:lnTo>
                <a:lnTo>
                  <a:pt x="5518" y="4502"/>
                </a:lnTo>
                <a:lnTo>
                  <a:pt x="5514" y="4506"/>
                </a:lnTo>
                <a:lnTo>
                  <a:pt x="5514" y="4508"/>
                </a:lnTo>
                <a:lnTo>
                  <a:pt x="5516" y="4512"/>
                </a:lnTo>
                <a:lnTo>
                  <a:pt x="5516" y="4514"/>
                </a:lnTo>
                <a:lnTo>
                  <a:pt x="5518" y="4516"/>
                </a:lnTo>
                <a:lnTo>
                  <a:pt x="5522" y="4512"/>
                </a:lnTo>
                <a:lnTo>
                  <a:pt x="5524" y="4510"/>
                </a:lnTo>
                <a:lnTo>
                  <a:pt x="5522" y="4518"/>
                </a:lnTo>
                <a:lnTo>
                  <a:pt x="5522" y="4528"/>
                </a:lnTo>
                <a:lnTo>
                  <a:pt x="5524" y="4528"/>
                </a:lnTo>
                <a:lnTo>
                  <a:pt x="5524" y="4534"/>
                </a:lnTo>
                <a:lnTo>
                  <a:pt x="5528" y="4538"/>
                </a:lnTo>
                <a:lnTo>
                  <a:pt x="5532" y="4542"/>
                </a:lnTo>
                <a:lnTo>
                  <a:pt x="5538" y="4544"/>
                </a:lnTo>
                <a:lnTo>
                  <a:pt x="5544" y="4548"/>
                </a:lnTo>
                <a:lnTo>
                  <a:pt x="5550" y="4554"/>
                </a:lnTo>
                <a:lnTo>
                  <a:pt x="5558" y="4556"/>
                </a:lnTo>
                <a:lnTo>
                  <a:pt x="5562" y="4560"/>
                </a:lnTo>
                <a:lnTo>
                  <a:pt x="5564" y="4562"/>
                </a:lnTo>
                <a:lnTo>
                  <a:pt x="5562" y="4564"/>
                </a:lnTo>
                <a:lnTo>
                  <a:pt x="5560" y="4568"/>
                </a:lnTo>
                <a:lnTo>
                  <a:pt x="5560" y="4572"/>
                </a:lnTo>
                <a:lnTo>
                  <a:pt x="5560" y="4576"/>
                </a:lnTo>
                <a:lnTo>
                  <a:pt x="5566" y="4578"/>
                </a:lnTo>
                <a:lnTo>
                  <a:pt x="5570" y="4582"/>
                </a:lnTo>
                <a:lnTo>
                  <a:pt x="5570" y="4584"/>
                </a:lnTo>
                <a:lnTo>
                  <a:pt x="5572" y="4586"/>
                </a:lnTo>
                <a:lnTo>
                  <a:pt x="5574" y="4588"/>
                </a:lnTo>
                <a:lnTo>
                  <a:pt x="5576" y="4592"/>
                </a:lnTo>
                <a:lnTo>
                  <a:pt x="5574" y="4594"/>
                </a:lnTo>
                <a:lnTo>
                  <a:pt x="5574" y="4596"/>
                </a:lnTo>
                <a:lnTo>
                  <a:pt x="5580" y="4604"/>
                </a:lnTo>
                <a:lnTo>
                  <a:pt x="5580" y="4606"/>
                </a:lnTo>
                <a:lnTo>
                  <a:pt x="5576" y="4608"/>
                </a:lnTo>
                <a:lnTo>
                  <a:pt x="5576" y="4610"/>
                </a:lnTo>
                <a:lnTo>
                  <a:pt x="5576" y="4612"/>
                </a:lnTo>
                <a:lnTo>
                  <a:pt x="5578" y="4618"/>
                </a:lnTo>
                <a:lnTo>
                  <a:pt x="5580" y="4618"/>
                </a:lnTo>
                <a:lnTo>
                  <a:pt x="5584" y="4616"/>
                </a:lnTo>
                <a:lnTo>
                  <a:pt x="5590" y="4620"/>
                </a:lnTo>
                <a:lnTo>
                  <a:pt x="5586" y="4624"/>
                </a:lnTo>
                <a:lnTo>
                  <a:pt x="5584" y="4624"/>
                </a:lnTo>
                <a:lnTo>
                  <a:pt x="5578" y="4624"/>
                </a:lnTo>
                <a:lnTo>
                  <a:pt x="5574" y="4624"/>
                </a:lnTo>
                <a:lnTo>
                  <a:pt x="5574" y="4628"/>
                </a:lnTo>
                <a:lnTo>
                  <a:pt x="5580" y="4636"/>
                </a:lnTo>
                <a:lnTo>
                  <a:pt x="5584" y="4638"/>
                </a:lnTo>
                <a:lnTo>
                  <a:pt x="5586" y="4638"/>
                </a:lnTo>
                <a:lnTo>
                  <a:pt x="5590" y="4642"/>
                </a:lnTo>
                <a:lnTo>
                  <a:pt x="5590" y="4648"/>
                </a:lnTo>
                <a:lnTo>
                  <a:pt x="5588" y="4650"/>
                </a:lnTo>
                <a:lnTo>
                  <a:pt x="5586" y="4650"/>
                </a:lnTo>
                <a:lnTo>
                  <a:pt x="5588" y="4654"/>
                </a:lnTo>
                <a:lnTo>
                  <a:pt x="5590" y="4656"/>
                </a:lnTo>
                <a:lnTo>
                  <a:pt x="5596" y="4658"/>
                </a:lnTo>
                <a:lnTo>
                  <a:pt x="5602" y="4660"/>
                </a:lnTo>
                <a:lnTo>
                  <a:pt x="5606" y="4666"/>
                </a:lnTo>
                <a:lnTo>
                  <a:pt x="5608" y="4668"/>
                </a:lnTo>
                <a:lnTo>
                  <a:pt x="5608" y="4670"/>
                </a:lnTo>
                <a:lnTo>
                  <a:pt x="5606" y="4672"/>
                </a:lnTo>
                <a:lnTo>
                  <a:pt x="5606" y="4674"/>
                </a:lnTo>
                <a:lnTo>
                  <a:pt x="5606" y="4676"/>
                </a:lnTo>
                <a:lnTo>
                  <a:pt x="5612" y="4680"/>
                </a:lnTo>
                <a:lnTo>
                  <a:pt x="5632" y="4688"/>
                </a:lnTo>
                <a:lnTo>
                  <a:pt x="5640" y="4694"/>
                </a:lnTo>
                <a:lnTo>
                  <a:pt x="5646" y="4700"/>
                </a:lnTo>
                <a:lnTo>
                  <a:pt x="5650" y="4706"/>
                </a:lnTo>
                <a:lnTo>
                  <a:pt x="5656" y="4710"/>
                </a:lnTo>
                <a:lnTo>
                  <a:pt x="5664" y="4716"/>
                </a:lnTo>
                <a:lnTo>
                  <a:pt x="5672" y="4722"/>
                </a:lnTo>
                <a:lnTo>
                  <a:pt x="5676" y="4724"/>
                </a:lnTo>
                <a:lnTo>
                  <a:pt x="5676" y="4728"/>
                </a:lnTo>
                <a:lnTo>
                  <a:pt x="5678" y="4732"/>
                </a:lnTo>
                <a:lnTo>
                  <a:pt x="5680" y="4734"/>
                </a:lnTo>
                <a:lnTo>
                  <a:pt x="5686" y="4738"/>
                </a:lnTo>
                <a:lnTo>
                  <a:pt x="5698" y="4744"/>
                </a:lnTo>
                <a:lnTo>
                  <a:pt x="5706" y="4752"/>
                </a:lnTo>
                <a:lnTo>
                  <a:pt x="5714" y="4762"/>
                </a:lnTo>
                <a:lnTo>
                  <a:pt x="5732" y="4782"/>
                </a:lnTo>
                <a:lnTo>
                  <a:pt x="5752" y="4798"/>
                </a:lnTo>
                <a:lnTo>
                  <a:pt x="5768" y="4810"/>
                </a:lnTo>
                <a:lnTo>
                  <a:pt x="5784" y="4816"/>
                </a:lnTo>
                <a:lnTo>
                  <a:pt x="5794" y="4820"/>
                </a:lnTo>
                <a:lnTo>
                  <a:pt x="5796" y="4824"/>
                </a:lnTo>
                <a:lnTo>
                  <a:pt x="5800" y="4826"/>
                </a:lnTo>
                <a:lnTo>
                  <a:pt x="5808" y="4826"/>
                </a:lnTo>
                <a:lnTo>
                  <a:pt x="5812" y="4824"/>
                </a:lnTo>
                <a:lnTo>
                  <a:pt x="5816" y="4822"/>
                </a:lnTo>
                <a:lnTo>
                  <a:pt x="5826" y="4814"/>
                </a:lnTo>
                <a:lnTo>
                  <a:pt x="5840" y="4804"/>
                </a:lnTo>
                <a:lnTo>
                  <a:pt x="5852" y="4798"/>
                </a:lnTo>
                <a:lnTo>
                  <a:pt x="5866" y="4794"/>
                </a:lnTo>
                <a:lnTo>
                  <a:pt x="5892" y="4788"/>
                </a:lnTo>
                <a:lnTo>
                  <a:pt x="5908" y="4788"/>
                </a:lnTo>
                <a:lnTo>
                  <a:pt x="5920" y="4788"/>
                </a:lnTo>
                <a:lnTo>
                  <a:pt x="5934" y="4786"/>
                </a:lnTo>
                <a:lnTo>
                  <a:pt x="5944" y="4782"/>
                </a:lnTo>
                <a:lnTo>
                  <a:pt x="5958" y="4786"/>
                </a:lnTo>
                <a:lnTo>
                  <a:pt x="5972" y="4786"/>
                </a:lnTo>
                <a:lnTo>
                  <a:pt x="5976" y="4786"/>
                </a:lnTo>
                <a:lnTo>
                  <a:pt x="5980" y="4784"/>
                </a:lnTo>
                <a:lnTo>
                  <a:pt x="5984" y="4784"/>
                </a:lnTo>
                <a:lnTo>
                  <a:pt x="5994" y="4786"/>
                </a:lnTo>
                <a:lnTo>
                  <a:pt x="5996" y="4788"/>
                </a:lnTo>
                <a:lnTo>
                  <a:pt x="5994" y="4788"/>
                </a:lnTo>
                <a:lnTo>
                  <a:pt x="5986" y="4790"/>
                </a:lnTo>
                <a:lnTo>
                  <a:pt x="5982" y="4790"/>
                </a:lnTo>
                <a:lnTo>
                  <a:pt x="5980" y="4790"/>
                </a:lnTo>
                <a:lnTo>
                  <a:pt x="5982" y="4792"/>
                </a:lnTo>
                <a:lnTo>
                  <a:pt x="6000" y="4796"/>
                </a:lnTo>
                <a:lnTo>
                  <a:pt x="6010" y="4800"/>
                </a:lnTo>
                <a:lnTo>
                  <a:pt x="6022" y="4804"/>
                </a:lnTo>
                <a:lnTo>
                  <a:pt x="6026" y="4806"/>
                </a:lnTo>
                <a:lnTo>
                  <a:pt x="6030" y="4806"/>
                </a:lnTo>
                <a:lnTo>
                  <a:pt x="6040" y="4800"/>
                </a:lnTo>
                <a:lnTo>
                  <a:pt x="6052" y="4790"/>
                </a:lnTo>
                <a:lnTo>
                  <a:pt x="6060" y="4786"/>
                </a:lnTo>
                <a:lnTo>
                  <a:pt x="6068" y="4784"/>
                </a:lnTo>
                <a:lnTo>
                  <a:pt x="6078" y="4782"/>
                </a:lnTo>
                <a:lnTo>
                  <a:pt x="6084" y="4778"/>
                </a:lnTo>
                <a:lnTo>
                  <a:pt x="6096" y="4770"/>
                </a:lnTo>
                <a:lnTo>
                  <a:pt x="6102" y="4766"/>
                </a:lnTo>
                <a:lnTo>
                  <a:pt x="6110" y="4762"/>
                </a:lnTo>
                <a:lnTo>
                  <a:pt x="6120" y="4758"/>
                </a:lnTo>
                <a:lnTo>
                  <a:pt x="6134" y="4756"/>
                </a:lnTo>
                <a:lnTo>
                  <a:pt x="6146" y="4754"/>
                </a:lnTo>
                <a:lnTo>
                  <a:pt x="6150" y="4752"/>
                </a:lnTo>
                <a:lnTo>
                  <a:pt x="6152" y="4750"/>
                </a:lnTo>
                <a:lnTo>
                  <a:pt x="6152" y="4746"/>
                </a:lnTo>
                <a:lnTo>
                  <a:pt x="6158" y="4740"/>
                </a:lnTo>
                <a:lnTo>
                  <a:pt x="6164" y="4736"/>
                </a:lnTo>
                <a:lnTo>
                  <a:pt x="6178" y="4732"/>
                </a:lnTo>
                <a:lnTo>
                  <a:pt x="6202" y="4730"/>
                </a:lnTo>
                <a:lnTo>
                  <a:pt x="6218" y="4728"/>
                </a:lnTo>
                <a:lnTo>
                  <a:pt x="6236" y="4726"/>
                </a:lnTo>
                <a:lnTo>
                  <a:pt x="6242" y="4726"/>
                </a:lnTo>
                <a:lnTo>
                  <a:pt x="6246" y="4722"/>
                </a:lnTo>
                <a:lnTo>
                  <a:pt x="6248" y="4720"/>
                </a:lnTo>
                <a:lnTo>
                  <a:pt x="6250" y="4722"/>
                </a:lnTo>
                <a:lnTo>
                  <a:pt x="6254" y="4724"/>
                </a:lnTo>
                <a:lnTo>
                  <a:pt x="6264" y="4726"/>
                </a:lnTo>
                <a:lnTo>
                  <a:pt x="6278" y="4726"/>
                </a:lnTo>
                <a:lnTo>
                  <a:pt x="6290" y="4730"/>
                </a:lnTo>
                <a:lnTo>
                  <a:pt x="6294" y="4734"/>
                </a:lnTo>
                <a:lnTo>
                  <a:pt x="6300" y="4738"/>
                </a:lnTo>
                <a:lnTo>
                  <a:pt x="6314" y="4756"/>
                </a:lnTo>
                <a:lnTo>
                  <a:pt x="6320" y="4772"/>
                </a:lnTo>
                <a:lnTo>
                  <a:pt x="6328" y="4796"/>
                </a:lnTo>
                <a:lnTo>
                  <a:pt x="6334" y="4808"/>
                </a:lnTo>
                <a:lnTo>
                  <a:pt x="6340" y="4818"/>
                </a:lnTo>
                <a:lnTo>
                  <a:pt x="6348" y="4826"/>
                </a:lnTo>
                <a:lnTo>
                  <a:pt x="6352" y="4826"/>
                </a:lnTo>
                <a:lnTo>
                  <a:pt x="6358" y="4828"/>
                </a:lnTo>
                <a:lnTo>
                  <a:pt x="6374" y="4828"/>
                </a:lnTo>
                <a:lnTo>
                  <a:pt x="6380" y="4828"/>
                </a:lnTo>
                <a:lnTo>
                  <a:pt x="6388" y="4826"/>
                </a:lnTo>
                <a:lnTo>
                  <a:pt x="6394" y="4822"/>
                </a:lnTo>
                <a:lnTo>
                  <a:pt x="6396" y="4820"/>
                </a:lnTo>
                <a:lnTo>
                  <a:pt x="6398" y="4816"/>
                </a:lnTo>
                <a:lnTo>
                  <a:pt x="6398" y="4814"/>
                </a:lnTo>
                <a:lnTo>
                  <a:pt x="6396" y="4810"/>
                </a:lnTo>
                <a:lnTo>
                  <a:pt x="6402" y="4814"/>
                </a:lnTo>
                <a:lnTo>
                  <a:pt x="6406" y="4816"/>
                </a:lnTo>
                <a:lnTo>
                  <a:pt x="6414" y="4818"/>
                </a:lnTo>
                <a:lnTo>
                  <a:pt x="6422" y="4818"/>
                </a:lnTo>
                <a:lnTo>
                  <a:pt x="6432" y="4818"/>
                </a:lnTo>
                <a:lnTo>
                  <a:pt x="6440" y="4816"/>
                </a:lnTo>
                <a:lnTo>
                  <a:pt x="6444" y="4812"/>
                </a:lnTo>
                <a:lnTo>
                  <a:pt x="6446" y="4808"/>
                </a:lnTo>
                <a:lnTo>
                  <a:pt x="6446" y="4806"/>
                </a:lnTo>
                <a:lnTo>
                  <a:pt x="6440" y="4796"/>
                </a:lnTo>
                <a:lnTo>
                  <a:pt x="6452" y="4806"/>
                </a:lnTo>
                <a:lnTo>
                  <a:pt x="6452" y="4814"/>
                </a:lnTo>
                <a:lnTo>
                  <a:pt x="6454" y="4818"/>
                </a:lnTo>
                <a:lnTo>
                  <a:pt x="6458" y="4818"/>
                </a:lnTo>
                <a:lnTo>
                  <a:pt x="6460" y="4818"/>
                </a:lnTo>
                <a:lnTo>
                  <a:pt x="6464" y="4816"/>
                </a:lnTo>
                <a:lnTo>
                  <a:pt x="6466" y="4816"/>
                </a:lnTo>
                <a:lnTo>
                  <a:pt x="6468" y="4822"/>
                </a:lnTo>
                <a:lnTo>
                  <a:pt x="6470" y="4836"/>
                </a:lnTo>
                <a:lnTo>
                  <a:pt x="6474" y="4840"/>
                </a:lnTo>
                <a:lnTo>
                  <a:pt x="6482" y="4844"/>
                </a:lnTo>
                <a:lnTo>
                  <a:pt x="6486" y="4846"/>
                </a:lnTo>
                <a:lnTo>
                  <a:pt x="6488" y="4844"/>
                </a:lnTo>
                <a:lnTo>
                  <a:pt x="6492" y="4842"/>
                </a:lnTo>
                <a:lnTo>
                  <a:pt x="6494" y="4838"/>
                </a:lnTo>
                <a:lnTo>
                  <a:pt x="6498" y="4840"/>
                </a:lnTo>
                <a:lnTo>
                  <a:pt x="6500" y="4844"/>
                </a:lnTo>
                <a:lnTo>
                  <a:pt x="6500" y="4846"/>
                </a:lnTo>
                <a:lnTo>
                  <a:pt x="6498" y="4850"/>
                </a:lnTo>
                <a:lnTo>
                  <a:pt x="6494" y="4852"/>
                </a:lnTo>
                <a:lnTo>
                  <a:pt x="6494" y="4856"/>
                </a:lnTo>
                <a:lnTo>
                  <a:pt x="6496" y="4858"/>
                </a:lnTo>
                <a:lnTo>
                  <a:pt x="6500" y="4862"/>
                </a:lnTo>
                <a:lnTo>
                  <a:pt x="6500" y="4864"/>
                </a:lnTo>
                <a:lnTo>
                  <a:pt x="6500" y="4866"/>
                </a:lnTo>
                <a:lnTo>
                  <a:pt x="6504" y="4874"/>
                </a:lnTo>
                <a:lnTo>
                  <a:pt x="6506" y="4880"/>
                </a:lnTo>
                <a:lnTo>
                  <a:pt x="6508" y="4886"/>
                </a:lnTo>
                <a:lnTo>
                  <a:pt x="6508" y="4898"/>
                </a:lnTo>
                <a:lnTo>
                  <a:pt x="6504" y="4910"/>
                </a:lnTo>
                <a:lnTo>
                  <a:pt x="6504" y="4924"/>
                </a:lnTo>
                <a:lnTo>
                  <a:pt x="6504" y="4936"/>
                </a:lnTo>
                <a:lnTo>
                  <a:pt x="6502" y="4946"/>
                </a:lnTo>
                <a:lnTo>
                  <a:pt x="6498" y="4954"/>
                </a:lnTo>
                <a:lnTo>
                  <a:pt x="6494" y="4960"/>
                </a:lnTo>
                <a:lnTo>
                  <a:pt x="6488" y="4970"/>
                </a:lnTo>
                <a:lnTo>
                  <a:pt x="6486" y="4974"/>
                </a:lnTo>
                <a:lnTo>
                  <a:pt x="6486" y="4978"/>
                </a:lnTo>
                <a:lnTo>
                  <a:pt x="6486" y="4982"/>
                </a:lnTo>
                <a:lnTo>
                  <a:pt x="6488" y="4984"/>
                </a:lnTo>
                <a:lnTo>
                  <a:pt x="6494" y="4984"/>
                </a:lnTo>
                <a:lnTo>
                  <a:pt x="6496" y="4984"/>
                </a:lnTo>
                <a:lnTo>
                  <a:pt x="6496" y="4988"/>
                </a:lnTo>
                <a:lnTo>
                  <a:pt x="6494" y="4994"/>
                </a:lnTo>
                <a:lnTo>
                  <a:pt x="6496" y="4998"/>
                </a:lnTo>
                <a:lnTo>
                  <a:pt x="6498" y="5002"/>
                </a:lnTo>
                <a:lnTo>
                  <a:pt x="6496" y="5006"/>
                </a:lnTo>
                <a:lnTo>
                  <a:pt x="6494" y="5006"/>
                </a:lnTo>
                <a:lnTo>
                  <a:pt x="6492" y="5004"/>
                </a:lnTo>
                <a:lnTo>
                  <a:pt x="6490" y="5004"/>
                </a:lnTo>
                <a:lnTo>
                  <a:pt x="6486" y="5006"/>
                </a:lnTo>
                <a:lnTo>
                  <a:pt x="6486" y="5010"/>
                </a:lnTo>
                <a:lnTo>
                  <a:pt x="6486" y="5014"/>
                </a:lnTo>
                <a:lnTo>
                  <a:pt x="6490" y="5018"/>
                </a:lnTo>
                <a:lnTo>
                  <a:pt x="6500" y="5024"/>
                </a:lnTo>
                <a:lnTo>
                  <a:pt x="6510" y="5026"/>
                </a:lnTo>
                <a:lnTo>
                  <a:pt x="6514" y="5028"/>
                </a:lnTo>
                <a:lnTo>
                  <a:pt x="6516" y="5030"/>
                </a:lnTo>
                <a:lnTo>
                  <a:pt x="6514" y="5032"/>
                </a:lnTo>
                <a:lnTo>
                  <a:pt x="6512" y="5034"/>
                </a:lnTo>
                <a:lnTo>
                  <a:pt x="6508" y="5034"/>
                </a:lnTo>
                <a:lnTo>
                  <a:pt x="6502" y="5034"/>
                </a:lnTo>
                <a:lnTo>
                  <a:pt x="6498" y="5034"/>
                </a:lnTo>
                <a:lnTo>
                  <a:pt x="6494" y="5030"/>
                </a:lnTo>
                <a:lnTo>
                  <a:pt x="6488" y="5022"/>
                </a:lnTo>
                <a:lnTo>
                  <a:pt x="6486" y="5022"/>
                </a:lnTo>
                <a:lnTo>
                  <a:pt x="6484" y="5022"/>
                </a:lnTo>
                <a:lnTo>
                  <a:pt x="6484" y="5026"/>
                </a:lnTo>
                <a:lnTo>
                  <a:pt x="6484" y="5038"/>
                </a:lnTo>
                <a:lnTo>
                  <a:pt x="6484" y="5052"/>
                </a:lnTo>
                <a:lnTo>
                  <a:pt x="6480" y="5066"/>
                </a:lnTo>
                <a:lnTo>
                  <a:pt x="6476" y="5070"/>
                </a:lnTo>
                <a:lnTo>
                  <a:pt x="6474" y="5072"/>
                </a:lnTo>
                <a:lnTo>
                  <a:pt x="6470" y="5072"/>
                </a:lnTo>
                <a:lnTo>
                  <a:pt x="6466" y="5070"/>
                </a:lnTo>
                <a:lnTo>
                  <a:pt x="6460" y="5066"/>
                </a:lnTo>
                <a:lnTo>
                  <a:pt x="6460" y="5068"/>
                </a:lnTo>
                <a:lnTo>
                  <a:pt x="6462" y="5076"/>
                </a:lnTo>
                <a:lnTo>
                  <a:pt x="6468" y="5092"/>
                </a:lnTo>
                <a:lnTo>
                  <a:pt x="6480" y="5120"/>
                </a:lnTo>
                <a:lnTo>
                  <a:pt x="6484" y="5130"/>
                </a:lnTo>
                <a:lnTo>
                  <a:pt x="6488" y="5136"/>
                </a:lnTo>
                <a:lnTo>
                  <a:pt x="6494" y="5144"/>
                </a:lnTo>
                <a:lnTo>
                  <a:pt x="6498" y="5152"/>
                </a:lnTo>
                <a:lnTo>
                  <a:pt x="6504" y="5162"/>
                </a:lnTo>
                <a:lnTo>
                  <a:pt x="6514" y="5174"/>
                </a:lnTo>
                <a:lnTo>
                  <a:pt x="6536" y="5198"/>
                </a:lnTo>
                <a:lnTo>
                  <a:pt x="6544" y="5208"/>
                </a:lnTo>
                <a:lnTo>
                  <a:pt x="6546" y="5214"/>
                </a:lnTo>
                <a:lnTo>
                  <a:pt x="6556" y="5224"/>
                </a:lnTo>
                <a:lnTo>
                  <a:pt x="6576" y="5248"/>
                </a:lnTo>
                <a:lnTo>
                  <a:pt x="6582" y="5256"/>
                </a:lnTo>
                <a:lnTo>
                  <a:pt x="6584" y="5264"/>
                </a:lnTo>
                <a:lnTo>
                  <a:pt x="6588" y="5274"/>
                </a:lnTo>
                <a:lnTo>
                  <a:pt x="6594" y="5282"/>
                </a:lnTo>
                <a:lnTo>
                  <a:pt x="6600" y="5292"/>
                </a:lnTo>
                <a:lnTo>
                  <a:pt x="6600" y="5296"/>
                </a:lnTo>
                <a:lnTo>
                  <a:pt x="6600" y="5302"/>
                </a:lnTo>
                <a:lnTo>
                  <a:pt x="6598" y="5310"/>
                </a:lnTo>
                <a:lnTo>
                  <a:pt x="6598" y="5314"/>
                </a:lnTo>
                <a:lnTo>
                  <a:pt x="6600" y="5314"/>
                </a:lnTo>
                <a:lnTo>
                  <a:pt x="6602" y="5318"/>
                </a:lnTo>
                <a:lnTo>
                  <a:pt x="6606" y="5324"/>
                </a:lnTo>
                <a:lnTo>
                  <a:pt x="6608" y="5324"/>
                </a:lnTo>
                <a:lnTo>
                  <a:pt x="6614" y="5322"/>
                </a:lnTo>
                <a:lnTo>
                  <a:pt x="6620" y="5320"/>
                </a:lnTo>
                <a:lnTo>
                  <a:pt x="6626" y="5318"/>
                </a:lnTo>
                <a:lnTo>
                  <a:pt x="6630" y="5316"/>
                </a:lnTo>
                <a:lnTo>
                  <a:pt x="6638" y="5318"/>
                </a:lnTo>
                <a:lnTo>
                  <a:pt x="6630" y="5324"/>
                </a:lnTo>
                <a:lnTo>
                  <a:pt x="6624" y="5328"/>
                </a:lnTo>
                <a:lnTo>
                  <a:pt x="6612" y="5330"/>
                </a:lnTo>
                <a:lnTo>
                  <a:pt x="6606" y="5332"/>
                </a:lnTo>
                <a:lnTo>
                  <a:pt x="6604" y="5334"/>
                </a:lnTo>
                <a:lnTo>
                  <a:pt x="6606" y="5336"/>
                </a:lnTo>
                <a:lnTo>
                  <a:pt x="6616" y="5358"/>
                </a:lnTo>
                <a:lnTo>
                  <a:pt x="6630" y="5394"/>
                </a:lnTo>
                <a:lnTo>
                  <a:pt x="6638" y="5416"/>
                </a:lnTo>
                <a:lnTo>
                  <a:pt x="6642" y="5434"/>
                </a:lnTo>
                <a:lnTo>
                  <a:pt x="6642" y="5450"/>
                </a:lnTo>
                <a:lnTo>
                  <a:pt x="6642" y="5456"/>
                </a:lnTo>
                <a:lnTo>
                  <a:pt x="6638" y="5460"/>
                </a:lnTo>
                <a:lnTo>
                  <a:pt x="6634" y="5470"/>
                </a:lnTo>
                <a:lnTo>
                  <a:pt x="6634" y="5480"/>
                </a:lnTo>
                <a:lnTo>
                  <a:pt x="6636" y="5490"/>
                </a:lnTo>
                <a:lnTo>
                  <a:pt x="6638" y="5502"/>
                </a:lnTo>
                <a:lnTo>
                  <a:pt x="6650" y="5526"/>
                </a:lnTo>
                <a:lnTo>
                  <a:pt x="6660" y="5552"/>
                </a:lnTo>
                <a:lnTo>
                  <a:pt x="6664" y="5564"/>
                </a:lnTo>
                <a:lnTo>
                  <a:pt x="6666" y="5578"/>
                </a:lnTo>
                <a:lnTo>
                  <a:pt x="6668" y="5592"/>
                </a:lnTo>
                <a:lnTo>
                  <a:pt x="6666" y="5606"/>
                </a:lnTo>
                <a:lnTo>
                  <a:pt x="6664" y="5618"/>
                </a:lnTo>
                <a:lnTo>
                  <a:pt x="6658" y="5630"/>
                </a:lnTo>
                <a:lnTo>
                  <a:pt x="6652" y="5642"/>
                </a:lnTo>
                <a:lnTo>
                  <a:pt x="6642" y="5650"/>
                </a:lnTo>
                <a:lnTo>
                  <a:pt x="6634" y="5658"/>
                </a:lnTo>
                <a:lnTo>
                  <a:pt x="6628" y="5666"/>
                </a:lnTo>
                <a:lnTo>
                  <a:pt x="6622" y="5674"/>
                </a:lnTo>
                <a:lnTo>
                  <a:pt x="6618" y="5684"/>
                </a:lnTo>
                <a:lnTo>
                  <a:pt x="6610" y="5704"/>
                </a:lnTo>
                <a:lnTo>
                  <a:pt x="6606" y="5724"/>
                </a:lnTo>
                <a:lnTo>
                  <a:pt x="6600" y="5764"/>
                </a:lnTo>
                <a:lnTo>
                  <a:pt x="6598" y="5782"/>
                </a:lnTo>
                <a:lnTo>
                  <a:pt x="6592" y="5794"/>
                </a:lnTo>
                <a:lnTo>
                  <a:pt x="6586" y="5806"/>
                </a:lnTo>
                <a:lnTo>
                  <a:pt x="6582" y="5816"/>
                </a:lnTo>
                <a:lnTo>
                  <a:pt x="6582" y="5826"/>
                </a:lnTo>
                <a:lnTo>
                  <a:pt x="6582" y="5836"/>
                </a:lnTo>
                <a:lnTo>
                  <a:pt x="6584" y="5854"/>
                </a:lnTo>
                <a:lnTo>
                  <a:pt x="6584" y="5868"/>
                </a:lnTo>
                <a:lnTo>
                  <a:pt x="6582" y="5882"/>
                </a:lnTo>
                <a:lnTo>
                  <a:pt x="6580" y="5892"/>
                </a:lnTo>
                <a:lnTo>
                  <a:pt x="6582" y="5900"/>
                </a:lnTo>
                <a:lnTo>
                  <a:pt x="6586" y="5920"/>
                </a:lnTo>
                <a:lnTo>
                  <a:pt x="6594" y="5938"/>
                </a:lnTo>
                <a:lnTo>
                  <a:pt x="6604" y="5960"/>
                </a:lnTo>
                <a:lnTo>
                  <a:pt x="6628" y="6004"/>
                </a:lnTo>
                <a:lnTo>
                  <a:pt x="6638" y="6030"/>
                </a:lnTo>
                <a:lnTo>
                  <a:pt x="6646" y="6060"/>
                </a:lnTo>
                <a:lnTo>
                  <a:pt x="6654" y="6084"/>
                </a:lnTo>
                <a:lnTo>
                  <a:pt x="6664" y="6102"/>
                </a:lnTo>
                <a:lnTo>
                  <a:pt x="6672" y="6112"/>
                </a:lnTo>
                <a:lnTo>
                  <a:pt x="6682" y="6122"/>
                </a:lnTo>
                <a:lnTo>
                  <a:pt x="6688" y="6132"/>
                </a:lnTo>
                <a:lnTo>
                  <a:pt x="6692" y="6144"/>
                </a:lnTo>
                <a:lnTo>
                  <a:pt x="6692" y="6164"/>
                </a:lnTo>
                <a:lnTo>
                  <a:pt x="6690" y="6194"/>
                </a:lnTo>
                <a:lnTo>
                  <a:pt x="6688" y="6208"/>
                </a:lnTo>
                <a:lnTo>
                  <a:pt x="6690" y="6226"/>
                </a:lnTo>
                <a:lnTo>
                  <a:pt x="6698" y="6266"/>
                </a:lnTo>
                <a:lnTo>
                  <a:pt x="6708" y="6312"/>
                </a:lnTo>
                <a:lnTo>
                  <a:pt x="6712" y="6334"/>
                </a:lnTo>
                <a:lnTo>
                  <a:pt x="6714" y="6356"/>
                </a:lnTo>
                <a:lnTo>
                  <a:pt x="6718" y="6376"/>
                </a:lnTo>
                <a:lnTo>
                  <a:pt x="6722" y="6394"/>
                </a:lnTo>
                <a:lnTo>
                  <a:pt x="6730" y="6408"/>
                </a:lnTo>
                <a:lnTo>
                  <a:pt x="6738" y="6422"/>
                </a:lnTo>
                <a:lnTo>
                  <a:pt x="6748" y="6432"/>
                </a:lnTo>
                <a:lnTo>
                  <a:pt x="6756" y="6442"/>
                </a:lnTo>
                <a:lnTo>
                  <a:pt x="6772" y="6456"/>
                </a:lnTo>
                <a:lnTo>
                  <a:pt x="6782" y="6470"/>
                </a:lnTo>
                <a:lnTo>
                  <a:pt x="6788" y="6484"/>
                </a:lnTo>
                <a:lnTo>
                  <a:pt x="6792" y="6498"/>
                </a:lnTo>
                <a:lnTo>
                  <a:pt x="6796" y="6514"/>
                </a:lnTo>
                <a:lnTo>
                  <a:pt x="6800" y="6530"/>
                </a:lnTo>
                <a:lnTo>
                  <a:pt x="6806" y="6548"/>
                </a:lnTo>
                <a:lnTo>
                  <a:pt x="6816" y="6568"/>
                </a:lnTo>
                <a:lnTo>
                  <a:pt x="6830" y="6592"/>
                </a:lnTo>
                <a:lnTo>
                  <a:pt x="6840" y="6612"/>
                </a:lnTo>
                <a:lnTo>
                  <a:pt x="6848" y="6630"/>
                </a:lnTo>
                <a:lnTo>
                  <a:pt x="6850" y="6644"/>
                </a:lnTo>
                <a:lnTo>
                  <a:pt x="6850" y="6656"/>
                </a:lnTo>
                <a:lnTo>
                  <a:pt x="6846" y="6666"/>
                </a:lnTo>
                <a:lnTo>
                  <a:pt x="6844" y="6672"/>
                </a:lnTo>
                <a:lnTo>
                  <a:pt x="6840" y="6674"/>
                </a:lnTo>
                <a:lnTo>
                  <a:pt x="6836" y="6674"/>
                </a:lnTo>
                <a:lnTo>
                  <a:pt x="6834" y="6672"/>
                </a:lnTo>
                <a:lnTo>
                  <a:pt x="6832" y="6672"/>
                </a:lnTo>
                <a:lnTo>
                  <a:pt x="6830" y="6674"/>
                </a:lnTo>
                <a:lnTo>
                  <a:pt x="6828" y="6676"/>
                </a:lnTo>
                <a:lnTo>
                  <a:pt x="6828" y="6682"/>
                </a:lnTo>
                <a:lnTo>
                  <a:pt x="6830" y="6686"/>
                </a:lnTo>
                <a:lnTo>
                  <a:pt x="6832" y="6694"/>
                </a:lnTo>
                <a:lnTo>
                  <a:pt x="6836" y="6700"/>
                </a:lnTo>
                <a:lnTo>
                  <a:pt x="6846" y="6714"/>
                </a:lnTo>
                <a:lnTo>
                  <a:pt x="6850" y="6722"/>
                </a:lnTo>
                <a:lnTo>
                  <a:pt x="6852" y="6730"/>
                </a:lnTo>
                <a:lnTo>
                  <a:pt x="6848" y="6734"/>
                </a:lnTo>
                <a:lnTo>
                  <a:pt x="6846" y="6738"/>
                </a:lnTo>
                <a:lnTo>
                  <a:pt x="6846" y="6742"/>
                </a:lnTo>
                <a:lnTo>
                  <a:pt x="6848" y="6752"/>
                </a:lnTo>
                <a:lnTo>
                  <a:pt x="6850" y="6758"/>
                </a:lnTo>
                <a:lnTo>
                  <a:pt x="6852" y="6756"/>
                </a:lnTo>
                <a:lnTo>
                  <a:pt x="6854" y="6754"/>
                </a:lnTo>
                <a:lnTo>
                  <a:pt x="6854" y="6750"/>
                </a:lnTo>
                <a:lnTo>
                  <a:pt x="6856" y="6746"/>
                </a:lnTo>
                <a:lnTo>
                  <a:pt x="6858" y="6744"/>
                </a:lnTo>
                <a:lnTo>
                  <a:pt x="6862" y="6744"/>
                </a:lnTo>
                <a:lnTo>
                  <a:pt x="6864" y="6744"/>
                </a:lnTo>
                <a:lnTo>
                  <a:pt x="6866" y="6746"/>
                </a:lnTo>
                <a:lnTo>
                  <a:pt x="6868" y="6748"/>
                </a:lnTo>
                <a:lnTo>
                  <a:pt x="6868" y="6752"/>
                </a:lnTo>
                <a:lnTo>
                  <a:pt x="6870" y="6758"/>
                </a:lnTo>
                <a:lnTo>
                  <a:pt x="6870" y="6760"/>
                </a:lnTo>
                <a:lnTo>
                  <a:pt x="6874" y="6760"/>
                </a:lnTo>
                <a:lnTo>
                  <a:pt x="6876" y="6760"/>
                </a:lnTo>
                <a:lnTo>
                  <a:pt x="6882" y="6762"/>
                </a:lnTo>
                <a:lnTo>
                  <a:pt x="6884" y="6764"/>
                </a:lnTo>
                <a:lnTo>
                  <a:pt x="6886" y="6768"/>
                </a:lnTo>
                <a:lnTo>
                  <a:pt x="6888" y="6774"/>
                </a:lnTo>
                <a:lnTo>
                  <a:pt x="6890" y="6776"/>
                </a:lnTo>
                <a:lnTo>
                  <a:pt x="6894" y="6776"/>
                </a:lnTo>
                <a:lnTo>
                  <a:pt x="6898" y="6780"/>
                </a:lnTo>
                <a:lnTo>
                  <a:pt x="6902" y="6782"/>
                </a:lnTo>
                <a:lnTo>
                  <a:pt x="6906" y="6782"/>
                </a:lnTo>
                <a:lnTo>
                  <a:pt x="6910" y="6782"/>
                </a:lnTo>
                <a:lnTo>
                  <a:pt x="6916" y="6782"/>
                </a:lnTo>
                <a:lnTo>
                  <a:pt x="6918" y="6782"/>
                </a:lnTo>
                <a:lnTo>
                  <a:pt x="6920" y="6782"/>
                </a:lnTo>
                <a:lnTo>
                  <a:pt x="6924" y="6774"/>
                </a:lnTo>
                <a:lnTo>
                  <a:pt x="6932" y="6768"/>
                </a:lnTo>
                <a:lnTo>
                  <a:pt x="6936" y="6764"/>
                </a:lnTo>
                <a:lnTo>
                  <a:pt x="6944" y="6762"/>
                </a:lnTo>
                <a:lnTo>
                  <a:pt x="6956" y="6762"/>
                </a:lnTo>
                <a:lnTo>
                  <a:pt x="6962" y="6764"/>
                </a:lnTo>
                <a:lnTo>
                  <a:pt x="6970" y="6764"/>
                </a:lnTo>
                <a:lnTo>
                  <a:pt x="6982" y="6760"/>
                </a:lnTo>
                <a:lnTo>
                  <a:pt x="6988" y="6758"/>
                </a:lnTo>
                <a:lnTo>
                  <a:pt x="6994" y="6754"/>
                </a:lnTo>
                <a:lnTo>
                  <a:pt x="7000" y="6748"/>
                </a:lnTo>
                <a:lnTo>
                  <a:pt x="7004" y="6742"/>
                </a:lnTo>
                <a:lnTo>
                  <a:pt x="7008" y="6740"/>
                </a:lnTo>
                <a:lnTo>
                  <a:pt x="7012" y="6740"/>
                </a:lnTo>
                <a:lnTo>
                  <a:pt x="7024" y="6740"/>
                </a:lnTo>
                <a:lnTo>
                  <a:pt x="7036" y="6742"/>
                </a:lnTo>
                <a:lnTo>
                  <a:pt x="7046" y="6744"/>
                </a:lnTo>
                <a:lnTo>
                  <a:pt x="7052" y="6744"/>
                </a:lnTo>
                <a:lnTo>
                  <a:pt x="7056" y="6742"/>
                </a:lnTo>
                <a:lnTo>
                  <a:pt x="7062" y="6740"/>
                </a:lnTo>
                <a:lnTo>
                  <a:pt x="7068" y="6742"/>
                </a:lnTo>
                <a:lnTo>
                  <a:pt x="7084" y="6746"/>
                </a:lnTo>
                <a:lnTo>
                  <a:pt x="7092" y="6750"/>
                </a:lnTo>
                <a:lnTo>
                  <a:pt x="7098" y="6750"/>
                </a:lnTo>
                <a:lnTo>
                  <a:pt x="7106" y="6748"/>
                </a:lnTo>
                <a:lnTo>
                  <a:pt x="7112" y="6744"/>
                </a:lnTo>
                <a:lnTo>
                  <a:pt x="7116" y="6740"/>
                </a:lnTo>
                <a:lnTo>
                  <a:pt x="7122" y="6738"/>
                </a:lnTo>
                <a:lnTo>
                  <a:pt x="7128" y="6738"/>
                </a:lnTo>
                <a:lnTo>
                  <a:pt x="7134" y="6740"/>
                </a:lnTo>
                <a:lnTo>
                  <a:pt x="7142" y="6742"/>
                </a:lnTo>
                <a:lnTo>
                  <a:pt x="7144" y="6740"/>
                </a:lnTo>
                <a:lnTo>
                  <a:pt x="7144" y="6734"/>
                </a:lnTo>
                <a:lnTo>
                  <a:pt x="7144" y="6730"/>
                </a:lnTo>
                <a:lnTo>
                  <a:pt x="7148" y="6728"/>
                </a:lnTo>
                <a:lnTo>
                  <a:pt x="7152" y="6726"/>
                </a:lnTo>
                <a:lnTo>
                  <a:pt x="7160" y="6726"/>
                </a:lnTo>
                <a:lnTo>
                  <a:pt x="7168" y="6726"/>
                </a:lnTo>
                <a:lnTo>
                  <a:pt x="7178" y="6726"/>
                </a:lnTo>
                <a:lnTo>
                  <a:pt x="7188" y="6724"/>
                </a:lnTo>
                <a:lnTo>
                  <a:pt x="7196" y="6718"/>
                </a:lnTo>
                <a:lnTo>
                  <a:pt x="7214" y="6704"/>
                </a:lnTo>
                <a:lnTo>
                  <a:pt x="7236" y="6686"/>
                </a:lnTo>
                <a:lnTo>
                  <a:pt x="7262" y="6662"/>
                </a:lnTo>
                <a:lnTo>
                  <a:pt x="7276" y="6646"/>
                </a:lnTo>
                <a:lnTo>
                  <a:pt x="7288" y="6626"/>
                </a:lnTo>
                <a:lnTo>
                  <a:pt x="7296" y="6618"/>
                </a:lnTo>
                <a:lnTo>
                  <a:pt x="7302" y="6610"/>
                </a:lnTo>
                <a:lnTo>
                  <a:pt x="7316" y="6598"/>
                </a:lnTo>
                <a:lnTo>
                  <a:pt x="7324" y="6588"/>
                </a:lnTo>
                <a:lnTo>
                  <a:pt x="7334" y="6574"/>
                </a:lnTo>
                <a:lnTo>
                  <a:pt x="7344" y="6554"/>
                </a:lnTo>
                <a:lnTo>
                  <a:pt x="7356" y="6528"/>
                </a:lnTo>
                <a:lnTo>
                  <a:pt x="7372" y="6498"/>
                </a:lnTo>
                <a:lnTo>
                  <a:pt x="7384" y="6480"/>
                </a:lnTo>
                <a:lnTo>
                  <a:pt x="7396" y="6468"/>
                </a:lnTo>
                <a:lnTo>
                  <a:pt x="7406" y="6460"/>
                </a:lnTo>
                <a:lnTo>
                  <a:pt x="7416" y="6448"/>
                </a:lnTo>
                <a:lnTo>
                  <a:pt x="7424" y="6432"/>
                </a:lnTo>
                <a:lnTo>
                  <a:pt x="7430" y="6406"/>
                </a:lnTo>
                <a:lnTo>
                  <a:pt x="7436" y="6366"/>
                </a:lnTo>
                <a:lnTo>
                  <a:pt x="7438" y="6338"/>
                </a:lnTo>
                <a:lnTo>
                  <a:pt x="7438" y="6332"/>
                </a:lnTo>
                <a:lnTo>
                  <a:pt x="7436" y="6330"/>
                </a:lnTo>
                <a:lnTo>
                  <a:pt x="7430" y="6332"/>
                </a:lnTo>
                <a:lnTo>
                  <a:pt x="7428" y="6330"/>
                </a:lnTo>
                <a:lnTo>
                  <a:pt x="7426" y="6326"/>
                </a:lnTo>
                <a:lnTo>
                  <a:pt x="7426" y="6320"/>
                </a:lnTo>
                <a:lnTo>
                  <a:pt x="7428" y="6312"/>
                </a:lnTo>
                <a:lnTo>
                  <a:pt x="7434" y="6304"/>
                </a:lnTo>
                <a:lnTo>
                  <a:pt x="7440" y="6296"/>
                </a:lnTo>
                <a:lnTo>
                  <a:pt x="7450" y="6288"/>
                </a:lnTo>
                <a:lnTo>
                  <a:pt x="7462" y="6280"/>
                </a:lnTo>
                <a:lnTo>
                  <a:pt x="7474" y="6274"/>
                </a:lnTo>
                <a:lnTo>
                  <a:pt x="7488" y="6268"/>
                </a:lnTo>
                <a:lnTo>
                  <a:pt x="7502" y="6262"/>
                </a:lnTo>
                <a:lnTo>
                  <a:pt x="7514" y="6256"/>
                </a:lnTo>
                <a:lnTo>
                  <a:pt x="7524" y="6248"/>
                </a:lnTo>
                <a:lnTo>
                  <a:pt x="7530" y="6242"/>
                </a:lnTo>
                <a:lnTo>
                  <a:pt x="7536" y="6234"/>
                </a:lnTo>
                <a:lnTo>
                  <a:pt x="7540" y="6226"/>
                </a:lnTo>
                <a:lnTo>
                  <a:pt x="7540" y="6218"/>
                </a:lnTo>
                <a:lnTo>
                  <a:pt x="7538" y="6210"/>
                </a:lnTo>
                <a:lnTo>
                  <a:pt x="7534" y="6206"/>
                </a:lnTo>
                <a:lnTo>
                  <a:pt x="7534" y="6200"/>
                </a:lnTo>
                <a:lnTo>
                  <a:pt x="7536" y="6188"/>
                </a:lnTo>
                <a:lnTo>
                  <a:pt x="7540" y="6172"/>
                </a:lnTo>
                <a:lnTo>
                  <a:pt x="7542" y="6160"/>
                </a:lnTo>
                <a:lnTo>
                  <a:pt x="7542" y="6146"/>
                </a:lnTo>
                <a:lnTo>
                  <a:pt x="7540" y="6126"/>
                </a:lnTo>
                <a:lnTo>
                  <a:pt x="7538" y="6128"/>
                </a:lnTo>
                <a:lnTo>
                  <a:pt x="7536" y="6130"/>
                </a:lnTo>
                <a:lnTo>
                  <a:pt x="7534" y="6130"/>
                </a:lnTo>
                <a:lnTo>
                  <a:pt x="7532" y="6126"/>
                </a:lnTo>
                <a:lnTo>
                  <a:pt x="7530" y="6118"/>
                </a:lnTo>
                <a:lnTo>
                  <a:pt x="7526" y="6090"/>
                </a:lnTo>
                <a:lnTo>
                  <a:pt x="7524" y="6074"/>
                </a:lnTo>
                <a:lnTo>
                  <a:pt x="7522" y="6064"/>
                </a:lnTo>
                <a:lnTo>
                  <a:pt x="7512" y="6052"/>
                </a:lnTo>
                <a:lnTo>
                  <a:pt x="7508" y="6046"/>
                </a:lnTo>
                <a:lnTo>
                  <a:pt x="7506" y="6042"/>
                </a:lnTo>
                <a:lnTo>
                  <a:pt x="7506" y="6034"/>
                </a:lnTo>
                <a:lnTo>
                  <a:pt x="7508" y="6026"/>
                </a:lnTo>
                <a:lnTo>
                  <a:pt x="7508" y="6016"/>
                </a:lnTo>
                <a:lnTo>
                  <a:pt x="7508" y="6010"/>
                </a:lnTo>
                <a:lnTo>
                  <a:pt x="7514" y="6008"/>
                </a:lnTo>
                <a:lnTo>
                  <a:pt x="7518" y="6008"/>
                </a:lnTo>
                <a:lnTo>
                  <a:pt x="7524" y="6004"/>
                </a:lnTo>
                <a:lnTo>
                  <a:pt x="7530" y="5998"/>
                </a:lnTo>
                <a:lnTo>
                  <a:pt x="7540" y="5988"/>
                </a:lnTo>
                <a:lnTo>
                  <a:pt x="7548" y="5976"/>
                </a:lnTo>
                <a:lnTo>
                  <a:pt x="7556" y="5972"/>
                </a:lnTo>
                <a:lnTo>
                  <a:pt x="7566" y="5966"/>
                </a:lnTo>
                <a:lnTo>
                  <a:pt x="7570" y="5964"/>
                </a:lnTo>
                <a:lnTo>
                  <a:pt x="7576" y="5960"/>
                </a:lnTo>
                <a:lnTo>
                  <a:pt x="7582" y="5950"/>
                </a:lnTo>
                <a:lnTo>
                  <a:pt x="7590" y="5936"/>
                </a:lnTo>
                <a:lnTo>
                  <a:pt x="7600" y="5918"/>
                </a:lnTo>
                <a:lnTo>
                  <a:pt x="7610" y="5906"/>
                </a:lnTo>
                <a:lnTo>
                  <a:pt x="7620" y="5896"/>
                </a:lnTo>
                <a:lnTo>
                  <a:pt x="7630" y="5888"/>
                </a:lnTo>
                <a:lnTo>
                  <a:pt x="7640" y="5884"/>
                </a:lnTo>
                <a:lnTo>
                  <a:pt x="7650" y="5880"/>
                </a:lnTo>
                <a:lnTo>
                  <a:pt x="7670" y="5874"/>
                </a:lnTo>
                <a:lnTo>
                  <a:pt x="7680" y="5868"/>
                </a:lnTo>
                <a:lnTo>
                  <a:pt x="7690" y="5862"/>
                </a:lnTo>
                <a:lnTo>
                  <a:pt x="7698" y="5854"/>
                </a:lnTo>
                <a:lnTo>
                  <a:pt x="7708" y="5844"/>
                </a:lnTo>
                <a:lnTo>
                  <a:pt x="7724" y="5822"/>
                </a:lnTo>
                <a:lnTo>
                  <a:pt x="7742" y="5792"/>
                </a:lnTo>
                <a:lnTo>
                  <a:pt x="7748" y="5778"/>
                </a:lnTo>
                <a:lnTo>
                  <a:pt x="7748" y="5774"/>
                </a:lnTo>
                <a:lnTo>
                  <a:pt x="7748" y="5772"/>
                </a:lnTo>
                <a:lnTo>
                  <a:pt x="7752" y="5762"/>
                </a:lnTo>
                <a:lnTo>
                  <a:pt x="7756" y="5754"/>
                </a:lnTo>
                <a:lnTo>
                  <a:pt x="7756" y="5748"/>
                </a:lnTo>
                <a:lnTo>
                  <a:pt x="7754" y="5744"/>
                </a:lnTo>
                <a:lnTo>
                  <a:pt x="7752" y="5742"/>
                </a:lnTo>
                <a:lnTo>
                  <a:pt x="7748" y="5736"/>
                </a:lnTo>
                <a:lnTo>
                  <a:pt x="7744" y="5730"/>
                </a:lnTo>
                <a:lnTo>
                  <a:pt x="7742" y="5720"/>
                </a:lnTo>
                <a:lnTo>
                  <a:pt x="7742" y="5706"/>
                </a:lnTo>
                <a:lnTo>
                  <a:pt x="7744" y="5654"/>
                </a:lnTo>
                <a:lnTo>
                  <a:pt x="7742" y="5632"/>
                </a:lnTo>
                <a:lnTo>
                  <a:pt x="7738" y="5610"/>
                </a:lnTo>
                <a:lnTo>
                  <a:pt x="7738" y="5596"/>
                </a:lnTo>
                <a:lnTo>
                  <a:pt x="7740" y="5588"/>
                </a:lnTo>
                <a:lnTo>
                  <a:pt x="7742" y="5582"/>
                </a:lnTo>
                <a:lnTo>
                  <a:pt x="7746" y="5578"/>
                </a:lnTo>
                <a:lnTo>
                  <a:pt x="7748" y="5576"/>
                </a:lnTo>
                <a:lnTo>
                  <a:pt x="7748" y="5570"/>
                </a:lnTo>
                <a:lnTo>
                  <a:pt x="7746" y="5562"/>
                </a:lnTo>
                <a:lnTo>
                  <a:pt x="7738" y="5550"/>
                </a:lnTo>
                <a:lnTo>
                  <a:pt x="7728" y="5538"/>
                </a:lnTo>
                <a:lnTo>
                  <a:pt x="7722" y="5536"/>
                </a:lnTo>
                <a:lnTo>
                  <a:pt x="7716" y="5532"/>
                </a:lnTo>
                <a:lnTo>
                  <a:pt x="7712" y="5524"/>
                </a:lnTo>
                <a:lnTo>
                  <a:pt x="7708" y="5512"/>
                </a:lnTo>
                <a:lnTo>
                  <a:pt x="7708" y="5502"/>
                </a:lnTo>
                <a:lnTo>
                  <a:pt x="7704" y="5488"/>
                </a:lnTo>
                <a:lnTo>
                  <a:pt x="7696" y="5466"/>
                </a:lnTo>
                <a:lnTo>
                  <a:pt x="7692" y="5454"/>
                </a:lnTo>
                <a:lnTo>
                  <a:pt x="7692" y="5446"/>
                </a:lnTo>
                <a:lnTo>
                  <a:pt x="7692" y="5440"/>
                </a:lnTo>
                <a:lnTo>
                  <a:pt x="7694" y="5436"/>
                </a:lnTo>
                <a:lnTo>
                  <a:pt x="7698" y="5432"/>
                </a:lnTo>
                <a:lnTo>
                  <a:pt x="7700" y="5428"/>
                </a:lnTo>
                <a:lnTo>
                  <a:pt x="7700" y="5422"/>
                </a:lnTo>
                <a:lnTo>
                  <a:pt x="7696" y="5414"/>
                </a:lnTo>
                <a:lnTo>
                  <a:pt x="7694" y="5402"/>
                </a:lnTo>
                <a:lnTo>
                  <a:pt x="7692" y="5396"/>
                </a:lnTo>
                <a:lnTo>
                  <a:pt x="7694" y="5390"/>
                </a:lnTo>
                <a:lnTo>
                  <a:pt x="7696" y="5388"/>
                </a:lnTo>
                <a:lnTo>
                  <a:pt x="7700" y="5386"/>
                </a:lnTo>
                <a:lnTo>
                  <a:pt x="7700" y="5384"/>
                </a:lnTo>
                <a:lnTo>
                  <a:pt x="7700" y="5380"/>
                </a:lnTo>
                <a:lnTo>
                  <a:pt x="7698" y="5374"/>
                </a:lnTo>
                <a:lnTo>
                  <a:pt x="7686" y="5360"/>
                </a:lnTo>
                <a:lnTo>
                  <a:pt x="7676" y="5348"/>
                </a:lnTo>
                <a:lnTo>
                  <a:pt x="7672" y="5340"/>
                </a:lnTo>
                <a:lnTo>
                  <a:pt x="7670" y="5330"/>
                </a:lnTo>
                <a:lnTo>
                  <a:pt x="7672" y="5318"/>
                </a:lnTo>
                <a:lnTo>
                  <a:pt x="7676" y="5304"/>
                </a:lnTo>
                <a:lnTo>
                  <a:pt x="7680" y="5294"/>
                </a:lnTo>
                <a:lnTo>
                  <a:pt x="7682" y="5286"/>
                </a:lnTo>
                <a:lnTo>
                  <a:pt x="7686" y="5278"/>
                </a:lnTo>
                <a:lnTo>
                  <a:pt x="7692" y="5264"/>
                </a:lnTo>
                <a:lnTo>
                  <a:pt x="7708" y="5240"/>
                </a:lnTo>
                <a:lnTo>
                  <a:pt x="7712" y="5228"/>
                </a:lnTo>
                <a:lnTo>
                  <a:pt x="7714" y="5214"/>
                </a:lnTo>
                <a:lnTo>
                  <a:pt x="7716" y="5208"/>
                </a:lnTo>
                <a:lnTo>
                  <a:pt x="7718" y="5204"/>
                </a:lnTo>
                <a:lnTo>
                  <a:pt x="7724" y="5202"/>
                </a:lnTo>
                <a:lnTo>
                  <a:pt x="7726" y="5200"/>
                </a:lnTo>
                <a:lnTo>
                  <a:pt x="7728" y="5198"/>
                </a:lnTo>
                <a:lnTo>
                  <a:pt x="7728" y="5192"/>
                </a:lnTo>
                <a:lnTo>
                  <a:pt x="7728" y="5182"/>
                </a:lnTo>
                <a:lnTo>
                  <a:pt x="7728" y="5170"/>
                </a:lnTo>
                <a:lnTo>
                  <a:pt x="7732" y="5164"/>
                </a:lnTo>
                <a:lnTo>
                  <a:pt x="7736" y="5160"/>
                </a:lnTo>
                <a:lnTo>
                  <a:pt x="7744" y="5158"/>
                </a:lnTo>
                <a:lnTo>
                  <a:pt x="7754" y="5154"/>
                </a:lnTo>
                <a:lnTo>
                  <a:pt x="7758" y="5150"/>
                </a:lnTo>
                <a:lnTo>
                  <a:pt x="7758" y="5144"/>
                </a:lnTo>
                <a:lnTo>
                  <a:pt x="7756" y="5136"/>
                </a:lnTo>
                <a:lnTo>
                  <a:pt x="7760" y="5136"/>
                </a:lnTo>
                <a:lnTo>
                  <a:pt x="7764" y="5134"/>
                </a:lnTo>
                <a:lnTo>
                  <a:pt x="7770" y="5132"/>
                </a:lnTo>
                <a:lnTo>
                  <a:pt x="7776" y="5126"/>
                </a:lnTo>
                <a:lnTo>
                  <a:pt x="7786" y="5116"/>
                </a:lnTo>
                <a:lnTo>
                  <a:pt x="7792" y="5106"/>
                </a:lnTo>
                <a:lnTo>
                  <a:pt x="7796" y="5098"/>
                </a:lnTo>
                <a:lnTo>
                  <a:pt x="7798" y="5088"/>
                </a:lnTo>
                <a:lnTo>
                  <a:pt x="7800" y="5082"/>
                </a:lnTo>
                <a:lnTo>
                  <a:pt x="7804" y="5074"/>
                </a:lnTo>
                <a:lnTo>
                  <a:pt x="7814" y="5062"/>
                </a:lnTo>
                <a:lnTo>
                  <a:pt x="7826" y="5046"/>
                </a:lnTo>
                <a:lnTo>
                  <a:pt x="7854" y="5016"/>
                </a:lnTo>
                <a:lnTo>
                  <a:pt x="7874" y="4990"/>
                </a:lnTo>
                <a:lnTo>
                  <a:pt x="7898" y="4966"/>
                </a:lnTo>
                <a:lnTo>
                  <a:pt x="7936" y="4934"/>
                </a:lnTo>
                <a:lnTo>
                  <a:pt x="7960" y="4914"/>
                </a:lnTo>
                <a:lnTo>
                  <a:pt x="7984" y="4892"/>
                </a:lnTo>
                <a:lnTo>
                  <a:pt x="8008" y="4864"/>
                </a:lnTo>
                <a:lnTo>
                  <a:pt x="8030" y="4834"/>
                </a:lnTo>
                <a:lnTo>
                  <a:pt x="8050" y="4802"/>
                </a:lnTo>
                <a:lnTo>
                  <a:pt x="8070" y="4766"/>
                </a:lnTo>
                <a:lnTo>
                  <a:pt x="8090" y="4726"/>
                </a:lnTo>
                <a:lnTo>
                  <a:pt x="8108" y="4682"/>
                </a:lnTo>
                <a:lnTo>
                  <a:pt x="8116" y="4658"/>
                </a:lnTo>
                <a:lnTo>
                  <a:pt x="8126" y="4638"/>
                </a:lnTo>
                <a:lnTo>
                  <a:pt x="8142" y="4606"/>
                </a:lnTo>
                <a:lnTo>
                  <a:pt x="8154" y="4582"/>
                </a:lnTo>
                <a:lnTo>
                  <a:pt x="8158" y="4570"/>
                </a:lnTo>
                <a:lnTo>
                  <a:pt x="8160" y="4558"/>
                </a:lnTo>
                <a:lnTo>
                  <a:pt x="8162" y="4542"/>
                </a:lnTo>
                <a:lnTo>
                  <a:pt x="8166" y="4534"/>
                </a:lnTo>
                <a:lnTo>
                  <a:pt x="8172" y="4530"/>
                </a:lnTo>
                <a:lnTo>
                  <a:pt x="8176" y="4530"/>
                </a:lnTo>
                <a:lnTo>
                  <a:pt x="8180" y="4532"/>
                </a:lnTo>
                <a:lnTo>
                  <a:pt x="8182" y="4532"/>
                </a:lnTo>
                <a:lnTo>
                  <a:pt x="8174" y="4518"/>
                </a:lnTo>
                <a:lnTo>
                  <a:pt x="8168" y="4508"/>
                </a:lnTo>
                <a:lnTo>
                  <a:pt x="8168" y="4496"/>
                </a:lnTo>
                <a:lnTo>
                  <a:pt x="8168" y="4486"/>
                </a:lnTo>
                <a:lnTo>
                  <a:pt x="8172" y="4478"/>
                </a:lnTo>
                <a:lnTo>
                  <a:pt x="8174" y="4470"/>
                </a:lnTo>
                <a:lnTo>
                  <a:pt x="8174" y="4464"/>
                </a:lnTo>
                <a:lnTo>
                  <a:pt x="8172" y="4460"/>
                </a:lnTo>
                <a:lnTo>
                  <a:pt x="8166" y="4456"/>
                </a:lnTo>
                <a:lnTo>
                  <a:pt x="8158" y="4454"/>
                </a:lnTo>
                <a:lnTo>
                  <a:pt x="8150" y="4458"/>
                </a:lnTo>
                <a:lnTo>
                  <a:pt x="8134" y="4468"/>
                </a:lnTo>
                <a:lnTo>
                  <a:pt x="8124" y="4474"/>
                </a:lnTo>
                <a:lnTo>
                  <a:pt x="8112" y="4480"/>
                </a:lnTo>
                <a:lnTo>
                  <a:pt x="8098" y="4484"/>
                </a:lnTo>
                <a:lnTo>
                  <a:pt x="8080" y="4486"/>
                </a:lnTo>
                <a:lnTo>
                  <a:pt x="8064" y="4486"/>
                </a:lnTo>
                <a:lnTo>
                  <a:pt x="8056" y="4488"/>
                </a:lnTo>
                <a:lnTo>
                  <a:pt x="8052" y="4490"/>
                </a:lnTo>
                <a:lnTo>
                  <a:pt x="8050" y="4492"/>
                </a:lnTo>
                <a:lnTo>
                  <a:pt x="8050" y="4494"/>
                </a:lnTo>
                <a:lnTo>
                  <a:pt x="8048" y="4496"/>
                </a:lnTo>
                <a:lnTo>
                  <a:pt x="8044" y="4496"/>
                </a:lnTo>
                <a:lnTo>
                  <a:pt x="8034" y="4496"/>
                </a:lnTo>
                <a:lnTo>
                  <a:pt x="8022" y="4496"/>
                </a:lnTo>
                <a:lnTo>
                  <a:pt x="8014" y="4498"/>
                </a:lnTo>
                <a:lnTo>
                  <a:pt x="8006" y="4502"/>
                </a:lnTo>
                <a:lnTo>
                  <a:pt x="8000" y="4508"/>
                </a:lnTo>
                <a:lnTo>
                  <a:pt x="7994" y="4512"/>
                </a:lnTo>
                <a:lnTo>
                  <a:pt x="7988" y="4516"/>
                </a:lnTo>
                <a:lnTo>
                  <a:pt x="7980" y="4516"/>
                </a:lnTo>
                <a:lnTo>
                  <a:pt x="7968" y="4514"/>
                </a:lnTo>
                <a:lnTo>
                  <a:pt x="7956" y="4510"/>
                </a:lnTo>
                <a:lnTo>
                  <a:pt x="7948" y="4512"/>
                </a:lnTo>
                <a:lnTo>
                  <a:pt x="7940" y="4516"/>
                </a:lnTo>
                <a:lnTo>
                  <a:pt x="7932" y="4522"/>
                </a:lnTo>
                <a:lnTo>
                  <a:pt x="7924" y="4526"/>
                </a:lnTo>
                <a:lnTo>
                  <a:pt x="7918" y="4530"/>
                </a:lnTo>
                <a:lnTo>
                  <a:pt x="7908" y="4532"/>
                </a:lnTo>
                <a:lnTo>
                  <a:pt x="7898" y="4530"/>
                </a:lnTo>
                <a:lnTo>
                  <a:pt x="7888" y="4524"/>
                </a:lnTo>
                <a:lnTo>
                  <a:pt x="7880" y="4518"/>
                </a:lnTo>
                <a:lnTo>
                  <a:pt x="7874" y="4512"/>
                </a:lnTo>
                <a:lnTo>
                  <a:pt x="7870" y="4504"/>
                </a:lnTo>
                <a:lnTo>
                  <a:pt x="7862" y="4490"/>
                </a:lnTo>
                <a:lnTo>
                  <a:pt x="7858" y="4484"/>
                </a:lnTo>
                <a:lnTo>
                  <a:pt x="7852" y="4476"/>
                </a:lnTo>
                <a:lnTo>
                  <a:pt x="7848" y="4472"/>
                </a:lnTo>
                <a:lnTo>
                  <a:pt x="7842" y="4472"/>
                </a:lnTo>
                <a:lnTo>
                  <a:pt x="7832" y="4472"/>
                </a:lnTo>
                <a:lnTo>
                  <a:pt x="7830" y="4472"/>
                </a:lnTo>
                <a:lnTo>
                  <a:pt x="7832" y="4470"/>
                </a:lnTo>
                <a:lnTo>
                  <a:pt x="7848" y="4458"/>
                </a:lnTo>
                <a:lnTo>
                  <a:pt x="7854" y="4454"/>
                </a:lnTo>
                <a:lnTo>
                  <a:pt x="7856" y="4448"/>
                </a:lnTo>
                <a:lnTo>
                  <a:pt x="7858" y="4444"/>
                </a:lnTo>
                <a:lnTo>
                  <a:pt x="7856" y="4438"/>
                </a:lnTo>
                <a:lnTo>
                  <a:pt x="7852" y="4428"/>
                </a:lnTo>
                <a:lnTo>
                  <a:pt x="7846" y="4414"/>
                </a:lnTo>
                <a:lnTo>
                  <a:pt x="7842" y="4412"/>
                </a:lnTo>
                <a:lnTo>
                  <a:pt x="7836" y="4410"/>
                </a:lnTo>
                <a:lnTo>
                  <a:pt x="7832" y="4408"/>
                </a:lnTo>
                <a:lnTo>
                  <a:pt x="7826" y="4400"/>
                </a:lnTo>
                <a:lnTo>
                  <a:pt x="7824" y="4394"/>
                </a:lnTo>
                <a:lnTo>
                  <a:pt x="7822" y="4392"/>
                </a:lnTo>
                <a:lnTo>
                  <a:pt x="7818" y="4388"/>
                </a:lnTo>
                <a:lnTo>
                  <a:pt x="7814" y="4380"/>
                </a:lnTo>
                <a:lnTo>
                  <a:pt x="7808" y="4370"/>
                </a:lnTo>
                <a:lnTo>
                  <a:pt x="7808" y="4368"/>
                </a:lnTo>
                <a:lnTo>
                  <a:pt x="7808" y="4370"/>
                </a:lnTo>
                <a:lnTo>
                  <a:pt x="7806" y="4370"/>
                </a:lnTo>
                <a:lnTo>
                  <a:pt x="7802" y="4364"/>
                </a:lnTo>
                <a:lnTo>
                  <a:pt x="7798" y="4360"/>
                </a:lnTo>
                <a:lnTo>
                  <a:pt x="7796" y="4358"/>
                </a:lnTo>
                <a:lnTo>
                  <a:pt x="7792" y="4358"/>
                </a:lnTo>
                <a:lnTo>
                  <a:pt x="7790" y="4356"/>
                </a:lnTo>
                <a:lnTo>
                  <a:pt x="7786" y="4354"/>
                </a:lnTo>
                <a:lnTo>
                  <a:pt x="7782" y="4348"/>
                </a:lnTo>
                <a:lnTo>
                  <a:pt x="7776" y="4336"/>
                </a:lnTo>
                <a:lnTo>
                  <a:pt x="7770" y="4326"/>
                </a:lnTo>
                <a:lnTo>
                  <a:pt x="7766" y="4320"/>
                </a:lnTo>
                <a:lnTo>
                  <a:pt x="7762" y="4320"/>
                </a:lnTo>
                <a:lnTo>
                  <a:pt x="7760" y="4320"/>
                </a:lnTo>
                <a:lnTo>
                  <a:pt x="7758" y="4320"/>
                </a:lnTo>
                <a:lnTo>
                  <a:pt x="7756" y="4320"/>
                </a:lnTo>
                <a:lnTo>
                  <a:pt x="7752" y="4318"/>
                </a:lnTo>
                <a:lnTo>
                  <a:pt x="7748" y="4312"/>
                </a:lnTo>
                <a:lnTo>
                  <a:pt x="7744" y="4306"/>
                </a:lnTo>
                <a:lnTo>
                  <a:pt x="7742" y="4304"/>
                </a:lnTo>
                <a:lnTo>
                  <a:pt x="7740" y="4306"/>
                </a:lnTo>
                <a:lnTo>
                  <a:pt x="7736" y="4308"/>
                </a:lnTo>
                <a:lnTo>
                  <a:pt x="7734" y="4308"/>
                </a:lnTo>
                <a:lnTo>
                  <a:pt x="7732" y="4306"/>
                </a:lnTo>
                <a:lnTo>
                  <a:pt x="7726" y="4300"/>
                </a:lnTo>
                <a:lnTo>
                  <a:pt x="7720" y="4288"/>
                </a:lnTo>
                <a:lnTo>
                  <a:pt x="7716" y="4280"/>
                </a:lnTo>
                <a:lnTo>
                  <a:pt x="7714" y="4276"/>
                </a:lnTo>
                <a:lnTo>
                  <a:pt x="7714" y="4278"/>
                </a:lnTo>
                <a:lnTo>
                  <a:pt x="7712" y="4284"/>
                </a:lnTo>
                <a:lnTo>
                  <a:pt x="7714" y="4296"/>
                </a:lnTo>
                <a:lnTo>
                  <a:pt x="7712" y="4300"/>
                </a:lnTo>
                <a:lnTo>
                  <a:pt x="7710" y="4300"/>
                </a:lnTo>
                <a:lnTo>
                  <a:pt x="7708" y="4298"/>
                </a:lnTo>
                <a:lnTo>
                  <a:pt x="7706" y="4292"/>
                </a:lnTo>
                <a:lnTo>
                  <a:pt x="7702" y="4282"/>
                </a:lnTo>
                <a:lnTo>
                  <a:pt x="7696" y="4266"/>
                </a:lnTo>
                <a:lnTo>
                  <a:pt x="7692" y="4254"/>
                </a:lnTo>
                <a:lnTo>
                  <a:pt x="7688" y="4242"/>
                </a:lnTo>
                <a:lnTo>
                  <a:pt x="7684" y="4212"/>
                </a:lnTo>
                <a:lnTo>
                  <a:pt x="7680" y="4196"/>
                </a:lnTo>
                <a:lnTo>
                  <a:pt x="7676" y="4182"/>
                </a:lnTo>
                <a:lnTo>
                  <a:pt x="7672" y="4166"/>
                </a:lnTo>
                <a:lnTo>
                  <a:pt x="7664" y="4154"/>
                </a:lnTo>
                <a:lnTo>
                  <a:pt x="7656" y="4142"/>
                </a:lnTo>
                <a:lnTo>
                  <a:pt x="7652" y="4140"/>
                </a:lnTo>
                <a:lnTo>
                  <a:pt x="7648" y="4142"/>
                </a:lnTo>
                <a:lnTo>
                  <a:pt x="7646" y="4142"/>
                </a:lnTo>
                <a:lnTo>
                  <a:pt x="7644" y="4140"/>
                </a:lnTo>
                <a:lnTo>
                  <a:pt x="7640" y="4132"/>
                </a:lnTo>
                <a:lnTo>
                  <a:pt x="7634" y="4124"/>
                </a:lnTo>
                <a:lnTo>
                  <a:pt x="7630" y="4120"/>
                </a:lnTo>
                <a:lnTo>
                  <a:pt x="7626" y="4120"/>
                </a:lnTo>
                <a:lnTo>
                  <a:pt x="7624" y="4120"/>
                </a:lnTo>
                <a:lnTo>
                  <a:pt x="7622" y="4118"/>
                </a:lnTo>
                <a:lnTo>
                  <a:pt x="7618" y="4110"/>
                </a:lnTo>
                <a:lnTo>
                  <a:pt x="7614" y="4098"/>
                </a:lnTo>
                <a:lnTo>
                  <a:pt x="7610" y="4084"/>
                </a:lnTo>
                <a:lnTo>
                  <a:pt x="7606" y="4056"/>
                </a:lnTo>
                <a:lnTo>
                  <a:pt x="7606" y="4046"/>
                </a:lnTo>
                <a:lnTo>
                  <a:pt x="7606" y="4040"/>
                </a:lnTo>
                <a:lnTo>
                  <a:pt x="7608" y="4032"/>
                </a:lnTo>
                <a:lnTo>
                  <a:pt x="7608" y="4024"/>
                </a:lnTo>
                <a:lnTo>
                  <a:pt x="7606" y="4014"/>
                </a:lnTo>
                <a:lnTo>
                  <a:pt x="7602" y="4006"/>
                </a:lnTo>
                <a:lnTo>
                  <a:pt x="7604" y="4004"/>
                </a:lnTo>
                <a:lnTo>
                  <a:pt x="7608" y="4004"/>
                </a:lnTo>
                <a:lnTo>
                  <a:pt x="7612" y="4006"/>
                </a:lnTo>
                <a:lnTo>
                  <a:pt x="7614" y="4004"/>
                </a:lnTo>
                <a:lnTo>
                  <a:pt x="7610" y="3996"/>
                </a:lnTo>
                <a:lnTo>
                  <a:pt x="7602" y="3982"/>
                </a:lnTo>
                <a:lnTo>
                  <a:pt x="7598" y="3970"/>
                </a:lnTo>
                <a:lnTo>
                  <a:pt x="7596" y="3958"/>
                </a:lnTo>
                <a:lnTo>
                  <a:pt x="7594" y="3950"/>
                </a:lnTo>
                <a:lnTo>
                  <a:pt x="7592" y="3944"/>
                </a:lnTo>
                <a:lnTo>
                  <a:pt x="7588" y="3942"/>
                </a:lnTo>
                <a:lnTo>
                  <a:pt x="7582" y="3940"/>
                </a:lnTo>
                <a:lnTo>
                  <a:pt x="7578" y="3938"/>
                </a:lnTo>
                <a:lnTo>
                  <a:pt x="7574" y="3936"/>
                </a:lnTo>
                <a:lnTo>
                  <a:pt x="7572" y="3928"/>
                </a:lnTo>
                <a:lnTo>
                  <a:pt x="7568" y="3922"/>
                </a:lnTo>
                <a:lnTo>
                  <a:pt x="7564" y="3920"/>
                </a:lnTo>
                <a:lnTo>
                  <a:pt x="7558" y="3918"/>
                </a:lnTo>
                <a:lnTo>
                  <a:pt x="7554" y="3918"/>
                </a:lnTo>
                <a:lnTo>
                  <a:pt x="7550" y="3914"/>
                </a:lnTo>
                <a:lnTo>
                  <a:pt x="7544" y="3902"/>
                </a:lnTo>
                <a:lnTo>
                  <a:pt x="7538" y="3908"/>
                </a:lnTo>
                <a:lnTo>
                  <a:pt x="7544" y="3902"/>
                </a:lnTo>
                <a:lnTo>
                  <a:pt x="7538" y="3886"/>
                </a:lnTo>
                <a:lnTo>
                  <a:pt x="7536" y="3872"/>
                </a:lnTo>
                <a:lnTo>
                  <a:pt x="7536" y="3866"/>
                </a:lnTo>
                <a:lnTo>
                  <a:pt x="7538" y="3860"/>
                </a:lnTo>
                <a:lnTo>
                  <a:pt x="7542" y="3858"/>
                </a:lnTo>
                <a:lnTo>
                  <a:pt x="7546" y="3856"/>
                </a:lnTo>
                <a:lnTo>
                  <a:pt x="7550" y="3856"/>
                </a:lnTo>
                <a:lnTo>
                  <a:pt x="7542" y="3852"/>
                </a:lnTo>
                <a:lnTo>
                  <a:pt x="7538" y="3848"/>
                </a:lnTo>
                <a:lnTo>
                  <a:pt x="7532" y="3840"/>
                </a:lnTo>
                <a:lnTo>
                  <a:pt x="7526" y="3830"/>
                </a:lnTo>
                <a:lnTo>
                  <a:pt x="7520" y="3818"/>
                </a:lnTo>
                <a:lnTo>
                  <a:pt x="7512" y="3798"/>
                </a:lnTo>
                <a:lnTo>
                  <a:pt x="7504" y="3780"/>
                </a:lnTo>
                <a:lnTo>
                  <a:pt x="7488" y="3750"/>
                </a:lnTo>
                <a:lnTo>
                  <a:pt x="7476" y="3728"/>
                </a:lnTo>
                <a:lnTo>
                  <a:pt x="7474" y="3718"/>
                </a:lnTo>
                <a:lnTo>
                  <a:pt x="7474" y="3710"/>
                </a:lnTo>
                <a:lnTo>
                  <a:pt x="7476" y="3704"/>
                </a:lnTo>
                <a:lnTo>
                  <a:pt x="7474" y="3700"/>
                </a:lnTo>
                <a:lnTo>
                  <a:pt x="7470" y="3690"/>
                </a:lnTo>
                <a:lnTo>
                  <a:pt x="7464" y="3680"/>
                </a:lnTo>
                <a:lnTo>
                  <a:pt x="7462" y="3674"/>
                </a:lnTo>
                <a:lnTo>
                  <a:pt x="7460" y="3668"/>
                </a:lnTo>
                <a:lnTo>
                  <a:pt x="7460" y="3658"/>
                </a:lnTo>
                <a:lnTo>
                  <a:pt x="7454" y="3648"/>
                </a:lnTo>
                <a:lnTo>
                  <a:pt x="7440" y="3628"/>
                </a:lnTo>
                <a:lnTo>
                  <a:pt x="7426" y="3608"/>
                </a:lnTo>
                <a:lnTo>
                  <a:pt x="7422" y="3598"/>
                </a:lnTo>
                <a:lnTo>
                  <a:pt x="7420" y="3588"/>
                </a:lnTo>
                <a:lnTo>
                  <a:pt x="7420" y="3582"/>
                </a:lnTo>
                <a:lnTo>
                  <a:pt x="7418" y="3576"/>
                </a:lnTo>
                <a:lnTo>
                  <a:pt x="7414" y="3570"/>
                </a:lnTo>
                <a:lnTo>
                  <a:pt x="7412" y="3568"/>
                </a:lnTo>
                <a:lnTo>
                  <a:pt x="7412" y="3562"/>
                </a:lnTo>
                <a:lnTo>
                  <a:pt x="7414" y="3556"/>
                </a:lnTo>
                <a:lnTo>
                  <a:pt x="7420" y="3546"/>
                </a:lnTo>
                <a:lnTo>
                  <a:pt x="7422" y="3550"/>
                </a:lnTo>
                <a:lnTo>
                  <a:pt x="7424" y="3552"/>
                </a:lnTo>
                <a:lnTo>
                  <a:pt x="7424" y="3560"/>
                </a:lnTo>
                <a:lnTo>
                  <a:pt x="7426" y="3570"/>
                </a:lnTo>
                <a:lnTo>
                  <a:pt x="7428" y="3576"/>
                </a:lnTo>
                <a:lnTo>
                  <a:pt x="7434" y="3584"/>
                </a:lnTo>
                <a:lnTo>
                  <a:pt x="7438" y="3590"/>
                </a:lnTo>
                <a:lnTo>
                  <a:pt x="7442" y="3594"/>
                </a:lnTo>
                <a:lnTo>
                  <a:pt x="7444" y="3606"/>
                </a:lnTo>
                <a:lnTo>
                  <a:pt x="7446" y="3618"/>
                </a:lnTo>
                <a:lnTo>
                  <a:pt x="7450" y="3622"/>
                </a:lnTo>
                <a:lnTo>
                  <a:pt x="7454" y="3628"/>
                </a:lnTo>
                <a:lnTo>
                  <a:pt x="7468" y="3644"/>
                </a:lnTo>
                <a:lnTo>
                  <a:pt x="7478" y="3658"/>
                </a:lnTo>
                <a:lnTo>
                  <a:pt x="7480" y="3660"/>
                </a:lnTo>
                <a:lnTo>
                  <a:pt x="7484" y="3662"/>
                </a:lnTo>
                <a:lnTo>
                  <a:pt x="7486" y="3662"/>
                </a:lnTo>
                <a:lnTo>
                  <a:pt x="7490" y="3658"/>
                </a:lnTo>
                <a:lnTo>
                  <a:pt x="7494" y="3644"/>
                </a:lnTo>
                <a:lnTo>
                  <a:pt x="7496" y="3632"/>
                </a:lnTo>
                <a:lnTo>
                  <a:pt x="7502" y="3610"/>
                </a:lnTo>
                <a:lnTo>
                  <a:pt x="7514" y="3572"/>
                </a:lnTo>
                <a:lnTo>
                  <a:pt x="7516" y="3568"/>
                </a:lnTo>
                <a:lnTo>
                  <a:pt x="7516" y="3572"/>
                </a:lnTo>
                <a:lnTo>
                  <a:pt x="7516" y="3578"/>
                </a:lnTo>
                <a:lnTo>
                  <a:pt x="7510" y="3602"/>
                </a:lnTo>
                <a:lnTo>
                  <a:pt x="7510" y="3614"/>
                </a:lnTo>
                <a:lnTo>
                  <a:pt x="7510" y="3620"/>
                </a:lnTo>
                <a:lnTo>
                  <a:pt x="7508" y="3630"/>
                </a:lnTo>
                <a:lnTo>
                  <a:pt x="7502" y="3644"/>
                </a:lnTo>
                <a:lnTo>
                  <a:pt x="7502" y="3646"/>
                </a:lnTo>
                <a:lnTo>
                  <a:pt x="7508" y="3644"/>
                </a:lnTo>
                <a:lnTo>
                  <a:pt x="7512" y="3644"/>
                </a:lnTo>
                <a:lnTo>
                  <a:pt x="7518" y="3644"/>
                </a:lnTo>
                <a:lnTo>
                  <a:pt x="7522" y="3646"/>
                </a:lnTo>
                <a:lnTo>
                  <a:pt x="7526" y="3648"/>
                </a:lnTo>
                <a:lnTo>
                  <a:pt x="7532" y="3658"/>
                </a:lnTo>
                <a:lnTo>
                  <a:pt x="7548" y="3688"/>
                </a:lnTo>
                <a:lnTo>
                  <a:pt x="7564" y="3722"/>
                </a:lnTo>
                <a:lnTo>
                  <a:pt x="7572" y="3736"/>
                </a:lnTo>
                <a:lnTo>
                  <a:pt x="7580" y="3746"/>
                </a:lnTo>
                <a:lnTo>
                  <a:pt x="7584" y="3752"/>
                </a:lnTo>
                <a:lnTo>
                  <a:pt x="7586" y="3756"/>
                </a:lnTo>
                <a:lnTo>
                  <a:pt x="7586" y="3762"/>
                </a:lnTo>
                <a:lnTo>
                  <a:pt x="7592" y="3768"/>
                </a:lnTo>
                <a:lnTo>
                  <a:pt x="7600" y="3776"/>
                </a:lnTo>
                <a:lnTo>
                  <a:pt x="7608" y="3788"/>
                </a:lnTo>
                <a:lnTo>
                  <a:pt x="7610" y="3798"/>
                </a:lnTo>
                <a:lnTo>
                  <a:pt x="7610" y="3804"/>
                </a:lnTo>
                <a:lnTo>
                  <a:pt x="7608" y="3808"/>
                </a:lnTo>
                <a:lnTo>
                  <a:pt x="7608" y="3814"/>
                </a:lnTo>
                <a:lnTo>
                  <a:pt x="7608" y="3818"/>
                </a:lnTo>
                <a:lnTo>
                  <a:pt x="7610" y="3824"/>
                </a:lnTo>
                <a:lnTo>
                  <a:pt x="7612" y="3830"/>
                </a:lnTo>
                <a:lnTo>
                  <a:pt x="7622" y="3840"/>
                </a:lnTo>
                <a:lnTo>
                  <a:pt x="7628" y="3844"/>
                </a:lnTo>
                <a:lnTo>
                  <a:pt x="7636" y="3846"/>
                </a:lnTo>
                <a:lnTo>
                  <a:pt x="7642" y="3850"/>
                </a:lnTo>
                <a:lnTo>
                  <a:pt x="7648" y="3856"/>
                </a:lnTo>
                <a:lnTo>
                  <a:pt x="7656" y="3866"/>
                </a:lnTo>
                <a:lnTo>
                  <a:pt x="7662" y="3878"/>
                </a:lnTo>
                <a:lnTo>
                  <a:pt x="7672" y="3904"/>
                </a:lnTo>
                <a:lnTo>
                  <a:pt x="7680" y="3928"/>
                </a:lnTo>
                <a:lnTo>
                  <a:pt x="7684" y="3938"/>
                </a:lnTo>
                <a:lnTo>
                  <a:pt x="7684" y="3944"/>
                </a:lnTo>
                <a:lnTo>
                  <a:pt x="7682" y="3948"/>
                </a:lnTo>
                <a:lnTo>
                  <a:pt x="7680" y="3952"/>
                </a:lnTo>
                <a:lnTo>
                  <a:pt x="7678" y="3956"/>
                </a:lnTo>
                <a:lnTo>
                  <a:pt x="7678" y="3960"/>
                </a:lnTo>
                <a:lnTo>
                  <a:pt x="7678" y="3966"/>
                </a:lnTo>
                <a:lnTo>
                  <a:pt x="7680" y="3972"/>
                </a:lnTo>
                <a:lnTo>
                  <a:pt x="7684" y="3980"/>
                </a:lnTo>
                <a:lnTo>
                  <a:pt x="7684" y="3984"/>
                </a:lnTo>
                <a:lnTo>
                  <a:pt x="7684" y="3988"/>
                </a:lnTo>
                <a:lnTo>
                  <a:pt x="7682" y="3990"/>
                </a:lnTo>
                <a:lnTo>
                  <a:pt x="7680" y="3992"/>
                </a:lnTo>
                <a:lnTo>
                  <a:pt x="7680" y="3994"/>
                </a:lnTo>
                <a:lnTo>
                  <a:pt x="7688" y="4006"/>
                </a:lnTo>
                <a:lnTo>
                  <a:pt x="7698" y="4022"/>
                </a:lnTo>
                <a:lnTo>
                  <a:pt x="7704" y="4032"/>
                </a:lnTo>
                <a:lnTo>
                  <a:pt x="7710" y="4040"/>
                </a:lnTo>
                <a:lnTo>
                  <a:pt x="7720" y="4044"/>
                </a:lnTo>
                <a:lnTo>
                  <a:pt x="7726" y="4046"/>
                </a:lnTo>
                <a:lnTo>
                  <a:pt x="7732" y="4050"/>
                </a:lnTo>
                <a:lnTo>
                  <a:pt x="7742" y="4062"/>
                </a:lnTo>
                <a:lnTo>
                  <a:pt x="7750" y="4074"/>
                </a:lnTo>
                <a:lnTo>
                  <a:pt x="7756" y="4088"/>
                </a:lnTo>
                <a:lnTo>
                  <a:pt x="7762" y="4096"/>
                </a:lnTo>
                <a:lnTo>
                  <a:pt x="7766" y="4100"/>
                </a:lnTo>
                <a:lnTo>
                  <a:pt x="7768" y="4104"/>
                </a:lnTo>
                <a:lnTo>
                  <a:pt x="7768" y="4112"/>
                </a:lnTo>
                <a:lnTo>
                  <a:pt x="7770" y="4122"/>
                </a:lnTo>
                <a:lnTo>
                  <a:pt x="7772" y="4128"/>
                </a:lnTo>
                <a:lnTo>
                  <a:pt x="7776" y="4132"/>
                </a:lnTo>
                <a:lnTo>
                  <a:pt x="7778" y="4142"/>
                </a:lnTo>
                <a:lnTo>
                  <a:pt x="7780" y="4148"/>
                </a:lnTo>
                <a:lnTo>
                  <a:pt x="7782" y="4154"/>
                </a:lnTo>
                <a:lnTo>
                  <a:pt x="7792" y="4166"/>
                </a:lnTo>
                <a:lnTo>
                  <a:pt x="7804" y="4180"/>
                </a:lnTo>
                <a:lnTo>
                  <a:pt x="7808" y="4188"/>
                </a:lnTo>
                <a:lnTo>
                  <a:pt x="7812" y="4196"/>
                </a:lnTo>
                <a:lnTo>
                  <a:pt x="7814" y="4202"/>
                </a:lnTo>
                <a:lnTo>
                  <a:pt x="7816" y="4204"/>
                </a:lnTo>
                <a:lnTo>
                  <a:pt x="7820" y="4202"/>
                </a:lnTo>
                <a:lnTo>
                  <a:pt x="7822" y="4204"/>
                </a:lnTo>
                <a:lnTo>
                  <a:pt x="7824" y="4210"/>
                </a:lnTo>
                <a:lnTo>
                  <a:pt x="7828" y="4220"/>
                </a:lnTo>
                <a:lnTo>
                  <a:pt x="7832" y="4236"/>
                </a:lnTo>
                <a:lnTo>
                  <a:pt x="7832" y="4254"/>
                </a:lnTo>
                <a:lnTo>
                  <a:pt x="7830" y="4260"/>
                </a:lnTo>
                <a:lnTo>
                  <a:pt x="7826" y="4268"/>
                </a:lnTo>
                <a:lnTo>
                  <a:pt x="7826" y="4272"/>
                </a:lnTo>
                <a:lnTo>
                  <a:pt x="7826" y="4276"/>
                </a:lnTo>
                <a:lnTo>
                  <a:pt x="7828" y="4282"/>
                </a:lnTo>
                <a:lnTo>
                  <a:pt x="7832" y="4286"/>
                </a:lnTo>
                <a:lnTo>
                  <a:pt x="7830" y="4288"/>
                </a:lnTo>
                <a:lnTo>
                  <a:pt x="7828" y="4290"/>
                </a:lnTo>
                <a:lnTo>
                  <a:pt x="7824" y="4294"/>
                </a:lnTo>
                <a:lnTo>
                  <a:pt x="7826" y="4296"/>
                </a:lnTo>
                <a:lnTo>
                  <a:pt x="7832" y="4300"/>
                </a:lnTo>
                <a:lnTo>
                  <a:pt x="7832" y="4302"/>
                </a:lnTo>
                <a:lnTo>
                  <a:pt x="7834" y="4306"/>
                </a:lnTo>
                <a:lnTo>
                  <a:pt x="7834" y="4312"/>
                </a:lnTo>
                <a:lnTo>
                  <a:pt x="7836" y="4318"/>
                </a:lnTo>
                <a:lnTo>
                  <a:pt x="7840" y="4326"/>
                </a:lnTo>
                <a:lnTo>
                  <a:pt x="7840" y="4336"/>
                </a:lnTo>
                <a:lnTo>
                  <a:pt x="7842" y="4350"/>
                </a:lnTo>
                <a:lnTo>
                  <a:pt x="7846" y="4362"/>
                </a:lnTo>
                <a:lnTo>
                  <a:pt x="7850" y="4370"/>
                </a:lnTo>
                <a:lnTo>
                  <a:pt x="7850" y="4376"/>
                </a:lnTo>
                <a:lnTo>
                  <a:pt x="7850" y="4380"/>
                </a:lnTo>
                <a:lnTo>
                  <a:pt x="7850" y="4388"/>
                </a:lnTo>
                <a:lnTo>
                  <a:pt x="7850" y="4394"/>
                </a:lnTo>
                <a:lnTo>
                  <a:pt x="7854" y="4398"/>
                </a:lnTo>
                <a:lnTo>
                  <a:pt x="7856" y="4410"/>
                </a:lnTo>
                <a:lnTo>
                  <a:pt x="7860" y="4418"/>
                </a:lnTo>
                <a:lnTo>
                  <a:pt x="7862" y="4418"/>
                </a:lnTo>
                <a:lnTo>
                  <a:pt x="7864" y="4418"/>
                </a:lnTo>
                <a:lnTo>
                  <a:pt x="7868" y="4418"/>
                </a:lnTo>
                <a:lnTo>
                  <a:pt x="7872" y="4420"/>
                </a:lnTo>
                <a:lnTo>
                  <a:pt x="7874" y="4422"/>
                </a:lnTo>
                <a:lnTo>
                  <a:pt x="7880" y="4424"/>
                </a:lnTo>
                <a:lnTo>
                  <a:pt x="7884" y="4424"/>
                </a:lnTo>
                <a:lnTo>
                  <a:pt x="7888" y="4422"/>
                </a:lnTo>
                <a:lnTo>
                  <a:pt x="7892" y="4422"/>
                </a:lnTo>
                <a:lnTo>
                  <a:pt x="7896" y="4420"/>
                </a:lnTo>
                <a:lnTo>
                  <a:pt x="7900" y="4418"/>
                </a:lnTo>
                <a:lnTo>
                  <a:pt x="7902" y="4416"/>
                </a:lnTo>
                <a:lnTo>
                  <a:pt x="7910" y="4416"/>
                </a:lnTo>
                <a:lnTo>
                  <a:pt x="7916" y="4416"/>
                </a:lnTo>
                <a:lnTo>
                  <a:pt x="7920" y="4416"/>
                </a:lnTo>
                <a:lnTo>
                  <a:pt x="7922" y="4414"/>
                </a:lnTo>
                <a:lnTo>
                  <a:pt x="7924" y="4412"/>
                </a:lnTo>
                <a:lnTo>
                  <a:pt x="7926" y="4408"/>
                </a:lnTo>
                <a:lnTo>
                  <a:pt x="7928" y="4406"/>
                </a:lnTo>
                <a:lnTo>
                  <a:pt x="7932" y="4404"/>
                </a:lnTo>
                <a:lnTo>
                  <a:pt x="7936" y="4404"/>
                </a:lnTo>
                <a:lnTo>
                  <a:pt x="7938" y="4400"/>
                </a:lnTo>
                <a:lnTo>
                  <a:pt x="7942" y="4392"/>
                </a:lnTo>
                <a:lnTo>
                  <a:pt x="7946" y="4388"/>
                </a:lnTo>
                <a:lnTo>
                  <a:pt x="7950" y="4384"/>
                </a:lnTo>
                <a:lnTo>
                  <a:pt x="7958" y="4382"/>
                </a:lnTo>
                <a:lnTo>
                  <a:pt x="7968" y="4382"/>
                </a:lnTo>
                <a:lnTo>
                  <a:pt x="7984" y="4384"/>
                </a:lnTo>
                <a:lnTo>
                  <a:pt x="7998" y="4380"/>
                </a:lnTo>
                <a:lnTo>
                  <a:pt x="8008" y="4374"/>
                </a:lnTo>
                <a:lnTo>
                  <a:pt x="8018" y="4368"/>
                </a:lnTo>
                <a:lnTo>
                  <a:pt x="8034" y="4356"/>
                </a:lnTo>
                <a:lnTo>
                  <a:pt x="8040" y="4354"/>
                </a:lnTo>
                <a:lnTo>
                  <a:pt x="8048" y="4354"/>
                </a:lnTo>
                <a:lnTo>
                  <a:pt x="8054" y="4356"/>
                </a:lnTo>
                <a:lnTo>
                  <a:pt x="8058" y="4356"/>
                </a:lnTo>
                <a:lnTo>
                  <a:pt x="8066" y="4352"/>
                </a:lnTo>
                <a:lnTo>
                  <a:pt x="8074" y="4346"/>
                </a:lnTo>
                <a:lnTo>
                  <a:pt x="8082" y="4336"/>
                </a:lnTo>
                <a:lnTo>
                  <a:pt x="8090" y="4328"/>
                </a:lnTo>
                <a:lnTo>
                  <a:pt x="8100" y="4320"/>
                </a:lnTo>
                <a:lnTo>
                  <a:pt x="8110" y="4316"/>
                </a:lnTo>
                <a:lnTo>
                  <a:pt x="8116" y="4314"/>
                </a:lnTo>
                <a:lnTo>
                  <a:pt x="8124" y="4314"/>
                </a:lnTo>
                <a:lnTo>
                  <a:pt x="8128" y="4314"/>
                </a:lnTo>
                <a:lnTo>
                  <a:pt x="8130" y="4314"/>
                </a:lnTo>
                <a:lnTo>
                  <a:pt x="8136" y="4310"/>
                </a:lnTo>
                <a:lnTo>
                  <a:pt x="8146" y="4302"/>
                </a:lnTo>
                <a:lnTo>
                  <a:pt x="8154" y="4300"/>
                </a:lnTo>
                <a:lnTo>
                  <a:pt x="8164" y="4296"/>
                </a:lnTo>
                <a:lnTo>
                  <a:pt x="8184" y="4290"/>
                </a:lnTo>
                <a:lnTo>
                  <a:pt x="8192" y="4286"/>
                </a:lnTo>
                <a:lnTo>
                  <a:pt x="8194" y="4282"/>
                </a:lnTo>
                <a:lnTo>
                  <a:pt x="8204" y="4280"/>
                </a:lnTo>
                <a:lnTo>
                  <a:pt x="8210" y="4276"/>
                </a:lnTo>
                <a:lnTo>
                  <a:pt x="8212" y="4272"/>
                </a:lnTo>
                <a:lnTo>
                  <a:pt x="8212" y="4260"/>
                </a:lnTo>
                <a:lnTo>
                  <a:pt x="8212" y="4252"/>
                </a:lnTo>
                <a:lnTo>
                  <a:pt x="8216" y="4244"/>
                </a:lnTo>
                <a:lnTo>
                  <a:pt x="8228" y="4234"/>
                </a:lnTo>
                <a:lnTo>
                  <a:pt x="8246" y="4222"/>
                </a:lnTo>
                <a:lnTo>
                  <a:pt x="8252" y="4220"/>
                </a:lnTo>
                <a:lnTo>
                  <a:pt x="8256" y="4218"/>
                </a:lnTo>
                <a:lnTo>
                  <a:pt x="8264" y="4218"/>
                </a:lnTo>
                <a:lnTo>
                  <a:pt x="8268" y="4218"/>
                </a:lnTo>
                <a:lnTo>
                  <a:pt x="8272" y="4216"/>
                </a:lnTo>
                <a:lnTo>
                  <a:pt x="8280" y="4212"/>
                </a:lnTo>
                <a:lnTo>
                  <a:pt x="8284" y="4208"/>
                </a:lnTo>
                <a:lnTo>
                  <a:pt x="8290" y="4206"/>
                </a:lnTo>
                <a:lnTo>
                  <a:pt x="8298" y="4206"/>
                </a:lnTo>
                <a:lnTo>
                  <a:pt x="8308" y="4206"/>
                </a:lnTo>
                <a:lnTo>
                  <a:pt x="8314" y="4208"/>
                </a:lnTo>
                <a:lnTo>
                  <a:pt x="8320" y="4208"/>
                </a:lnTo>
                <a:lnTo>
                  <a:pt x="8322" y="4206"/>
                </a:lnTo>
                <a:lnTo>
                  <a:pt x="8326" y="4202"/>
                </a:lnTo>
                <a:lnTo>
                  <a:pt x="8330" y="4194"/>
                </a:lnTo>
                <a:lnTo>
                  <a:pt x="8334" y="4186"/>
                </a:lnTo>
                <a:lnTo>
                  <a:pt x="8338" y="4176"/>
                </a:lnTo>
                <a:lnTo>
                  <a:pt x="8342" y="4168"/>
                </a:lnTo>
                <a:lnTo>
                  <a:pt x="8350" y="4160"/>
                </a:lnTo>
                <a:lnTo>
                  <a:pt x="8354" y="4160"/>
                </a:lnTo>
                <a:lnTo>
                  <a:pt x="8360" y="4158"/>
                </a:lnTo>
                <a:lnTo>
                  <a:pt x="8374" y="4158"/>
                </a:lnTo>
                <a:lnTo>
                  <a:pt x="8382" y="4154"/>
                </a:lnTo>
                <a:lnTo>
                  <a:pt x="8386" y="4146"/>
                </a:lnTo>
                <a:lnTo>
                  <a:pt x="8390" y="4138"/>
                </a:lnTo>
                <a:lnTo>
                  <a:pt x="8392" y="4130"/>
                </a:lnTo>
                <a:lnTo>
                  <a:pt x="8396" y="4122"/>
                </a:lnTo>
                <a:lnTo>
                  <a:pt x="8406" y="4116"/>
                </a:lnTo>
                <a:lnTo>
                  <a:pt x="8420" y="4110"/>
                </a:lnTo>
                <a:lnTo>
                  <a:pt x="8430" y="4108"/>
                </a:lnTo>
                <a:lnTo>
                  <a:pt x="8436" y="4104"/>
                </a:lnTo>
                <a:lnTo>
                  <a:pt x="8438" y="4100"/>
                </a:lnTo>
                <a:lnTo>
                  <a:pt x="8438" y="4094"/>
                </a:lnTo>
                <a:lnTo>
                  <a:pt x="8436" y="4086"/>
                </a:lnTo>
                <a:lnTo>
                  <a:pt x="8434" y="4076"/>
                </a:lnTo>
                <a:lnTo>
                  <a:pt x="8434" y="4062"/>
                </a:lnTo>
                <a:lnTo>
                  <a:pt x="8438" y="4046"/>
                </a:lnTo>
                <a:lnTo>
                  <a:pt x="8444" y="4034"/>
                </a:lnTo>
                <a:lnTo>
                  <a:pt x="8448" y="4028"/>
                </a:lnTo>
                <a:lnTo>
                  <a:pt x="8452" y="4028"/>
                </a:lnTo>
                <a:lnTo>
                  <a:pt x="8454" y="4032"/>
                </a:lnTo>
                <a:lnTo>
                  <a:pt x="8458" y="4036"/>
                </a:lnTo>
                <a:lnTo>
                  <a:pt x="8460" y="4036"/>
                </a:lnTo>
                <a:lnTo>
                  <a:pt x="8464" y="4034"/>
                </a:lnTo>
                <a:lnTo>
                  <a:pt x="8470" y="4022"/>
                </a:lnTo>
                <a:lnTo>
                  <a:pt x="8476" y="4010"/>
                </a:lnTo>
                <a:lnTo>
                  <a:pt x="8480" y="4002"/>
                </a:lnTo>
                <a:lnTo>
                  <a:pt x="8490" y="3992"/>
                </a:lnTo>
                <a:lnTo>
                  <a:pt x="8500" y="3982"/>
                </a:lnTo>
                <a:lnTo>
                  <a:pt x="8504" y="3974"/>
                </a:lnTo>
                <a:lnTo>
                  <a:pt x="8510" y="3962"/>
                </a:lnTo>
                <a:lnTo>
                  <a:pt x="8516" y="3946"/>
                </a:lnTo>
                <a:lnTo>
                  <a:pt x="8518" y="3936"/>
                </a:lnTo>
                <a:lnTo>
                  <a:pt x="8518" y="3932"/>
                </a:lnTo>
                <a:lnTo>
                  <a:pt x="8516" y="3930"/>
                </a:lnTo>
                <a:lnTo>
                  <a:pt x="8508" y="3926"/>
                </a:lnTo>
                <a:lnTo>
                  <a:pt x="8502" y="3922"/>
                </a:lnTo>
                <a:lnTo>
                  <a:pt x="8498" y="3916"/>
                </a:lnTo>
                <a:lnTo>
                  <a:pt x="8488" y="3896"/>
                </a:lnTo>
                <a:lnTo>
                  <a:pt x="8482" y="3886"/>
                </a:lnTo>
                <a:lnTo>
                  <a:pt x="8476" y="3880"/>
                </a:lnTo>
                <a:lnTo>
                  <a:pt x="8470" y="3874"/>
                </a:lnTo>
                <a:lnTo>
                  <a:pt x="8468" y="3874"/>
                </a:lnTo>
                <a:lnTo>
                  <a:pt x="8464" y="3874"/>
                </a:lnTo>
                <a:lnTo>
                  <a:pt x="8460" y="3876"/>
                </a:lnTo>
                <a:lnTo>
                  <a:pt x="8458" y="3876"/>
                </a:lnTo>
                <a:lnTo>
                  <a:pt x="8452" y="3872"/>
                </a:lnTo>
                <a:lnTo>
                  <a:pt x="8446" y="3868"/>
                </a:lnTo>
                <a:lnTo>
                  <a:pt x="8440" y="3866"/>
                </a:lnTo>
                <a:lnTo>
                  <a:pt x="8432" y="3864"/>
                </a:lnTo>
                <a:lnTo>
                  <a:pt x="8422" y="3862"/>
                </a:lnTo>
                <a:lnTo>
                  <a:pt x="8412" y="3856"/>
                </a:lnTo>
                <a:lnTo>
                  <a:pt x="8404" y="3850"/>
                </a:lnTo>
                <a:lnTo>
                  <a:pt x="8396" y="3842"/>
                </a:lnTo>
                <a:lnTo>
                  <a:pt x="8390" y="3834"/>
                </a:lnTo>
                <a:lnTo>
                  <a:pt x="8386" y="3824"/>
                </a:lnTo>
                <a:lnTo>
                  <a:pt x="8382" y="3814"/>
                </a:lnTo>
                <a:lnTo>
                  <a:pt x="8378" y="3804"/>
                </a:lnTo>
                <a:lnTo>
                  <a:pt x="8378" y="3780"/>
                </a:lnTo>
                <a:lnTo>
                  <a:pt x="8378" y="3774"/>
                </a:lnTo>
                <a:lnTo>
                  <a:pt x="8376" y="3770"/>
                </a:lnTo>
                <a:lnTo>
                  <a:pt x="8376" y="3766"/>
                </a:lnTo>
                <a:lnTo>
                  <a:pt x="8378" y="3760"/>
                </a:lnTo>
                <a:lnTo>
                  <a:pt x="8382" y="3756"/>
                </a:lnTo>
                <a:lnTo>
                  <a:pt x="8382" y="3752"/>
                </a:lnTo>
                <a:lnTo>
                  <a:pt x="8382" y="3746"/>
                </a:lnTo>
                <a:lnTo>
                  <a:pt x="8384" y="3740"/>
                </a:lnTo>
                <a:lnTo>
                  <a:pt x="8384" y="3734"/>
                </a:lnTo>
                <a:lnTo>
                  <a:pt x="8384" y="3732"/>
                </a:lnTo>
                <a:lnTo>
                  <a:pt x="8380" y="3732"/>
                </a:lnTo>
                <a:lnTo>
                  <a:pt x="8378" y="3732"/>
                </a:lnTo>
                <a:lnTo>
                  <a:pt x="8378" y="3734"/>
                </a:lnTo>
                <a:lnTo>
                  <a:pt x="8378" y="3738"/>
                </a:lnTo>
                <a:lnTo>
                  <a:pt x="8378" y="3742"/>
                </a:lnTo>
                <a:lnTo>
                  <a:pt x="8376" y="3742"/>
                </a:lnTo>
                <a:lnTo>
                  <a:pt x="8372" y="3740"/>
                </a:lnTo>
                <a:lnTo>
                  <a:pt x="8370" y="3740"/>
                </a:lnTo>
                <a:lnTo>
                  <a:pt x="8368" y="3748"/>
                </a:lnTo>
                <a:lnTo>
                  <a:pt x="8364" y="3760"/>
                </a:lnTo>
                <a:lnTo>
                  <a:pt x="8362" y="3762"/>
                </a:lnTo>
                <a:lnTo>
                  <a:pt x="8360" y="3762"/>
                </a:lnTo>
                <a:lnTo>
                  <a:pt x="8358" y="3762"/>
                </a:lnTo>
                <a:lnTo>
                  <a:pt x="8354" y="3770"/>
                </a:lnTo>
                <a:lnTo>
                  <a:pt x="8350" y="3776"/>
                </a:lnTo>
                <a:lnTo>
                  <a:pt x="8344" y="3780"/>
                </a:lnTo>
                <a:lnTo>
                  <a:pt x="8338" y="3784"/>
                </a:lnTo>
                <a:lnTo>
                  <a:pt x="8330" y="3794"/>
                </a:lnTo>
                <a:lnTo>
                  <a:pt x="8322" y="3804"/>
                </a:lnTo>
                <a:lnTo>
                  <a:pt x="8312" y="3814"/>
                </a:lnTo>
                <a:lnTo>
                  <a:pt x="8300" y="3826"/>
                </a:lnTo>
                <a:lnTo>
                  <a:pt x="8300" y="3828"/>
                </a:lnTo>
                <a:lnTo>
                  <a:pt x="8302" y="3830"/>
                </a:lnTo>
                <a:lnTo>
                  <a:pt x="8302" y="3832"/>
                </a:lnTo>
                <a:lnTo>
                  <a:pt x="8298" y="3840"/>
                </a:lnTo>
                <a:lnTo>
                  <a:pt x="8290" y="3848"/>
                </a:lnTo>
                <a:lnTo>
                  <a:pt x="8282" y="3850"/>
                </a:lnTo>
                <a:lnTo>
                  <a:pt x="8272" y="3850"/>
                </a:lnTo>
                <a:lnTo>
                  <a:pt x="8262" y="3850"/>
                </a:lnTo>
                <a:lnTo>
                  <a:pt x="8242" y="3846"/>
                </a:lnTo>
                <a:lnTo>
                  <a:pt x="8232" y="3846"/>
                </a:lnTo>
                <a:lnTo>
                  <a:pt x="8222" y="3848"/>
                </a:lnTo>
                <a:lnTo>
                  <a:pt x="8208" y="3854"/>
                </a:lnTo>
                <a:lnTo>
                  <a:pt x="8200" y="3856"/>
                </a:lnTo>
                <a:lnTo>
                  <a:pt x="8196" y="3854"/>
                </a:lnTo>
                <a:lnTo>
                  <a:pt x="8196" y="3852"/>
                </a:lnTo>
                <a:lnTo>
                  <a:pt x="8194" y="3846"/>
                </a:lnTo>
                <a:lnTo>
                  <a:pt x="8194" y="3840"/>
                </a:lnTo>
                <a:lnTo>
                  <a:pt x="8190" y="3838"/>
                </a:lnTo>
                <a:lnTo>
                  <a:pt x="8186" y="3838"/>
                </a:lnTo>
                <a:lnTo>
                  <a:pt x="8180" y="3838"/>
                </a:lnTo>
                <a:lnTo>
                  <a:pt x="8176" y="3838"/>
                </a:lnTo>
                <a:lnTo>
                  <a:pt x="8176" y="3836"/>
                </a:lnTo>
                <a:lnTo>
                  <a:pt x="8176" y="3832"/>
                </a:lnTo>
                <a:lnTo>
                  <a:pt x="8180" y="3826"/>
                </a:lnTo>
                <a:lnTo>
                  <a:pt x="8182" y="3824"/>
                </a:lnTo>
                <a:lnTo>
                  <a:pt x="8180" y="3824"/>
                </a:lnTo>
                <a:lnTo>
                  <a:pt x="8176" y="3824"/>
                </a:lnTo>
                <a:lnTo>
                  <a:pt x="8174" y="3826"/>
                </a:lnTo>
                <a:lnTo>
                  <a:pt x="8172" y="3824"/>
                </a:lnTo>
                <a:lnTo>
                  <a:pt x="8172" y="3822"/>
                </a:lnTo>
                <a:lnTo>
                  <a:pt x="8176" y="3822"/>
                </a:lnTo>
                <a:lnTo>
                  <a:pt x="8178" y="3820"/>
                </a:lnTo>
                <a:lnTo>
                  <a:pt x="8180" y="3818"/>
                </a:lnTo>
                <a:lnTo>
                  <a:pt x="8184" y="3812"/>
                </a:lnTo>
                <a:lnTo>
                  <a:pt x="8188" y="3796"/>
                </a:lnTo>
                <a:lnTo>
                  <a:pt x="8186" y="3790"/>
                </a:lnTo>
                <a:lnTo>
                  <a:pt x="8184" y="3786"/>
                </a:lnTo>
                <a:lnTo>
                  <a:pt x="8182" y="3780"/>
                </a:lnTo>
                <a:lnTo>
                  <a:pt x="8182" y="3776"/>
                </a:lnTo>
                <a:lnTo>
                  <a:pt x="8182" y="3772"/>
                </a:lnTo>
                <a:lnTo>
                  <a:pt x="8184" y="3764"/>
                </a:lnTo>
                <a:lnTo>
                  <a:pt x="8184" y="3758"/>
                </a:lnTo>
                <a:lnTo>
                  <a:pt x="8180" y="3750"/>
                </a:lnTo>
                <a:lnTo>
                  <a:pt x="8174" y="3746"/>
                </a:lnTo>
                <a:lnTo>
                  <a:pt x="8170" y="3744"/>
                </a:lnTo>
                <a:lnTo>
                  <a:pt x="8168" y="3744"/>
                </a:lnTo>
                <a:lnTo>
                  <a:pt x="8164" y="3748"/>
                </a:lnTo>
                <a:lnTo>
                  <a:pt x="8160" y="3762"/>
                </a:lnTo>
                <a:lnTo>
                  <a:pt x="8156" y="3774"/>
                </a:lnTo>
                <a:lnTo>
                  <a:pt x="8154" y="3784"/>
                </a:lnTo>
                <a:lnTo>
                  <a:pt x="8152" y="3816"/>
                </a:lnTo>
                <a:lnTo>
                  <a:pt x="8148" y="3804"/>
                </a:lnTo>
                <a:lnTo>
                  <a:pt x="8146" y="3794"/>
                </a:lnTo>
                <a:lnTo>
                  <a:pt x="8142" y="3786"/>
                </a:lnTo>
                <a:lnTo>
                  <a:pt x="8138" y="3778"/>
                </a:lnTo>
                <a:lnTo>
                  <a:pt x="8132" y="3774"/>
                </a:lnTo>
                <a:lnTo>
                  <a:pt x="8132" y="3770"/>
                </a:lnTo>
                <a:lnTo>
                  <a:pt x="8132" y="3768"/>
                </a:lnTo>
                <a:lnTo>
                  <a:pt x="8130" y="3760"/>
                </a:lnTo>
                <a:lnTo>
                  <a:pt x="8128" y="3756"/>
                </a:lnTo>
                <a:lnTo>
                  <a:pt x="8126" y="3752"/>
                </a:lnTo>
                <a:lnTo>
                  <a:pt x="8128" y="3744"/>
                </a:lnTo>
                <a:lnTo>
                  <a:pt x="8128" y="3736"/>
                </a:lnTo>
                <a:lnTo>
                  <a:pt x="8126" y="3732"/>
                </a:lnTo>
                <a:lnTo>
                  <a:pt x="8124" y="3726"/>
                </a:lnTo>
                <a:lnTo>
                  <a:pt x="8122" y="3720"/>
                </a:lnTo>
                <a:lnTo>
                  <a:pt x="8122" y="3718"/>
                </a:lnTo>
                <a:lnTo>
                  <a:pt x="8126" y="3718"/>
                </a:lnTo>
                <a:lnTo>
                  <a:pt x="8128" y="3722"/>
                </a:lnTo>
                <a:lnTo>
                  <a:pt x="8130" y="3722"/>
                </a:lnTo>
                <a:lnTo>
                  <a:pt x="8132" y="3722"/>
                </a:lnTo>
                <a:lnTo>
                  <a:pt x="8132" y="3724"/>
                </a:lnTo>
                <a:lnTo>
                  <a:pt x="8130" y="3726"/>
                </a:lnTo>
                <a:lnTo>
                  <a:pt x="8128" y="3728"/>
                </a:lnTo>
                <a:lnTo>
                  <a:pt x="8132" y="3728"/>
                </a:lnTo>
                <a:lnTo>
                  <a:pt x="8134" y="3730"/>
                </a:lnTo>
                <a:lnTo>
                  <a:pt x="8132" y="3732"/>
                </a:lnTo>
                <a:lnTo>
                  <a:pt x="8134" y="3734"/>
                </a:lnTo>
                <a:lnTo>
                  <a:pt x="8138" y="3736"/>
                </a:lnTo>
                <a:lnTo>
                  <a:pt x="8140" y="3738"/>
                </a:lnTo>
                <a:lnTo>
                  <a:pt x="8142" y="3740"/>
                </a:lnTo>
                <a:lnTo>
                  <a:pt x="8144" y="3740"/>
                </a:lnTo>
                <a:lnTo>
                  <a:pt x="8144" y="3738"/>
                </a:lnTo>
                <a:lnTo>
                  <a:pt x="8146" y="3738"/>
                </a:lnTo>
                <a:lnTo>
                  <a:pt x="8146" y="3736"/>
                </a:lnTo>
                <a:lnTo>
                  <a:pt x="8146" y="3734"/>
                </a:lnTo>
                <a:lnTo>
                  <a:pt x="8150" y="3730"/>
                </a:lnTo>
                <a:lnTo>
                  <a:pt x="8150" y="3722"/>
                </a:lnTo>
                <a:lnTo>
                  <a:pt x="8150" y="3720"/>
                </a:lnTo>
                <a:lnTo>
                  <a:pt x="8152" y="3718"/>
                </a:lnTo>
                <a:lnTo>
                  <a:pt x="8158" y="3720"/>
                </a:lnTo>
                <a:lnTo>
                  <a:pt x="8160" y="3722"/>
                </a:lnTo>
                <a:lnTo>
                  <a:pt x="8160" y="3720"/>
                </a:lnTo>
                <a:lnTo>
                  <a:pt x="8162" y="3718"/>
                </a:lnTo>
                <a:lnTo>
                  <a:pt x="8164" y="3718"/>
                </a:lnTo>
                <a:lnTo>
                  <a:pt x="8164" y="3714"/>
                </a:lnTo>
                <a:lnTo>
                  <a:pt x="8166" y="3712"/>
                </a:lnTo>
                <a:lnTo>
                  <a:pt x="8168" y="3708"/>
                </a:lnTo>
                <a:lnTo>
                  <a:pt x="8166" y="3706"/>
                </a:lnTo>
                <a:lnTo>
                  <a:pt x="8166" y="3704"/>
                </a:lnTo>
                <a:lnTo>
                  <a:pt x="8166" y="3702"/>
                </a:lnTo>
                <a:lnTo>
                  <a:pt x="8164" y="3700"/>
                </a:lnTo>
                <a:lnTo>
                  <a:pt x="8162" y="3700"/>
                </a:lnTo>
                <a:lnTo>
                  <a:pt x="8162" y="3702"/>
                </a:lnTo>
                <a:lnTo>
                  <a:pt x="8162" y="3704"/>
                </a:lnTo>
                <a:lnTo>
                  <a:pt x="8160" y="3704"/>
                </a:lnTo>
                <a:lnTo>
                  <a:pt x="8156" y="3704"/>
                </a:lnTo>
                <a:lnTo>
                  <a:pt x="8154" y="3706"/>
                </a:lnTo>
                <a:lnTo>
                  <a:pt x="8152" y="3700"/>
                </a:lnTo>
                <a:lnTo>
                  <a:pt x="8152" y="3696"/>
                </a:lnTo>
                <a:lnTo>
                  <a:pt x="8152" y="3690"/>
                </a:lnTo>
                <a:lnTo>
                  <a:pt x="8152" y="3688"/>
                </a:lnTo>
                <a:lnTo>
                  <a:pt x="8150" y="3688"/>
                </a:lnTo>
                <a:lnTo>
                  <a:pt x="8148" y="3688"/>
                </a:lnTo>
                <a:lnTo>
                  <a:pt x="8148" y="3692"/>
                </a:lnTo>
                <a:lnTo>
                  <a:pt x="8148" y="3696"/>
                </a:lnTo>
                <a:lnTo>
                  <a:pt x="8146" y="3698"/>
                </a:lnTo>
                <a:lnTo>
                  <a:pt x="8144" y="3698"/>
                </a:lnTo>
                <a:lnTo>
                  <a:pt x="8140" y="3696"/>
                </a:lnTo>
                <a:lnTo>
                  <a:pt x="8136" y="3698"/>
                </a:lnTo>
                <a:lnTo>
                  <a:pt x="8134" y="3700"/>
                </a:lnTo>
                <a:lnTo>
                  <a:pt x="8130" y="3702"/>
                </a:lnTo>
                <a:lnTo>
                  <a:pt x="8128" y="3704"/>
                </a:lnTo>
                <a:lnTo>
                  <a:pt x="8126" y="3712"/>
                </a:lnTo>
                <a:lnTo>
                  <a:pt x="8118" y="3704"/>
                </a:lnTo>
                <a:lnTo>
                  <a:pt x="8106" y="3696"/>
                </a:lnTo>
                <a:lnTo>
                  <a:pt x="8098" y="3686"/>
                </a:lnTo>
                <a:lnTo>
                  <a:pt x="8094" y="3680"/>
                </a:lnTo>
                <a:lnTo>
                  <a:pt x="8094" y="3676"/>
                </a:lnTo>
                <a:lnTo>
                  <a:pt x="8094" y="3672"/>
                </a:lnTo>
                <a:lnTo>
                  <a:pt x="8092" y="3670"/>
                </a:lnTo>
                <a:lnTo>
                  <a:pt x="8086" y="3668"/>
                </a:lnTo>
                <a:lnTo>
                  <a:pt x="8080" y="3666"/>
                </a:lnTo>
                <a:lnTo>
                  <a:pt x="8078" y="3664"/>
                </a:lnTo>
                <a:lnTo>
                  <a:pt x="8076" y="3662"/>
                </a:lnTo>
                <a:lnTo>
                  <a:pt x="8074" y="3654"/>
                </a:lnTo>
                <a:lnTo>
                  <a:pt x="8072" y="3648"/>
                </a:lnTo>
                <a:lnTo>
                  <a:pt x="8066" y="3638"/>
                </a:lnTo>
                <a:lnTo>
                  <a:pt x="8060" y="3620"/>
                </a:lnTo>
                <a:lnTo>
                  <a:pt x="8056" y="3608"/>
                </a:lnTo>
                <a:lnTo>
                  <a:pt x="8052" y="3602"/>
                </a:lnTo>
                <a:lnTo>
                  <a:pt x="8048" y="3596"/>
                </a:lnTo>
                <a:lnTo>
                  <a:pt x="8046" y="3588"/>
                </a:lnTo>
                <a:lnTo>
                  <a:pt x="8046" y="3584"/>
                </a:lnTo>
                <a:lnTo>
                  <a:pt x="8042" y="3580"/>
                </a:lnTo>
                <a:lnTo>
                  <a:pt x="8036" y="3578"/>
                </a:lnTo>
                <a:lnTo>
                  <a:pt x="8030" y="3578"/>
                </a:lnTo>
                <a:lnTo>
                  <a:pt x="8030" y="3576"/>
                </a:lnTo>
                <a:lnTo>
                  <a:pt x="8032" y="3572"/>
                </a:lnTo>
                <a:lnTo>
                  <a:pt x="8034" y="3568"/>
                </a:lnTo>
                <a:lnTo>
                  <a:pt x="8038" y="3566"/>
                </a:lnTo>
                <a:lnTo>
                  <a:pt x="8046" y="3566"/>
                </a:lnTo>
                <a:lnTo>
                  <a:pt x="8046" y="3562"/>
                </a:lnTo>
                <a:lnTo>
                  <a:pt x="8038" y="3546"/>
                </a:lnTo>
                <a:lnTo>
                  <a:pt x="8038" y="3542"/>
                </a:lnTo>
                <a:lnTo>
                  <a:pt x="8040" y="3540"/>
                </a:lnTo>
                <a:lnTo>
                  <a:pt x="8048" y="3544"/>
                </a:lnTo>
                <a:lnTo>
                  <a:pt x="8056" y="3548"/>
                </a:lnTo>
                <a:lnTo>
                  <a:pt x="8060" y="3548"/>
                </a:lnTo>
                <a:lnTo>
                  <a:pt x="8062" y="3548"/>
                </a:lnTo>
                <a:lnTo>
                  <a:pt x="8070" y="3544"/>
                </a:lnTo>
                <a:lnTo>
                  <a:pt x="8074" y="3544"/>
                </a:lnTo>
                <a:lnTo>
                  <a:pt x="8076" y="3540"/>
                </a:lnTo>
                <a:lnTo>
                  <a:pt x="8078" y="3532"/>
                </a:lnTo>
                <a:lnTo>
                  <a:pt x="8080" y="3530"/>
                </a:lnTo>
                <a:lnTo>
                  <a:pt x="8082" y="3530"/>
                </a:lnTo>
                <a:lnTo>
                  <a:pt x="8090" y="3534"/>
                </a:lnTo>
                <a:lnTo>
                  <a:pt x="8096" y="3538"/>
                </a:lnTo>
                <a:lnTo>
                  <a:pt x="8102" y="3540"/>
                </a:lnTo>
                <a:lnTo>
                  <a:pt x="8108" y="3542"/>
                </a:lnTo>
                <a:lnTo>
                  <a:pt x="8114" y="3538"/>
                </a:lnTo>
                <a:lnTo>
                  <a:pt x="8120" y="3536"/>
                </a:lnTo>
                <a:lnTo>
                  <a:pt x="8122" y="3536"/>
                </a:lnTo>
                <a:lnTo>
                  <a:pt x="8126" y="3538"/>
                </a:lnTo>
                <a:lnTo>
                  <a:pt x="8126" y="3540"/>
                </a:lnTo>
                <a:lnTo>
                  <a:pt x="8130" y="3550"/>
                </a:lnTo>
                <a:lnTo>
                  <a:pt x="8132" y="3556"/>
                </a:lnTo>
                <a:lnTo>
                  <a:pt x="8138" y="3562"/>
                </a:lnTo>
                <a:lnTo>
                  <a:pt x="8142" y="3566"/>
                </a:lnTo>
                <a:lnTo>
                  <a:pt x="8146" y="3572"/>
                </a:lnTo>
                <a:lnTo>
                  <a:pt x="8150" y="3582"/>
                </a:lnTo>
                <a:lnTo>
                  <a:pt x="8154" y="3594"/>
                </a:lnTo>
                <a:lnTo>
                  <a:pt x="8156" y="3600"/>
                </a:lnTo>
                <a:lnTo>
                  <a:pt x="8160" y="3606"/>
                </a:lnTo>
                <a:lnTo>
                  <a:pt x="8164" y="3612"/>
                </a:lnTo>
                <a:lnTo>
                  <a:pt x="8166" y="3616"/>
                </a:lnTo>
                <a:lnTo>
                  <a:pt x="8166" y="3624"/>
                </a:lnTo>
                <a:lnTo>
                  <a:pt x="8168" y="3632"/>
                </a:lnTo>
                <a:lnTo>
                  <a:pt x="8170" y="3636"/>
                </a:lnTo>
                <a:lnTo>
                  <a:pt x="8176" y="3644"/>
                </a:lnTo>
                <a:lnTo>
                  <a:pt x="8182" y="3650"/>
                </a:lnTo>
                <a:lnTo>
                  <a:pt x="8190" y="3656"/>
                </a:lnTo>
                <a:lnTo>
                  <a:pt x="8208" y="3664"/>
                </a:lnTo>
                <a:lnTo>
                  <a:pt x="8222" y="3670"/>
                </a:lnTo>
                <a:lnTo>
                  <a:pt x="8226" y="3672"/>
                </a:lnTo>
                <a:lnTo>
                  <a:pt x="8226" y="3678"/>
                </a:lnTo>
                <a:lnTo>
                  <a:pt x="8226" y="3680"/>
                </a:lnTo>
                <a:lnTo>
                  <a:pt x="8230" y="3684"/>
                </a:lnTo>
                <a:lnTo>
                  <a:pt x="8238" y="3690"/>
                </a:lnTo>
                <a:lnTo>
                  <a:pt x="8248" y="3696"/>
                </a:lnTo>
                <a:lnTo>
                  <a:pt x="8254" y="3700"/>
                </a:lnTo>
                <a:lnTo>
                  <a:pt x="8262" y="3708"/>
                </a:lnTo>
                <a:lnTo>
                  <a:pt x="8270" y="3712"/>
                </a:lnTo>
                <a:lnTo>
                  <a:pt x="8276" y="3714"/>
                </a:lnTo>
                <a:lnTo>
                  <a:pt x="8282" y="3714"/>
                </a:lnTo>
                <a:lnTo>
                  <a:pt x="8292" y="3714"/>
                </a:lnTo>
                <a:lnTo>
                  <a:pt x="8298" y="3716"/>
                </a:lnTo>
                <a:lnTo>
                  <a:pt x="8302" y="3720"/>
                </a:lnTo>
                <a:lnTo>
                  <a:pt x="8308" y="3724"/>
                </a:lnTo>
                <a:lnTo>
                  <a:pt x="8312" y="3726"/>
                </a:lnTo>
                <a:lnTo>
                  <a:pt x="8316" y="3724"/>
                </a:lnTo>
                <a:lnTo>
                  <a:pt x="8322" y="3722"/>
                </a:lnTo>
                <a:lnTo>
                  <a:pt x="8330" y="3714"/>
                </a:lnTo>
                <a:lnTo>
                  <a:pt x="8334" y="3712"/>
                </a:lnTo>
                <a:lnTo>
                  <a:pt x="8340" y="3712"/>
                </a:lnTo>
                <a:lnTo>
                  <a:pt x="8346" y="3710"/>
                </a:lnTo>
                <a:lnTo>
                  <a:pt x="8348" y="3706"/>
                </a:lnTo>
                <a:lnTo>
                  <a:pt x="8350" y="3702"/>
                </a:lnTo>
                <a:lnTo>
                  <a:pt x="8352" y="3702"/>
                </a:lnTo>
                <a:lnTo>
                  <a:pt x="8356" y="3700"/>
                </a:lnTo>
                <a:lnTo>
                  <a:pt x="8360" y="3700"/>
                </a:lnTo>
                <a:lnTo>
                  <a:pt x="8364" y="3698"/>
                </a:lnTo>
                <a:lnTo>
                  <a:pt x="8368" y="3692"/>
                </a:lnTo>
                <a:lnTo>
                  <a:pt x="8372" y="3690"/>
                </a:lnTo>
                <a:lnTo>
                  <a:pt x="8376" y="3690"/>
                </a:lnTo>
                <a:lnTo>
                  <a:pt x="8382" y="3690"/>
                </a:lnTo>
                <a:lnTo>
                  <a:pt x="8388" y="3690"/>
                </a:lnTo>
                <a:lnTo>
                  <a:pt x="8396" y="3694"/>
                </a:lnTo>
                <a:lnTo>
                  <a:pt x="8402" y="3702"/>
                </a:lnTo>
                <a:lnTo>
                  <a:pt x="8406" y="3712"/>
                </a:lnTo>
                <a:lnTo>
                  <a:pt x="8408" y="3722"/>
                </a:lnTo>
                <a:lnTo>
                  <a:pt x="8412" y="3742"/>
                </a:lnTo>
                <a:lnTo>
                  <a:pt x="8414" y="3758"/>
                </a:lnTo>
                <a:lnTo>
                  <a:pt x="8418" y="3762"/>
                </a:lnTo>
                <a:lnTo>
                  <a:pt x="8420" y="3764"/>
                </a:lnTo>
                <a:lnTo>
                  <a:pt x="8430" y="3766"/>
                </a:lnTo>
                <a:lnTo>
                  <a:pt x="8438" y="3768"/>
                </a:lnTo>
                <a:lnTo>
                  <a:pt x="8444" y="3770"/>
                </a:lnTo>
                <a:lnTo>
                  <a:pt x="8446" y="3772"/>
                </a:lnTo>
                <a:lnTo>
                  <a:pt x="8450" y="3774"/>
                </a:lnTo>
                <a:lnTo>
                  <a:pt x="8454" y="3774"/>
                </a:lnTo>
                <a:lnTo>
                  <a:pt x="8458" y="3772"/>
                </a:lnTo>
                <a:lnTo>
                  <a:pt x="8468" y="3772"/>
                </a:lnTo>
                <a:lnTo>
                  <a:pt x="8474" y="3774"/>
                </a:lnTo>
                <a:lnTo>
                  <a:pt x="8478" y="3776"/>
                </a:lnTo>
                <a:lnTo>
                  <a:pt x="8484" y="3780"/>
                </a:lnTo>
                <a:lnTo>
                  <a:pt x="8490" y="3782"/>
                </a:lnTo>
                <a:lnTo>
                  <a:pt x="8492" y="3782"/>
                </a:lnTo>
                <a:lnTo>
                  <a:pt x="8496" y="3782"/>
                </a:lnTo>
                <a:lnTo>
                  <a:pt x="8502" y="3780"/>
                </a:lnTo>
                <a:lnTo>
                  <a:pt x="8508" y="3780"/>
                </a:lnTo>
                <a:lnTo>
                  <a:pt x="8524" y="3784"/>
                </a:lnTo>
                <a:lnTo>
                  <a:pt x="8538" y="3788"/>
                </a:lnTo>
                <a:lnTo>
                  <a:pt x="8542" y="3788"/>
                </a:lnTo>
                <a:lnTo>
                  <a:pt x="8542" y="3786"/>
                </a:lnTo>
                <a:lnTo>
                  <a:pt x="8542" y="3782"/>
                </a:lnTo>
                <a:lnTo>
                  <a:pt x="8544" y="3780"/>
                </a:lnTo>
                <a:lnTo>
                  <a:pt x="8546" y="3780"/>
                </a:lnTo>
                <a:lnTo>
                  <a:pt x="8550" y="3786"/>
                </a:lnTo>
                <a:lnTo>
                  <a:pt x="8554" y="3790"/>
                </a:lnTo>
                <a:lnTo>
                  <a:pt x="8560" y="3792"/>
                </a:lnTo>
                <a:lnTo>
                  <a:pt x="8568" y="3792"/>
                </a:lnTo>
                <a:lnTo>
                  <a:pt x="8578" y="3796"/>
                </a:lnTo>
                <a:lnTo>
                  <a:pt x="8582" y="3798"/>
                </a:lnTo>
                <a:lnTo>
                  <a:pt x="8584" y="3798"/>
                </a:lnTo>
                <a:lnTo>
                  <a:pt x="8586" y="3796"/>
                </a:lnTo>
                <a:lnTo>
                  <a:pt x="8586" y="3792"/>
                </a:lnTo>
                <a:lnTo>
                  <a:pt x="8588" y="3790"/>
                </a:lnTo>
                <a:lnTo>
                  <a:pt x="8590" y="3790"/>
                </a:lnTo>
                <a:lnTo>
                  <a:pt x="8594" y="3798"/>
                </a:lnTo>
                <a:lnTo>
                  <a:pt x="8598" y="3800"/>
                </a:lnTo>
                <a:lnTo>
                  <a:pt x="8602" y="3800"/>
                </a:lnTo>
                <a:lnTo>
                  <a:pt x="8604" y="3798"/>
                </a:lnTo>
                <a:lnTo>
                  <a:pt x="8612" y="3794"/>
                </a:lnTo>
                <a:lnTo>
                  <a:pt x="8616" y="3792"/>
                </a:lnTo>
                <a:lnTo>
                  <a:pt x="8618" y="3792"/>
                </a:lnTo>
                <a:lnTo>
                  <a:pt x="8620" y="3794"/>
                </a:lnTo>
                <a:lnTo>
                  <a:pt x="8622" y="3794"/>
                </a:lnTo>
                <a:lnTo>
                  <a:pt x="8626" y="3790"/>
                </a:lnTo>
                <a:lnTo>
                  <a:pt x="8628" y="3788"/>
                </a:lnTo>
                <a:lnTo>
                  <a:pt x="8634" y="3788"/>
                </a:lnTo>
                <a:lnTo>
                  <a:pt x="8640" y="3788"/>
                </a:lnTo>
                <a:lnTo>
                  <a:pt x="8650" y="3790"/>
                </a:lnTo>
                <a:lnTo>
                  <a:pt x="8658" y="3792"/>
                </a:lnTo>
                <a:lnTo>
                  <a:pt x="8664" y="3794"/>
                </a:lnTo>
                <a:lnTo>
                  <a:pt x="8666" y="3792"/>
                </a:lnTo>
                <a:lnTo>
                  <a:pt x="8666" y="3790"/>
                </a:lnTo>
                <a:lnTo>
                  <a:pt x="8668" y="3788"/>
                </a:lnTo>
                <a:lnTo>
                  <a:pt x="8670" y="3786"/>
                </a:lnTo>
                <a:lnTo>
                  <a:pt x="8674" y="3786"/>
                </a:lnTo>
                <a:lnTo>
                  <a:pt x="8682" y="3786"/>
                </a:lnTo>
                <a:lnTo>
                  <a:pt x="8698" y="3790"/>
                </a:lnTo>
                <a:lnTo>
                  <a:pt x="8708" y="3792"/>
                </a:lnTo>
                <a:lnTo>
                  <a:pt x="8712" y="3794"/>
                </a:lnTo>
                <a:lnTo>
                  <a:pt x="8716" y="3790"/>
                </a:lnTo>
                <a:lnTo>
                  <a:pt x="8720" y="3788"/>
                </a:lnTo>
                <a:lnTo>
                  <a:pt x="8728" y="3786"/>
                </a:lnTo>
                <a:lnTo>
                  <a:pt x="8754" y="3782"/>
                </a:lnTo>
                <a:lnTo>
                  <a:pt x="8780" y="3782"/>
                </a:lnTo>
                <a:lnTo>
                  <a:pt x="8788" y="3784"/>
                </a:lnTo>
                <a:lnTo>
                  <a:pt x="8792" y="3786"/>
                </a:lnTo>
                <a:lnTo>
                  <a:pt x="8792" y="3788"/>
                </a:lnTo>
                <a:lnTo>
                  <a:pt x="8794" y="3798"/>
                </a:lnTo>
                <a:lnTo>
                  <a:pt x="8792" y="3804"/>
                </a:lnTo>
                <a:lnTo>
                  <a:pt x="8794" y="3808"/>
                </a:lnTo>
                <a:lnTo>
                  <a:pt x="8796" y="3810"/>
                </a:lnTo>
                <a:lnTo>
                  <a:pt x="8804" y="3812"/>
                </a:lnTo>
                <a:lnTo>
                  <a:pt x="8810" y="3812"/>
                </a:lnTo>
                <a:lnTo>
                  <a:pt x="8812" y="3814"/>
                </a:lnTo>
                <a:lnTo>
                  <a:pt x="8814" y="3816"/>
                </a:lnTo>
                <a:lnTo>
                  <a:pt x="8814" y="3820"/>
                </a:lnTo>
                <a:lnTo>
                  <a:pt x="8814" y="3826"/>
                </a:lnTo>
                <a:lnTo>
                  <a:pt x="8814" y="3830"/>
                </a:lnTo>
                <a:lnTo>
                  <a:pt x="8816" y="3832"/>
                </a:lnTo>
                <a:lnTo>
                  <a:pt x="8820" y="3838"/>
                </a:lnTo>
                <a:lnTo>
                  <a:pt x="8820" y="3842"/>
                </a:lnTo>
                <a:lnTo>
                  <a:pt x="8820" y="3846"/>
                </a:lnTo>
                <a:lnTo>
                  <a:pt x="8822" y="3850"/>
                </a:lnTo>
                <a:lnTo>
                  <a:pt x="8826" y="3854"/>
                </a:lnTo>
                <a:lnTo>
                  <a:pt x="8824" y="3856"/>
                </a:lnTo>
                <a:lnTo>
                  <a:pt x="8824" y="3858"/>
                </a:lnTo>
                <a:lnTo>
                  <a:pt x="8828" y="3862"/>
                </a:lnTo>
                <a:lnTo>
                  <a:pt x="8832" y="3864"/>
                </a:lnTo>
                <a:lnTo>
                  <a:pt x="8834" y="3864"/>
                </a:lnTo>
                <a:lnTo>
                  <a:pt x="8838" y="3862"/>
                </a:lnTo>
                <a:lnTo>
                  <a:pt x="8840" y="3862"/>
                </a:lnTo>
                <a:lnTo>
                  <a:pt x="8844" y="3862"/>
                </a:lnTo>
                <a:lnTo>
                  <a:pt x="8846" y="3864"/>
                </a:lnTo>
                <a:lnTo>
                  <a:pt x="8852" y="3870"/>
                </a:lnTo>
                <a:lnTo>
                  <a:pt x="8856" y="3874"/>
                </a:lnTo>
                <a:lnTo>
                  <a:pt x="8860" y="3876"/>
                </a:lnTo>
                <a:lnTo>
                  <a:pt x="8864" y="3880"/>
                </a:lnTo>
                <a:lnTo>
                  <a:pt x="8870" y="3888"/>
                </a:lnTo>
                <a:lnTo>
                  <a:pt x="8874" y="3896"/>
                </a:lnTo>
                <a:lnTo>
                  <a:pt x="8880" y="3902"/>
                </a:lnTo>
                <a:lnTo>
                  <a:pt x="8888" y="3908"/>
                </a:lnTo>
                <a:lnTo>
                  <a:pt x="8896" y="3912"/>
                </a:lnTo>
                <a:lnTo>
                  <a:pt x="8904" y="3914"/>
                </a:lnTo>
                <a:lnTo>
                  <a:pt x="8912" y="3916"/>
                </a:lnTo>
                <a:lnTo>
                  <a:pt x="8920" y="3914"/>
                </a:lnTo>
                <a:lnTo>
                  <a:pt x="8926" y="3910"/>
                </a:lnTo>
                <a:lnTo>
                  <a:pt x="8932" y="3908"/>
                </a:lnTo>
                <a:lnTo>
                  <a:pt x="8936" y="3908"/>
                </a:lnTo>
                <a:lnTo>
                  <a:pt x="8940" y="3910"/>
                </a:lnTo>
                <a:lnTo>
                  <a:pt x="8940" y="3914"/>
                </a:lnTo>
                <a:lnTo>
                  <a:pt x="8940" y="3920"/>
                </a:lnTo>
                <a:lnTo>
                  <a:pt x="8934" y="3926"/>
                </a:lnTo>
                <a:lnTo>
                  <a:pt x="8928" y="3930"/>
                </a:lnTo>
                <a:lnTo>
                  <a:pt x="8916" y="3934"/>
                </a:lnTo>
                <a:lnTo>
                  <a:pt x="8904" y="3934"/>
                </a:lnTo>
                <a:lnTo>
                  <a:pt x="8894" y="3934"/>
                </a:lnTo>
                <a:lnTo>
                  <a:pt x="8880" y="3932"/>
                </a:lnTo>
                <a:lnTo>
                  <a:pt x="8880" y="3934"/>
                </a:lnTo>
                <a:lnTo>
                  <a:pt x="8884" y="3940"/>
                </a:lnTo>
                <a:lnTo>
                  <a:pt x="8908" y="3970"/>
                </a:lnTo>
                <a:lnTo>
                  <a:pt x="8938" y="4004"/>
                </a:lnTo>
                <a:lnTo>
                  <a:pt x="8948" y="4014"/>
                </a:lnTo>
                <a:lnTo>
                  <a:pt x="8958" y="4020"/>
                </a:lnTo>
                <a:lnTo>
                  <a:pt x="8968" y="4020"/>
                </a:lnTo>
                <a:lnTo>
                  <a:pt x="8978" y="4018"/>
                </a:lnTo>
                <a:lnTo>
                  <a:pt x="8990" y="4010"/>
                </a:lnTo>
                <a:lnTo>
                  <a:pt x="9006" y="3998"/>
                </a:lnTo>
                <a:lnTo>
                  <a:pt x="9012" y="3990"/>
                </a:lnTo>
                <a:lnTo>
                  <a:pt x="9016" y="3980"/>
                </a:lnTo>
                <a:lnTo>
                  <a:pt x="9016" y="3972"/>
                </a:lnTo>
                <a:lnTo>
                  <a:pt x="9016" y="3964"/>
                </a:lnTo>
                <a:lnTo>
                  <a:pt x="9016" y="3956"/>
                </a:lnTo>
                <a:lnTo>
                  <a:pt x="9018" y="3950"/>
                </a:lnTo>
                <a:lnTo>
                  <a:pt x="9020" y="3944"/>
                </a:lnTo>
                <a:lnTo>
                  <a:pt x="9026" y="3940"/>
                </a:lnTo>
                <a:lnTo>
                  <a:pt x="9034" y="3940"/>
                </a:lnTo>
                <a:lnTo>
                  <a:pt x="9036" y="3940"/>
                </a:lnTo>
                <a:lnTo>
                  <a:pt x="9036" y="3942"/>
                </a:lnTo>
                <a:lnTo>
                  <a:pt x="9034" y="3944"/>
                </a:lnTo>
                <a:lnTo>
                  <a:pt x="9030" y="3954"/>
                </a:lnTo>
                <a:lnTo>
                  <a:pt x="9030" y="3958"/>
                </a:lnTo>
                <a:lnTo>
                  <a:pt x="9032" y="3964"/>
                </a:lnTo>
                <a:lnTo>
                  <a:pt x="9034" y="3968"/>
                </a:lnTo>
                <a:lnTo>
                  <a:pt x="9034" y="3972"/>
                </a:lnTo>
                <a:lnTo>
                  <a:pt x="9032" y="3978"/>
                </a:lnTo>
                <a:lnTo>
                  <a:pt x="9032" y="3982"/>
                </a:lnTo>
                <a:lnTo>
                  <a:pt x="9032" y="3988"/>
                </a:lnTo>
                <a:lnTo>
                  <a:pt x="9034" y="3994"/>
                </a:lnTo>
                <a:lnTo>
                  <a:pt x="9038" y="4004"/>
                </a:lnTo>
                <a:lnTo>
                  <a:pt x="9042" y="4014"/>
                </a:lnTo>
                <a:lnTo>
                  <a:pt x="9042" y="4022"/>
                </a:lnTo>
                <a:lnTo>
                  <a:pt x="9040" y="4038"/>
                </a:lnTo>
                <a:lnTo>
                  <a:pt x="9038" y="4048"/>
                </a:lnTo>
                <a:lnTo>
                  <a:pt x="9036" y="4062"/>
                </a:lnTo>
                <a:lnTo>
                  <a:pt x="9036" y="4084"/>
                </a:lnTo>
                <a:lnTo>
                  <a:pt x="9040" y="4112"/>
                </a:lnTo>
                <a:lnTo>
                  <a:pt x="9058" y="4210"/>
                </a:lnTo>
                <a:lnTo>
                  <a:pt x="9064" y="4240"/>
                </a:lnTo>
                <a:lnTo>
                  <a:pt x="9072" y="4260"/>
                </a:lnTo>
                <a:lnTo>
                  <a:pt x="9082" y="4284"/>
                </a:lnTo>
                <a:lnTo>
                  <a:pt x="9098" y="4320"/>
                </a:lnTo>
                <a:lnTo>
                  <a:pt x="9112" y="4364"/>
                </a:lnTo>
                <a:lnTo>
                  <a:pt x="9118" y="4384"/>
                </a:lnTo>
                <a:lnTo>
                  <a:pt x="9122" y="4404"/>
                </a:lnTo>
                <a:lnTo>
                  <a:pt x="9124" y="4418"/>
                </a:lnTo>
                <a:lnTo>
                  <a:pt x="9130" y="4432"/>
                </a:lnTo>
                <a:lnTo>
                  <a:pt x="9142" y="4454"/>
                </a:lnTo>
                <a:lnTo>
                  <a:pt x="9150" y="4468"/>
                </a:lnTo>
                <a:lnTo>
                  <a:pt x="9158" y="4484"/>
                </a:lnTo>
                <a:lnTo>
                  <a:pt x="9164" y="4504"/>
                </a:lnTo>
                <a:lnTo>
                  <a:pt x="9170" y="4530"/>
                </a:lnTo>
                <a:lnTo>
                  <a:pt x="9178" y="4558"/>
                </a:lnTo>
                <a:lnTo>
                  <a:pt x="9186" y="4582"/>
                </a:lnTo>
                <a:lnTo>
                  <a:pt x="9194" y="4604"/>
                </a:lnTo>
                <a:lnTo>
                  <a:pt x="9202" y="4622"/>
                </a:lnTo>
                <a:lnTo>
                  <a:pt x="9212" y="4636"/>
                </a:lnTo>
                <a:lnTo>
                  <a:pt x="9218" y="4640"/>
                </a:lnTo>
                <a:lnTo>
                  <a:pt x="9222" y="4644"/>
                </a:lnTo>
                <a:lnTo>
                  <a:pt x="9228" y="4646"/>
                </a:lnTo>
                <a:lnTo>
                  <a:pt x="9232" y="4646"/>
                </a:lnTo>
                <a:lnTo>
                  <a:pt x="9238" y="4644"/>
                </a:lnTo>
                <a:lnTo>
                  <a:pt x="9242" y="4640"/>
                </a:lnTo>
                <a:lnTo>
                  <a:pt x="9250" y="4630"/>
                </a:lnTo>
                <a:lnTo>
                  <a:pt x="9254" y="4624"/>
                </a:lnTo>
                <a:lnTo>
                  <a:pt x="9256" y="4616"/>
                </a:lnTo>
                <a:lnTo>
                  <a:pt x="9256" y="4610"/>
                </a:lnTo>
                <a:lnTo>
                  <a:pt x="9258" y="4604"/>
                </a:lnTo>
                <a:lnTo>
                  <a:pt x="9260" y="4600"/>
                </a:lnTo>
                <a:lnTo>
                  <a:pt x="9264" y="4596"/>
                </a:lnTo>
                <a:lnTo>
                  <a:pt x="9272" y="4592"/>
                </a:lnTo>
                <a:lnTo>
                  <a:pt x="9290" y="4590"/>
                </a:lnTo>
                <a:lnTo>
                  <a:pt x="9300" y="4590"/>
                </a:lnTo>
                <a:lnTo>
                  <a:pt x="9306" y="4590"/>
                </a:lnTo>
                <a:lnTo>
                  <a:pt x="9308" y="4590"/>
                </a:lnTo>
                <a:lnTo>
                  <a:pt x="9308" y="4588"/>
                </a:lnTo>
                <a:lnTo>
                  <a:pt x="9308" y="4586"/>
                </a:lnTo>
                <a:lnTo>
                  <a:pt x="9304" y="4584"/>
                </a:lnTo>
                <a:lnTo>
                  <a:pt x="9296" y="4582"/>
                </a:lnTo>
                <a:lnTo>
                  <a:pt x="9292" y="4578"/>
                </a:lnTo>
                <a:lnTo>
                  <a:pt x="9290" y="4574"/>
                </a:lnTo>
                <a:lnTo>
                  <a:pt x="9290" y="4570"/>
                </a:lnTo>
                <a:lnTo>
                  <a:pt x="9294" y="4562"/>
                </a:lnTo>
                <a:lnTo>
                  <a:pt x="9300" y="4554"/>
                </a:lnTo>
                <a:lnTo>
                  <a:pt x="9302" y="4548"/>
                </a:lnTo>
                <a:lnTo>
                  <a:pt x="9302" y="4540"/>
                </a:lnTo>
                <a:lnTo>
                  <a:pt x="9304" y="4538"/>
                </a:lnTo>
                <a:lnTo>
                  <a:pt x="9316" y="4538"/>
                </a:lnTo>
                <a:lnTo>
                  <a:pt x="9324" y="4536"/>
                </a:lnTo>
                <a:lnTo>
                  <a:pt x="9326" y="4534"/>
                </a:lnTo>
                <a:lnTo>
                  <a:pt x="9326" y="4530"/>
                </a:lnTo>
                <a:lnTo>
                  <a:pt x="9326" y="4522"/>
                </a:lnTo>
                <a:lnTo>
                  <a:pt x="9324" y="4512"/>
                </a:lnTo>
                <a:lnTo>
                  <a:pt x="9322" y="4498"/>
                </a:lnTo>
                <a:lnTo>
                  <a:pt x="9322" y="4482"/>
                </a:lnTo>
                <a:lnTo>
                  <a:pt x="9322" y="4464"/>
                </a:lnTo>
                <a:lnTo>
                  <a:pt x="9328" y="4446"/>
                </a:lnTo>
                <a:lnTo>
                  <a:pt x="9336" y="4424"/>
                </a:lnTo>
                <a:lnTo>
                  <a:pt x="9342" y="4406"/>
                </a:lnTo>
                <a:lnTo>
                  <a:pt x="9344" y="4396"/>
                </a:lnTo>
                <a:lnTo>
                  <a:pt x="9344" y="4384"/>
                </a:lnTo>
                <a:lnTo>
                  <a:pt x="9342" y="4370"/>
                </a:lnTo>
                <a:lnTo>
                  <a:pt x="9338" y="4354"/>
                </a:lnTo>
                <a:lnTo>
                  <a:pt x="9336" y="4342"/>
                </a:lnTo>
                <a:lnTo>
                  <a:pt x="9338" y="4336"/>
                </a:lnTo>
                <a:lnTo>
                  <a:pt x="9338" y="4328"/>
                </a:lnTo>
                <a:lnTo>
                  <a:pt x="9334" y="4308"/>
                </a:lnTo>
                <a:lnTo>
                  <a:pt x="9332" y="4296"/>
                </a:lnTo>
                <a:lnTo>
                  <a:pt x="9330" y="4288"/>
                </a:lnTo>
                <a:lnTo>
                  <a:pt x="9332" y="4282"/>
                </a:lnTo>
                <a:lnTo>
                  <a:pt x="9334" y="4276"/>
                </a:lnTo>
                <a:lnTo>
                  <a:pt x="9336" y="4272"/>
                </a:lnTo>
                <a:lnTo>
                  <a:pt x="9340" y="4270"/>
                </a:lnTo>
                <a:lnTo>
                  <a:pt x="9348" y="4266"/>
                </a:lnTo>
                <a:lnTo>
                  <a:pt x="9358" y="4264"/>
                </a:lnTo>
                <a:lnTo>
                  <a:pt x="9368" y="4262"/>
                </a:lnTo>
                <a:lnTo>
                  <a:pt x="9376" y="4258"/>
                </a:lnTo>
                <a:lnTo>
                  <a:pt x="9378" y="4254"/>
                </a:lnTo>
                <a:lnTo>
                  <a:pt x="9380" y="4248"/>
                </a:lnTo>
                <a:lnTo>
                  <a:pt x="9382" y="4240"/>
                </a:lnTo>
                <a:lnTo>
                  <a:pt x="9384" y="4236"/>
                </a:lnTo>
                <a:lnTo>
                  <a:pt x="9386" y="4236"/>
                </a:lnTo>
                <a:lnTo>
                  <a:pt x="9390" y="4238"/>
                </a:lnTo>
                <a:lnTo>
                  <a:pt x="9396" y="4240"/>
                </a:lnTo>
                <a:lnTo>
                  <a:pt x="9402" y="4242"/>
                </a:lnTo>
                <a:lnTo>
                  <a:pt x="9408" y="4240"/>
                </a:lnTo>
                <a:lnTo>
                  <a:pt x="9418" y="4232"/>
                </a:lnTo>
                <a:lnTo>
                  <a:pt x="9424" y="4224"/>
                </a:lnTo>
                <a:lnTo>
                  <a:pt x="9426" y="4218"/>
                </a:lnTo>
                <a:lnTo>
                  <a:pt x="9426" y="4216"/>
                </a:lnTo>
                <a:lnTo>
                  <a:pt x="9426" y="4214"/>
                </a:lnTo>
                <a:lnTo>
                  <a:pt x="9426" y="4210"/>
                </a:lnTo>
                <a:lnTo>
                  <a:pt x="9430" y="4204"/>
                </a:lnTo>
                <a:lnTo>
                  <a:pt x="9440" y="4196"/>
                </a:lnTo>
                <a:lnTo>
                  <a:pt x="9454" y="4182"/>
                </a:lnTo>
                <a:lnTo>
                  <a:pt x="9472" y="4166"/>
                </a:lnTo>
                <a:lnTo>
                  <a:pt x="9488" y="4148"/>
                </a:lnTo>
                <a:lnTo>
                  <a:pt x="9512" y="4118"/>
                </a:lnTo>
                <a:lnTo>
                  <a:pt x="9532" y="4090"/>
                </a:lnTo>
                <a:lnTo>
                  <a:pt x="9542" y="4080"/>
                </a:lnTo>
                <a:lnTo>
                  <a:pt x="9554" y="4070"/>
                </a:lnTo>
                <a:lnTo>
                  <a:pt x="9562" y="4066"/>
                </a:lnTo>
                <a:lnTo>
                  <a:pt x="9568" y="4064"/>
                </a:lnTo>
                <a:lnTo>
                  <a:pt x="9576" y="4064"/>
                </a:lnTo>
                <a:lnTo>
                  <a:pt x="9580" y="4062"/>
                </a:lnTo>
                <a:lnTo>
                  <a:pt x="9586" y="4060"/>
                </a:lnTo>
                <a:lnTo>
                  <a:pt x="9592" y="4052"/>
                </a:lnTo>
                <a:lnTo>
                  <a:pt x="9602" y="4040"/>
                </a:lnTo>
                <a:lnTo>
                  <a:pt x="9610" y="4026"/>
                </a:lnTo>
                <a:lnTo>
                  <a:pt x="9612" y="4016"/>
                </a:lnTo>
                <a:lnTo>
                  <a:pt x="9612" y="4008"/>
                </a:lnTo>
                <a:lnTo>
                  <a:pt x="9610" y="4000"/>
                </a:lnTo>
                <a:lnTo>
                  <a:pt x="9608" y="3994"/>
                </a:lnTo>
                <a:lnTo>
                  <a:pt x="9608" y="3988"/>
                </a:lnTo>
                <a:lnTo>
                  <a:pt x="9614" y="3984"/>
                </a:lnTo>
                <a:lnTo>
                  <a:pt x="9624" y="3978"/>
                </a:lnTo>
                <a:lnTo>
                  <a:pt x="9636" y="3972"/>
                </a:lnTo>
                <a:lnTo>
                  <a:pt x="9646" y="3966"/>
                </a:lnTo>
                <a:lnTo>
                  <a:pt x="9656" y="3958"/>
                </a:lnTo>
                <a:lnTo>
                  <a:pt x="9658" y="3956"/>
                </a:lnTo>
                <a:lnTo>
                  <a:pt x="9660" y="3956"/>
                </a:lnTo>
                <a:lnTo>
                  <a:pt x="9662" y="3966"/>
                </a:lnTo>
                <a:lnTo>
                  <a:pt x="9664" y="3972"/>
                </a:lnTo>
                <a:lnTo>
                  <a:pt x="9666" y="3976"/>
                </a:lnTo>
                <a:lnTo>
                  <a:pt x="9668" y="3976"/>
                </a:lnTo>
                <a:lnTo>
                  <a:pt x="9672" y="3976"/>
                </a:lnTo>
                <a:lnTo>
                  <a:pt x="9678" y="3974"/>
                </a:lnTo>
                <a:lnTo>
                  <a:pt x="9682" y="3972"/>
                </a:lnTo>
                <a:lnTo>
                  <a:pt x="9686" y="3974"/>
                </a:lnTo>
                <a:lnTo>
                  <a:pt x="9694" y="3976"/>
                </a:lnTo>
                <a:lnTo>
                  <a:pt x="9696" y="3976"/>
                </a:lnTo>
                <a:lnTo>
                  <a:pt x="9698" y="3972"/>
                </a:lnTo>
                <a:lnTo>
                  <a:pt x="9696" y="3966"/>
                </a:lnTo>
                <a:lnTo>
                  <a:pt x="9694" y="3960"/>
                </a:lnTo>
                <a:lnTo>
                  <a:pt x="9694" y="3958"/>
                </a:lnTo>
                <a:lnTo>
                  <a:pt x="9698" y="3956"/>
                </a:lnTo>
                <a:lnTo>
                  <a:pt x="9700" y="3962"/>
                </a:lnTo>
                <a:lnTo>
                  <a:pt x="9704" y="3964"/>
                </a:lnTo>
                <a:lnTo>
                  <a:pt x="9706" y="3966"/>
                </a:lnTo>
                <a:lnTo>
                  <a:pt x="9708" y="3966"/>
                </a:lnTo>
                <a:lnTo>
                  <a:pt x="9714" y="3964"/>
                </a:lnTo>
                <a:lnTo>
                  <a:pt x="9716" y="3966"/>
                </a:lnTo>
                <a:lnTo>
                  <a:pt x="9716" y="3968"/>
                </a:lnTo>
                <a:lnTo>
                  <a:pt x="9718" y="3970"/>
                </a:lnTo>
                <a:lnTo>
                  <a:pt x="9720" y="3970"/>
                </a:lnTo>
                <a:lnTo>
                  <a:pt x="9726" y="3964"/>
                </a:lnTo>
                <a:lnTo>
                  <a:pt x="9730" y="3958"/>
                </a:lnTo>
                <a:lnTo>
                  <a:pt x="9734" y="3958"/>
                </a:lnTo>
                <a:lnTo>
                  <a:pt x="9736" y="3962"/>
                </a:lnTo>
                <a:lnTo>
                  <a:pt x="9740" y="3964"/>
                </a:lnTo>
                <a:lnTo>
                  <a:pt x="9744" y="3964"/>
                </a:lnTo>
                <a:lnTo>
                  <a:pt x="9748" y="3960"/>
                </a:lnTo>
                <a:lnTo>
                  <a:pt x="9752" y="3954"/>
                </a:lnTo>
                <a:lnTo>
                  <a:pt x="9754" y="3948"/>
                </a:lnTo>
                <a:lnTo>
                  <a:pt x="9756" y="3940"/>
                </a:lnTo>
                <a:lnTo>
                  <a:pt x="9756" y="3932"/>
                </a:lnTo>
                <a:lnTo>
                  <a:pt x="9756" y="3926"/>
                </a:lnTo>
                <a:lnTo>
                  <a:pt x="9752" y="3916"/>
                </a:lnTo>
                <a:lnTo>
                  <a:pt x="9754" y="3906"/>
                </a:lnTo>
                <a:lnTo>
                  <a:pt x="9754" y="3898"/>
                </a:lnTo>
                <a:lnTo>
                  <a:pt x="9754" y="3890"/>
                </a:lnTo>
                <a:lnTo>
                  <a:pt x="9752" y="3884"/>
                </a:lnTo>
                <a:lnTo>
                  <a:pt x="9754" y="3884"/>
                </a:lnTo>
                <a:lnTo>
                  <a:pt x="9756" y="3878"/>
                </a:lnTo>
                <a:lnTo>
                  <a:pt x="9758" y="3876"/>
                </a:lnTo>
                <a:lnTo>
                  <a:pt x="9760" y="3876"/>
                </a:lnTo>
                <a:lnTo>
                  <a:pt x="9762" y="3884"/>
                </a:lnTo>
                <a:lnTo>
                  <a:pt x="9764" y="3910"/>
                </a:lnTo>
                <a:lnTo>
                  <a:pt x="9768" y="3920"/>
                </a:lnTo>
                <a:lnTo>
                  <a:pt x="9770" y="3924"/>
                </a:lnTo>
                <a:lnTo>
                  <a:pt x="9772" y="3926"/>
                </a:lnTo>
                <a:lnTo>
                  <a:pt x="9776" y="3926"/>
                </a:lnTo>
                <a:lnTo>
                  <a:pt x="9780" y="3926"/>
                </a:lnTo>
                <a:lnTo>
                  <a:pt x="9786" y="3920"/>
                </a:lnTo>
                <a:lnTo>
                  <a:pt x="9788" y="3918"/>
                </a:lnTo>
                <a:lnTo>
                  <a:pt x="9792" y="3918"/>
                </a:lnTo>
                <a:lnTo>
                  <a:pt x="9794" y="3920"/>
                </a:lnTo>
                <a:lnTo>
                  <a:pt x="9798" y="3924"/>
                </a:lnTo>
                <a:lnTo>
                  <a:pt x="9804" y="3938"/>
                </a:lnTo>
                <a:lnTo>
                  <a:pt x="9812" y="3958"/>
                </a:lnTo>
                <a:lnTo>
                  <a:pt x="9814" y="3968"/>
                </a:lnTo>
                <a:lnTo>
                  <a:pt x="9816" y="3972"/>
                </a:lnTo>
                <a:lnTo>
                  <a:pt x="9818" y="3974"/>
                </a:lnTo>
                <a:lnTo>
                  <a:pt x="9816" y="3978"/>
                </a:lnTo>
                <a:lnTo>
                  <a:pt x="9814" y="3986"/>
                </a:lnTo>
                <a:lnTo>
                  <a:pt x="9814" y="3992"/>
                </a:lnTo>
                <a:lnTo>
                  <a:pt x="9820" y="4004"/>
                </a:lnTo>
                <a:lnTo>
                  <a:pt x="9824" y="4012"/>
                </a:lnTo>
                <a:lnTo>
                  <a:pt x="9824" y="4010"/>
                </a:lnTo>
                <a:lnTo>
                  <a:pt x="9824" y="4000"/>
                </a:lnTo>
                <a:lnTo>
                  <a:pt x="9826" y="4006"/>
                </a:lnTo>
                <a:lnTo>
                  <a:pt x="9830" y="4016"/>
                </a:lnTo>
                <a:lnTo>
                  <a:pt x="9834" y="4026"/>
                </a:lnTo>
                <a:lnTo>
                  <a:pt x="9840" y="4038"/>
                </a:lnTo>
                <a:lnTo>
                  <a:pt x="9858" y="4062"/>
                </a:lnTo>
                <a:lnTo>
                  <a:pt x="9862" y="4064"/>
                </a:lnTo>
                <a:lnTo>
                  <a:pt x="9862" y="4058"/>
                </a:lnTo>
                <a:lnTo>
                  <a:pt x="9864" y="4054"/>
                </a:lnTo>
                <a:lnTo>
                  <a:pt x="9866" y="4052"/>
                </a:lnTo>
                <a:lnTo>
                  <a:pt x="9868" y="4052"/>
                </a:lnTo>
                <a:lnTo>
                  <a:pt x="9872" y="4054"/>
                </a:lnTo>
                <a:lnTo>
                  <a:pt x="9878" y="4060"/>
                </a:lnTo>
                <a:lnTo>
                  <a:pt x="9882" y="4068"/>
                </a:lnTo>
                <a:lnTo>
                  <a:pt x="9888" y="4076"/>
                </a:lnTo>
                <a:lnTo>
                  <a:pt x="9892" y="4080"/>
                </a:lnTo>
                <a:lnTo>
                  <a:pt x="9896" y="4086"/>
                </a:lnTo>
                <a:lnTo>
                  <a:pt x="9896" y="4088"/>
                </a:lnTo>
                <a:lnTo>
                  <a:pt x="9894" y="4090"/>
                </a:lnTo>
                <a:lnTo>
                  <a:pt x="9890" y="4092"/>
                </a:lnTo>
                <a:lnTo>
                  <a:pt x="9888" y="4092"/>
                </a:lnTo>
                <a:lnTo>
                  <a:pt x="9884" y="4088"/>
                </a:lnTo>
                <a:lnTo>
                  <a:pt x="9880" y="4086"/>
                </a:lnTo>
                <a:lnTo>
                  <a:pt x="9878" y="4086"/>
                </a:lnTo>
                <a:lnTo>
                  <a:pt x="9876" y="4086"/>
                </a:lnTo>
                <a:lnTo>
                  <a:pt x="9874" y="4090"/>
                </a:lnTo>
                <a:lnTo>
                  <a:pt x="9876" y="4094"/>
                </a:lnTo>
                <a:lnTo>
                  <a:pt x="9880" y="4104"/>
                </a:lnTo>
                <a:lnTo>
                  <a:pt x="9886" y="4110"/>
                </a:lnTo>
                <a:lnTo>
                  <a:pt x="9888" y="4112"/>
                </a:lnTo>
                <a:lnTo>
                  <a:pt x="9888" y="4110"/>
                </a:lnTo>
                <a:lnTo>
                  <a:pt x="9890" y="4104"/>
                </a:lnTo>
                <a:lnTo>
                  <a:pt x="9892" y="4098"/>
                </a:lnTo>
                <a:lnTo>
                  <a:pt x="9894" y="4098"/>
                </a:lnTo>
                <a:lnTo>
                  <a:pt x="9896" y="4100"/>
                </a:lnTo>
                <a:lnTo>
                  <a:pt x="9898" y="4110"/>
                </a:lnTo>
                <a:lnTo>
                  <a:pt x="9904" y="4128"/>
                </a:lnTo>
                <a:lnTo>
                  <a:pt x="9914" y="4150"/>
                </a:lnTo>
                <a:lnTo>
                  <a:pt x="9918" y="4160"/>
                </a:lnTo>
                <a:lnTo>
                  <a:pt x="9920" y="4170"/>
                </a:lnTo>
                <a:lnTo>
                  <a:pt x="9920" y="4182"/>
                </a:lnTo>
                <a:lnTo>
                  <a:pt x="9920" y="4192"/>
                </a:lnTo>
                <a:lnTo>
                  <a:pt x="9906" y="4234"/>
                </a:lnTo>
                <a:lnTo>
                  <a:pt x="9902" y="4250"/>
                </a:lnTo>
                <a:lnTo>
                  <a:pt x="9902" y="4256"/>
                </a:lnTo>
                <a:lnTo>
                  <a:pt x="9906" y="4258"/>
                </a:lnTo>
                <a:lnTo>
                  <a:pt x="9908" y="4258"/>
                </a:lnTo>
                <a:lnTo>
                  <a:pt x="9910" y="4256"/>
                </a:lnTo>
                <a:lnTo>
                  <a:pt x="9914" y="4250"/>
                </a:lnTo>
                <a:lnTo>
                  <a:pt x="9916" y="4242"/>
                </a:lnTo>
                <a:lnTo>
                  <a:pt x="9918" y="4242"/>
                </a:lnTo>
                <a:lnTo>
                  <a:pt x="9922" y="4240"/>
                </a:lnTo>
                <a:lnTo>
                  <a:pt x="9924" y="4242"/>
                </a:lnTo>
                <a:lnTo>
                  <a:pt x="9924" y="4244"/>
                </a:lnTo>
                <a:lnTo>
                  <a:pt x="9922" y="4248"/>
                </a:lnTo>
                <a:lnTo>
                  <a:pt x="9920" y="4252"/>
                </a:lnTo>
                <a:lnTo>
                  <a:pt x="9920" y="4256"/>
                </a:lnTo>
                <a:lnTo>
                  <a:pt x="9924" y="4260"/>
                </a:lnTo>
                <a:lnTo>
                  <a:pt x="9928" y="4262"/>
                </a:lnTo>
                <a:lnTo>
                  <a:pt x="9930" y="4264"/>
                </a:lnTo>
                <a:lnTo>
                  <a:pt x="9934" y="4262"/>
                </a:lnTo>
                <a:lnTo>
                  <a:pt x="9936" y="4260"/>
                </a:lnTo>
                <a:lnTo>
                  <a:pt x="9938" y="4260"/>
                </a:lnTo>
                <a:lnTo>
                  <a:pt x="9940" y="4262"/>
                </a:lnTo>
                <a:lnTo>
                  <a:pt x="9944" y="4264"/>
                </a:lnTo>
                <a:lnTo>
                  <a:pt x="9950" y="4268"/>
                </a:lnTo>
                <a:lnTo>
                  <a:pt x="9954" y="4268"/>
                </a:lnTo>
                <a:lnTo>
                  <a:pt x="9958" y="4264"/>
                </a:lnTo>
                <a:lnTo>
                  <a:pt x="9962" y="4260"/>
                </a:lnTo>
                <a:lnTo>
                  <a:pt x="9970" y="4246"/>
                </a:lnTo>
                <a:lnTo>
                  <a:pt x="9974" y="4242"/>
                </a:lnTo>
                <a:lnTo>
                  <a:pt x="9980" y="4238"/>
                </a:lnTo>
                <a:lnTo>
                  <a:pt x="9994" y="4232"/>
                </a:lnTo>
                <a:lnTo>
                  <a:pt x="10000" y="4228"/>
                </a:lnTo>
                <a:lnTo>
                  <a:pt x="10006" y="4222"/>
                </a:lnTo>
                <a:lnTo>
                  <a:pt x="10010" y="4216"/>
                </a:lnTo>
                <a:lnTo>
                  <a:pt x="10014" y="4208"/>
                </a:lnTo>
                <a:lnTo>
                  <a:pt x="10014" y="4198"/>
                </a:lnTo>
                <a:lnTo>
                  <a:pt x="10012" y="4184"/>
                </a:lnTo>
                <a:lnTo>
                  <a:pt x="10016" y="4190"/>
                </a:lnTo>
                <a:lnTo>
                  <a:pt x="10018" y="4192"/>
                </a:lnTo>
                <a:lnTo>
                  <a:pt x="10020" y="4196"/>
                </a:lnTo>
                <a:lnTo>
                  <a:pt x="10022" y="4200"/>
                </a:lnTo>
                <a:lnTo>
                  <a:pt x="10024" y="4204"/>
                </a:lnTo>
                <a:lnTo>
                  <a:pt x="10026" y="4208"/>
                </a:lnTo>
                <a:lnTo>
                  <a:pt x="10028" y="4218"/>
                </a:lnTo>
                <a:lnTo>
                  <a:pt x="10032" y="4228"/>
                </a:lnTo>
                <a:lnTo>
                  <a:pt x="10034" y="4230"/>
                </a:lnTo>
                <a:lnTo>
                  <a:pt x="10036" y="4230"/>
                </a:lnTo>
                <a:lnTo>
                  <a:pt x="10040" y="4228"/>
                </a:lnTo>
                <a:lnTo>
                  <a:pt x="10044" y="4226"/>
                </a:lnTo>
                <a:lnTo>
                  <a:pt x="10046" y="4226"/>
                </a:lnTo>
                <a:lnTo>
                  <a:pt x="10046" y="4228"/>
                </a:lnTo>
                <a:lnTo>
                  <a:pt x="10044" y="4232"/>
                </a:lnTo>
                <a:lnTo>
                  <a:pt x="10040" y="4238"/>
                </a:lnTo>
                <a:lnTo>
                  <a:pt x="10038" y="4246"/>
                </a:lnTo>
                <a:lnTo>
                  <a:pt x="10040" y="4252"/>
                </a:lnTo>
                <a:lnTo>
                  <a:pt x="10042" y="4258"/>
                </a:lnTo>
                <a:lnTo>
                  <a:pt x="10046" y="4270"/>
                </a:lnTo>
                <a:lnTo>
                  <a:pt x="10046" y="4290"/>
                </a:lnTo>
                <a:lnTo>
                  <a:pt x="10048" y="4312"/>
                </a:lnTo>
                <a:lnTo>
                  <a:pt x="10052" y="4328"/>
                </a:lnTo>
                <a:lnTo>
                  <a:pt x="10058" y="4340"/>
                </a:lnTo>
                <a:lnTo>
                  <a:pt x="10060" y="4354"/>
                </a:lnTo>
                <a:lnTo>
                  <a:pt x="10060" y="4372"/>
                </a:lnTo>
                <a:lnTo>
                  <a:pt x="10062" y="4372"/>
                </a:lnTo>
                <a:lnTo>
                  <a:pt x="10062" y="4370"/>
                </a:lnTo>
                <a:lnTo>
                  <a:pt x="10064" y="4366"/>
                </a:lnTo>
                <a:lnTo>
                  <a:pt x="10066" y="4366"/>
                </a:lnTo>
                <a:lnTo>
                  <a:pt x="10068" y="4372"/>
                </a:lnTo>
                <a:lnTo>
                  <a:pt x="10074" y="4384"/>
                </a:lnTo>
                <a:lnTo>
                  <a:pt x="10076" y="4398"/>
                </a:lnTo>
                <a:lnTo>
                  <a:pt x="10078" y="4408"/>
                </a:lnTo>
                <a:lnTo>
                  <a:pt x="10080" y="4416"/>
                </a:lnTo>
                <a:lnTo>
                  <a:pt x="10082" y="4424"/>
                </a:lnTo>
                <a:lnTo>
                  <a:pt x="10080" y="4432"/>
                </a:lnTo>
                <a:lnTo>
                  <a:pt x="10080" y="4440"/>
                </a:lnTo>
                <a:lnTo>
                  <a:pt x="10080" y="4442"/>
                </a:lnTo>
                <a:lnTo>
                  <a:pt x="10082" y="4444"/>
                </a:lnTo>
                <a:lnTo>
                  <a:pt x="10082" y="4446"/>
                </a:lnTo>
                <a:lnTo>
                  <a:pt x="10082" y="4450"/>
                </a:lnTo>
                <a:lnTo>
                  <a:pt x="10080" y="4458"/>
                </a:lnTo>
                <a:lnTo>
                  <a:pt x="10080" y="4464"/>
                </a:lnTo>
                <a:lnTo>
                  <a:pt x="10080" y="4466"/>
                </a:lnTo>
                <a:lnTo>
                  <a:pt x="10084" y="4468"/>
                </a:lnTo>
                <a:lnTo>
                  <a:pt x="10088" y="4468"/>
                </a:lnTo>
                <a:lnTo>
                  <a:pt x="10088" y="4470"/>
                </a:lnTo>
                <a:lnTo>
                  <a:pt x="10088" y="4476"/>
                </a:lnTo>
                <a:lnTo>
                  <a:pt x="10084" y="4486"/>
                </a:lnTo>
                <a:lnTo>
                  <a:pt x="10084" y="4496"/>
                </a:lnTo>
                <a:lnTo>
                  <a:pt x="10084" y="4504"/>
                </a:lnTo>
                <a:lnTo>
                  <a:pt x="10080" y="4510"/>
                </a:lnTo>
                <a:lnTo>
                  <a:pt x="10078" y="4518"/>
                </a:lnTo>
                <a:lnTo>
                  <a:pt x="10076" y="4542"/>
                </a:lnTo>
                <a:lnTo>
                  <a:pt x="10078" y="4550"/>
                </a:lnTo>
                <a:lnTo>
                  <a:pt x="10078" y="4552"/>
                </a:lnTo>
                <a:lnTo>
                  <a:pt x="10080" y="4552"/>
                </a:lnTo>
                <a:lnTo>
                  <a:pt x="10086" y="4536"/>
                </a:lnTo>
                <a:lnTo>
                  <a:pt x="10086" y="4540"/>
                </a:lnTo>
                <a:lnTo>
                  <a:pt x="10086" y="4544"/>
                </a:lnTo>
                <a:lnTo>
                  <a:pt x="10078" y="4560"/>
                </a:lnTo>
                <a:lnTo>
                  <a:pt x="10076" y="4568"/>
                </a:lnTo>
                <a:lnTo>
                  <a:pt x="10076" y="4572"/>
                </a:lnTo>
                <a:lnTo>
                  <a:pt x="10076" y="4574"/>
                </a:lnTo>
                <a:lnTo>
                  <a:pt x="10074" y="4578"/>
                </a:lnTo>
                <a:lnTo>
                  <a:pt x="10070" y="4590"/>
                </a:lnTo>
                <a:lnTo>
                  <a:pt x="10070" y="4594"/>
                </a:lnTo>
                <a:lnTo>
                  <a:pt x="10070" y="4600"/>
                </a:lnTo>
                <a:lnTo>
                  <a:pt x="10070" y="4606"/>
                </a:lnTo>
                <a:lnTo>
                  <a:pt x="10066" y="4616"/>
                </a:lnTo>
                <a:lnTo>
                  <a:pt x="10066" y="4626"/>
                </a:lnTo>
                <a:lnTo>
                  <a:pt x="10066" y="4634"/>
                </a:lnTo>
                <a:lnTo>
                  <a:pt x="10068" y="4638"/>
                </a:lnTo>
                <a:lnTo>
                  <a:pt x="10070" y="4642"/>
                </a:lnTo>
                <a:lnTo>
                  <a:pt x="10072" y="4642"/>
                </a:lnTo>
                <a:lnTo>
                  <a:pt x="10076" y="4638"/>
                </a:lnTo>
                <a:lnTo>
                  <a:pt x="10078" y="4632"/>
                </a:lnTo>
                <a:lnTo>
                  <a:pt x="10078" y="4630"/>
                </a:lnTo>
                <a:lnTo>
                  <a:pt x="10080" y="4630"/>
                </a:lnTo>
                <a:lnTo>
                  <a:pt x="10086" y="4638"/>
                </a:lnTo>
                <a:lnTo>
                  <a:pt x="10092" y="4650"/>
                </a:lnTo>
                <a:lnTo>
                  <a:pt x="10100" y="4664"/>
                </a:lnTo>
                <a:lnTo>
                  <a:pt x="10108" y="4680"/>
                </a:lnTo>
                <a:lnTo>
                  <a:pt x="10112" y="4684"/>
                </a:lnTo>
                <a:lnTo>
                  <a:pt x="10116" y="4684"/>
                </a:lnTo>
                <a:lnTo>
                  <a:pt x="10120" y="4684"/>
                </a:lnTo>
                <a:lnTo>
                  <a:pt x="10122" y="4688"/>
                </a:lnTo>
                <a:lnTo>
                  <a:pt x="10122" y="4692"/>
                </a:lnTo>
                <a:lnTo>
                  <a:pt x="10122" y="4698"/>
                </a:lnTo>
                <a:lnTo>
                  <a:pt x="10124" y="4702"/>
                </a:lnTo>
                <a:lnTo>
                  <a:pt x="10128" y="4706"/>
                </a:lnTo>
                <a:lnTo>
                  <a:pt x="10136" y="4716"/>
                </a:lnTo>
                <a:lnTo>
                  <a:pt x="10142" y="4726"/>
                </a:lnTo>
                <a:lnTo>
                  <a:pt x="10148" y="4734"/>
                </a:lnTo>
                <a:lnTo>
                  <a:pt x="10150" y="4744"/>
                </a:lnTo>
                <a:lnTo>
                  <a:pt x="10154" y="4762"/>
                </a:lnTo>
                <a:lnTo>
                  <a:pt x="10156" y="4778"/>
                </a:lnTo>
                <a:lnTo>
                  <a:pt x="10154" y="4788"/>
                </a:lnTo>
                <a:lnTo>
                  <a:pt x="10152" y="4792"/>
                </a:lnTo>
                <a:lnTo>
                  <a:pt x="10154" y="4794"/>
                </a:lnTo>
                <a:lnTo>
                  <a:pt x="10156" y="4798"/>
                </a:lnTo>
                <a:lnTo>
                  <a:pt x="10158" y="4802"/>
                </a:lnTo>
                <a:lnTo>
                  <a:pt x="10160" y="4806"/>
                </a:lnTo>
                <a:lnTo>
                  <a:pt x="10162" y="4812"/>
                </a:lnTo>
                <a:lnTo>
                  <a:pt x="10160" y="4820"/>
                </a:lnTo>
                <a:lnTo>
                  <a:pt x="10160" y="4834"/>
                </a:lnTo>
                <a:lnTo>
                  <a:pt x="10164" y="4838"/>
                </a:lnTo>
                <a:lnTo>
                  <a:pt x="10166" y="4840"/>
                </a:lnTo>
                <a:lnTo>
                  <a:pt x="10166" y="4844"/>
                </a:lnTo>
                <a:lnTo>
                  <a:pt x="10166" y="4848"/>
                </a:lnTo>
                <a:lnTo>
                  <a:pt x="10170" y="4854"/>
                </a:lnTo>
                <a:lnTo>
                  <a:pt x="10180" y="4866"/>
                </a:lnTo>
                <a:lnTo>
                  <a:pt x="10184" y="4872"/>
                </a:lnTo>
                <a:lnTo>
                  <a:pt x="10188" y="4880"/>
                </a:lnTo>
                <a:lnTo>
                  <a:pt x="10192" y="4888"/>
                </a:lnTo>
                <a:lnTo>
                  <a:pt x="10190" y="4894"/>
                </a:lnTo>
                <a:lnTo>
                  <a:pt x="10190" y="4900"/>
                </a:lnTo>
                <a:lnTo>
                  <a:pt x="10190" y="4902"/>
                </a:lnTo>
                <a:lnTo>
                  <a:pt x="10196" y="4906"/>
                </a:lnTo>
                <a:lnTo>
                  <a:pt x="10210" y="4916"/>
                </a:lnTo>
                <a:lnTo>
                  <a:pt x="10220" y="4924"/>
                </a:lnTo>
                <a:lnTo>
                  <a:pt x="10232" y="4936"/>
                </a:lnTo>
                <a:lnTo>
                  <a:pt x="10244" y="4946"/>
                </a:lnTo>
                <a:lnTo>
                  <a:pt x="10252" y="4952"/>
                </a:lnTo>
                <a:lnTo>
                  <a:pt x="10264" y="4958"/>
                </a:lnTo>
                <a:lnTo>
                  <a:pt x="10270" y="4962"/>
                </a:lnTo>
                <a:lnTo>
                  <a:pt x="10272" y="4966"/>
                </a:lnTo>
                <a:lnTo>
                  <a:pt x="10276" y="4970"/>
                </a:lnTo>
                <a:lnTo>
                  <a:pt x="10278" y="4976"/>
                </a:lnTo>
                <a:lnTo>
                  <a:pt x="10280" y="4974"/>
                </a:lnTo>
                <a:lnTo>
                  <a:pt x="10284" y="4970"/>
                </a:lnTo>
                <a:lnTo>
                  <a:pt x="10288" y="4968"/>
                </a:lnTo>
                <a:lnTo>
                  <a:pt x="10292" y="4970"/>
                </a:lnTo>
                <a:lnTo>
                  <a:pt x="10296" y="4968"/>
                </a:lnTo>
                <a:lnTo>
                  <a:pt x="10298" y="4966"/>
                </a:lnTo>
                <a:lnTo>
                  <a:pt x="10298" y="4964"/>
                </a:lnTo>
                <a:lnTo>
                  <a:pt x="10302" y="4964"/>
                </a:lnTo>
                <a:lnTo>
                  <a:pt x="10304" y="4966"/>
                </a:lnTo>
                <a:lnTo>
                  <a:pt x="10304" y="4968"/>
                </a:lnTo>
                <a:lnTo>
                  <a:pt x="10302" y="4972"/>
                </a:lnTo>
                <a:lnTo>
                  <a:pt x="10306" y="4974"/>
                </a:lnTo>
                <a:lnTo>
                  <a:pt x="10308" y="4974"/>
                </a:lnTo>
                <a:lnTo>
                  <a:pt x="10310" y="4972"/>
                </a:lnTo>
                <a:lnTo>
                  <a:pt x="10310" y="4964"/>
                </a:lnTo>
                <a:lnTo>
                  <a:pt x="10308" y="4956"/>
                </a:lnTo>
                <a:lnTo>
                  <a:pt x="10304" y="4948"/>
                </a:lnTo>
                <a:lnTo>
                  <a:pt x="10302" y="4944"/>
                </a:lnTo>
                <a:lnTo>
                  <a:pt x="10300" y="4940"/>
                </a:lnTo>
                <a:lnTo>
                  <a:pt x="10298" y="4928"/>
                </a:lnTo>
                <a:lnTo>
                  <a:pt x="10294" y="4918"/>
                </a:lnTo>
                <a:lnTo>
                  <a:pt x="10292" y="4912"/>
                </a:lnTo>
                <a:lnTo>
                  <a:pt x="10286" y="4908"/>
                </a:lnTo>
                <a:lnTo>
                  <a:pt x="10280" y="4902"/>
                </a:lnTo>
                <a:lnTo>
                  <a:pt x="10276" y="4896"/>
                </a:lnTo>
                <a:lnTo>
                  <a:pt x="10276" y="4890"/>
                </a:lnTo>
                <a:lnTo>
                  <a:pt x="10276" y="4884"/>
                </a:lnTo>
                <a:lnTo>
                  <a:pt x="10278" y="4872"/>
                </a:lnTo>
                <a:lnTo>
                  <a:pt x="10278" y="4868"/>
                </a:lnTo>
                <a:lnTo>
                  <a:pt x="10276" y="4862"/>
                </a:lnTo>
                <a:lnTo>
                  <a:pt x="10274" y="4858"/>
                </a:lnTo>
                <a:lnTo>
                  <a:pt x="10274" y="4852"/>
                </a:lnTo>
                <a:lnTo>
                  <a:pt x="10276" y="4846"/>
                </a:lnTo>
                <a:lnTo>
                  <a:pt x="10276" y="4842"/>
                </a:lnTo>
                <a:lnTo>
                  <a:pt x="10276" y="4836"/>
                </a:lnTo>
                <a:lnTo>
                  <a:pt x="10278" y="4826"/>
                </a:lnTo>
                <a:lnTo>
                  <a:pt x="10278" y="4814"/>
                </a:lnTo>
                <a:lnTo>
                  <a:pt x="10276" y="4798"/>
                </a:lnTo>
                <a:lnTo>
                  <a:pt x="10272" y="4790"/>
                </a:lnTo>
                <a:lnTo>
                  <a:pt x="10266" y="4782"/>
                </a:lnTo>
                <a:lnTo>
                  <a:pt x="10254" y="4768"/>
                </a:lnTo>
                <a:lnTo>
                  <a:pt x="10244" y="4756"/>
                </a:lnTo>
                <a:lnTo>
                  <a:pt x="10238" y="4750"/>
                </a:lnTo>
                <a:lnTo>
                  <a:pt x="10236" y="4744"/>
                </a:lnTo>
                <a:lnTo>
                  <a:pt x="10234" y="4738"/>
                </a:lnTo>
                <a:lnTo>
                  <a:pt x="10230" y="4736"/>
                </a:lnTo>
                <a:lnTo>
                  <a:pt x="10222" y="4734"/>
                </a:lnTo>
                <a:lnTo>
                  <a:pt x="10212" y="4724"/>
                </a:lnTo>
                <a:lnTo>
                  <a:pt x="10200" y="4706"/>
                </a:lnTo>
                <a:lnTo>
                  <a:pt x="10196" y="4702"/>
                </a:lnTo>
                <a:lnTo>
                  <a:pt x="10192" y="4700"/>
                </a:lnTo>
                <a:lnTo>
                  <a:pt x="10188" y="4702"/>
                </a:lnTo>
                <a:lnTo>
                  <a:pt x="10184" y="4704"/>
                </a:lnTo>
                <a:lnTo>
                  <a:pt x="10180" y="4704"/>
                </a:lnTo>
                <a:lnTo>
                  <a:pt x="10174" y="4700"/>
                </a:lnTo>
                <a:lnTo>
                  <a:pt x="10166" y="4692"/>
                </a:lnTo>
                <a:lnTo>
                  <a:pt x="10160" y="4686"/>
                </a:lnTo>
                <a:lnTo>
                  <a:pt x="10158" y="4676"/>
                </a:lnTo>
                <a:lnTo>
                  <a:pt x="10154" y="4652"/>
                </a:lnTo>
                <a:lnTo>
                  <a:pt x="10150" y="4632"/>
                </a:lnTo>
                <a:lnTo>
                  <a:pt x="10148" y="4626"/>
                </a:lnTo>
                <a:lnTo>
                  <a:pt x="10146" y="4626"/>
                </a:lnTo>
                <a:lnTo>
                  <a:pt x="10144" y="4626"/>
                </a:lnTo>
                <a:lnTo>
                  <a:pt x="10140" y="4624"/>
                </a:lnTo>
                <a:lnTo>
                  <a:pt x="10136" y="4614"/>
                </a:lnTo>
                <a:lnTo>
                  <a:pt x="10134" y="4602"/>
                </a:lnTo>
                <a:lnTo>
                  <a:pt x="10132" y="4588"/>
                </a:lnTo>
                <a:lnTo>
                  <a:pt x="10130" y="4584"/>
                </a:lnTo>
                <a:lnTo>
                  <a:pt x="10128" y="4584"/>
                </a:lnTo>
                <a:lnTo>
                  <a:pt x="10118" y="4588"/>
                </a:lnTo>
                <a:lnTo>
                  <a:pt x="10114" y="4588"/>
                </a:lnTo>
                <a:lnTo>
                  <a:pt x="10110" y="4590"/>
                </a:lnTo>
                <a:lnTo>
                  <a:pt x="10108" y="4586"/>
                </a:lnTo>
                <a:lnTo>
                  <a:pt x="10108" y="4580"/>
                </a:lnTo>
                <a:lnTo>
                  <a:pt x="10106" y="4550"/>
                </a:lnTo>
                <a:lnTo>
                  <a:pt x="10108" y="4528"/>
                </a:lnTo>
                <a:lnTo>
                  <a:pt x="10108" y="4520"/>
                </a:lnTo>
                <a:lnTo>
                  <a:pt x="10112" y="4514"/>
                </a:lnTo>
                <a:lnTo>
                  <a:pt x="10116" y="4510"/>
                </a:lnTo>
                <a:lnTo>
                  <a:pt x="10118" y="4506"/>
                </a:lnTo>
                <a:lnTo>
                  <a:pt x="10120" y="4494"/>
                </a:lnTo>
                <a:lnTo>
                  <a:pt x="10122" y="4484"/>
                </a:lnTo>
                <a:lnTo>
                  <a:pt x="10126" y="4474"/>
                </a:lnTo>
                <a:lnTo>
                  <a:pt x="10132" y="4458"/>
                </a:lnTo>
                <a:lnTo>
                  <a:pt x="10138" y="4432"/>
                </a:lnTo>
                <a:lnTo>
                  <a:pt x="10140" y="4408"/>
                </a:lnTo>
                <a:lnTo>
                  <a:pt x="10142" y="4400"/>
                </a:lnTo>
                <a:lnTo>
                  <a:pt x="10140" y="4396"/>
                </a:lnTo>
                <a:lnTo>
                  <a:pt x="10138" y="4392"/>
                </a:lnTo>
                <a:lnTo>
                  <a:pt x="10136" y="4388"/>
                </a:lnTo>
                <a:lnTo>
                  <a:pt x="10136" y="4386"/>
                </a:lnTo>
                <a:lnTo>
                  <a:pt x="10138" y="4382"/>
                </a:lnTo>
                <a:lnTo>
                  <a:pt x="10140" y="4380"/>
                </a:lnTo>
                <a:lnTo>
                  <a:pt x="10146" y="4378"/>
                </a:lnTo>
                <a:lnTo>
                  <a:pt x="10160" y="4376"/>
                </a:lnTo>
                <a:lnTo>
                  <a:pt x="10166" y="4376"/>
                </a:lnTo>
                <a:lnTo>
                  <a:pt x="10172" y="4378"/>
                </a:lnTo>
                <a:lnTo>
                  <a:pt x="10174" y="4380"/>
                </a:lnTo>
                <a:lnTo>
                  <a:pt x="10174" y="4384"/>
                </a:lnTo>
                <a:lnTo>
                  <a:pt x="10174" y="4394"/>
                </a:lnTo>
                <a:lnTo>
                  <a:pt x="10170" y="4410"/>
                </a:lnTo>
                <a:lnTo>
                  <a:pt x="10170" y="4420"/>
                </a:lnTo>
                <a:lnTo>
                  <a:pt x="10172" y="4422"/>
                </a:lnTo>
                <a:lnTo>
                  <a:pt x="10174" y="4422"/>
                </a:lnTo>
                <a:lnTo>
                  <a:pt x="10182" y="4420"/>
                </a:lnTo>
                <a:lnTo>
                  <a:pt x="10184" y="4420"/>
                </a:lnTo>
                <a:lnTo>
                  <a:pt x="10188" y="4422"/>
                </a:lnTo>
                <a:lnTo>
                  <a:pt x="10192" y="4422"/>
                </a:lnTo>
                <a:lnTo>
                  <a:pt x="10194" y="4422"/>
                </a:lnTo>
                <a:lnTo>
                  <a:pt x="10200" y="4420"/>
                </a:lnTo>
                <a:lnTo>
                  <a:pt x="10204" y="4418"/>
                </a:lnTo>
                <a:lnTo>
                  <a:pt x="10206" y="4418"/>
                </a:lnTo>
                <a:lnTo>
                  <a:pt x="10210" y="4420"/>
                </a:lnTo>
                <a:lnTo>
                  <a:pt x="10218" y="4428"/>
                </a:lnTo>
                <a:lnTo>
                  <a:pt x="10224" y="4436"/>
                </a:lnTo>
                <a:lnTo>
                  <a:pt x="10232" y="4442"/>
                </a:lnTo>
                <a:lnTo>
                  <a:pt x="10234" y="4446"/>
                </a:lnTo>
                <a:lnTo>
                  <a:pt x="10238" y="4448"/>
                </a:lnTo>
                <a:lnTo>
                  <a:pt x="10242" y="4448"/>
                </a:lnTo>
                <a:lnTo>
                  <a:pt x="10244" y="4452"/>
                </a:lnTo>
                <a:lnTo>
                  <a:pt x="10248" y="4458"/>
                </a:lnTo>
                <a:lnTo>
                  <a:pt x="10250" y="4464"/>
                </a:lnTo>
                <a:lnTo>
                  <a:pt x="10252" y="4466"/>
                </a:lnTo>
                <a:lnTo>
                  <a:pt x="10256" y="4468"/>
                </a:lnTo>
                <a:lnTo>
                  <a:pt x="10250" y="4454"/>
                </a:lnTo>
                <a:lnTo>
                  <a:pt x="10250" y="4446"/>
                </a:lnTo>
                <a:lnTo>
                  <a:pt x="10250" y="4454"/>
                </a:lnTo>
                <a:lnTo>
                  <a:pt x="10256" y="4468"/>
                </a:lnTo>
                <a:lnTo>
                  <a:pt x="10262" y="4480"/>
                </a:lnTo>
                <a:lnTo>
                  <a:pt x="10264" y="4486"/>
                </a:lnTo>
                <a:lnTo>
                  <a:pt x="10262" y="4490"/>
                </a:lnTo>
                <a:lnTo>
                  <a:pt x="10262" y="4500"/>
                </a:lnTo>
                <a:lnTo>
                  <a:pt x="10264" y="4508"/>
                </a:lnTo>
                <a:lnTo>
                  <a:pt x="10264" y="4510"/>
                </a:lnTo>
                <a:lnTo>
                  <a:pt x="10266" y="4510"/>
                </a:lnTo>
                <a:lnTo>
                  <a:pt x="10270" y="4508"/>
                </a:lnTo>
                <a:lnTo>
                  <a:pt x="10274" y="4506"/>
                </a:lnTo>
                <a:lnTo>
                  <a:pt x="10276" y="4506"/>
                </a:lnTo>
                <a:lnTo>
                  <a:pt x="10276" y="4504"/>
                </a:lnTo>
                <a:lnTo>
                  <a:pt x="10276" y="4498"/>
                </a:lnTo>
                <a:lnTo>
                  <a:pt x="10276" y="4496"/>
                </a:lnTo>
                <a:lnTo>
                  <a:pt x="10278" y="4494"/>
                </a:lnTo>
                <a:lnTo>
                  <a:pt x="10280" y="4496"/>
                </a:lnTo>
                <a:lnTo>
                  <a:pt x="10284" y="4500"/>
                </a:lnTo>
                <a:lnTo>
                  <a:pt x="10286" y="4504"/>
                </a:lnTo>
                <a:lnTo>
                  <a:pt x="10288" y="4508"/>
                </a:lnTo>
                <a:lnTo>
                  <a:pt x="10284" y="4514"/>
                </a:lnTo>
                <a:lnTo>
                  <a:pt x="10280" y="4518"/>
                </a:lnTo>
                <a:lnTo>
                  <a:pt x="10280" y="4522"/>
                </a:lnTo>
                <a:lnTo>
                  <a:pt x="10282" y="4524"/>
                </a:lnTo>
                <a:lnTo>
                  <a:pt x="10284" y="4526"/>
                </a:lnTo>
                <a:lnTo>
                  <a:pt x="10286" y="4526"/>
                </a:lnTo>
                <a:lnTo>
                  <a:pt x="10290" y="4524"/>
                </a:lnTo>
                <a:lnTo>
                  <a:pt x="10292" y="4520"/>
                </a:lnTo>
                <a:lnTo>
                  <a:pt x="10294" y="4520"/>
                </a:lnTo>
                <a:lnTo>
                  <a:pt x="10296" y="4522"/>
                </a:lnTo>
                <a:lnTo>
                  <a:pt x="10300" y="4524"/>
                </a:lnTo>
                <a:lnTo>
                  <a:pt x="10304" y="4524"/>
                </a:lnTo>
                <a:lnTo>
                  <a:pt x="10310" y="4526"/>
                </a:lnTo>
                <a:lnTo>
                  <a:pt x="10312" y="4528"/>
                </a:lnTo>
                <a:lnTo>
                  <a:pt x="10316" y="4532"/>
                </a:lnTo>
                <a:lnTo>
                  <a:pt x="10320" y="4540"/>
                </a:lnTo>
                <a:lnTo>
                  <a:pt x="10322" y="4542"/>
                </a:lnTo>
                <a:lnTo>
                  <a:pt x="10324" y="4544"/>
                </a:lnTo>
                <a:lnTo>
                  <a:pt x="10328" y="4542"/>
                </a:lnTo>
                <a:lnTo>
                  <a:pt x="10332" y="4542"/>
                </a:lnTo>
                <a:lnTo>
                  <a:pt x="10334" y="4542"/>
                </a:lnTo>
                <a:lnTo>
                  <a:pt x="10338" y="4544"/>
                </a:lnTo>
                <a:lnTo>
                  <a:pt x="10340" y="4548"/>
                </a:lnTo>
                <a:lnTo>
                  <a:pt x="10340" y="4552"/>
                </a:lnTo>
                <a:lnTo>
                  <a:pt x="10336" y="4558"/>
                </a:lnTo>
                <a:lnTo>
                  <a:pt x="10332" y="4568"/>
                </a:lnTo>
                <a:lnTo>
                  <a:pt x="10330" y="4576"/>
                </a:lnTo>
                <a:lnTo>
                  <a:pt x="10330" y="4588"/>
                </a:lnTo>
                <a:lnTo>
                  <a:pt x="10328" y="4608"/>
                </a:lnTo>
                <a:lnTo>
                  <a:pt x="10330" y="4620"/>
                </a:lnTo>
                <a:lnTo>
                  <a:pt x="10332" y="4624"/>
                </a:lnTo>
                <a:lnTo>
                  <a:pt x="10334" y="4624"/>
                </a:lnTo>
                <a:lnTo>
                  <a:pt x="10338" y="4622"/>
                </a:lnTo>
                <a:lnTo>
                  <a:pt x="10344" y="4616"/>
                </a:lnTo>
                <a:lnTo>
                  <a:pt x="10366" y="4594"/>
                </a:lnTo>
                <a:lnTo>
                  <a:pt x="10376" y="4588"/>
                </a:lnTo>
                <a:lnTo>
                  <a:pt x="10384" y="4584"/>
                </a:lnTo>
                <a:lnTo>
                  <a:pt x="10388" y="4582"/>
                </a:lnTo>
                <a:lnTo>
                  <a:pt x="10390" y="4580"/>
                </a:lnTo>
                <a:lnTo>
                  <a:pt x="10390" y="4576"/>
                </a:lnTo>
                <a:lnTo>
                  <a:pt x="10390" y="4574"/>
                </a:lnTo>
                <a:lnTo>
                  <a:pt x="10396" y="4572"/>
                </a:lnTo>
                <a:lnTo>
                  <a:pt x="10400" y="4570"/>
                </a:lnTo>
                <a:lnTo>
                  <a:pt x="10404" y="4564"/>
                </a:lnTo>
                <a:lnTo>
                  <a:pt x="10408" y="4544"/>
                </a:lnTo>
                <a:lnTo>
                  <a:pt x="10412" y="4528"/>
                </a:lnTo>
                <a:lnTo>
                  <a:pt x="10414" y="4522"/>
                </a:lnTo>
                <a:lnTo>
                  <a:pt x="10416" y="4522"/>
                </a:lnTo>
                <a:lnTo>
                  <a:pt x="10422" y="4528"/>
                </a:lnTo>
                <a:lnTo>
                  <a:pt x="10424" y="4530"/>
                </a:lnTo>
                <a:lnTo>
                  <a:pt x="10428" y="4532"/>
                </a:lnTo>
                <a:lnTo>
                  <a:pt x="10432" y="4532"/>
                </a:lnTo>
                <a:lnTo>
                  <a:pt x="10438" y="4530"/>
                </a:lnTo>
                <a:lnTo>
                  <a:pt x="10444" y="4526"/>
                </a:lnTo>
                <a:lnTo>
                  <a:pt x="10454" y="4518"/>
                </a:lnTo>
                <a:lnTo>
                  <a:pt x="10464" y="4510"/>
                </a:lnTo>
                <a:lnTo>
                  <a:pt x="10472" y="4504"/>
                </a:lnTo>
                <a:lnTo>
                  <a:pt x="10488" y="4494"/>
                </a:lnTo>
                <a:lnTo>
                  <a:pt x="10494" y="4492"/>
                </a:lnTo>
                <a:lnTo>
                  <a:pt x="10498" y="4486"/>
                </a:lnTo>
                <a:lnTo>
                  <a:pt x="10502" y="4480"/>
                </a:lnTo>
                <a:lnTo>
                  <a:pt x="10506" y="4470"/>
                </a:lnTo>
                <a:lnTo>
                  <a:pt x="10510" y="4452"/>
                </a:lnTo>
                <a:lnTo>
                  <a:pt x="10510" y="4436"/>
                </a:lnTo>
                <a:lnTo>
                  <a:pt x="10512" y="4426"/>
                </a:lnTo>
                <a:lnTo>
                  <a:pt x="10512" y="4424"/>
                </a:lnTo>
                <a:lnTo>
                  <a:pt x="10514" y="4422"/>
                </a:lnTo>
                <a:lnTo>
                  <a:pt x="10518" y="4420"/>
                </a:lnTo>
                <a:lnTo>
                  <a:pt x="10518" y="4418"/>
                </a:lnTo>
                <a:lnTo>
                  <a:pt x="10518" y="4412"/>
                </a:lnTo>
                <a:lnTo>
                  <a:pt x="10516" y="4406"/>
                </a:lnTo>
                <a:lnTo>
                  <a:pt x="10512" y="4398"/>
                </a:lnTo>
                <a:lnTo>
                  <a:pt x="10510" y="4394"/>
                </a:lnTo>
                <a:lnTo>
                  <a:pt x="10510" y="4388"/>
                </a:lnTo>
                <a:lnTo>
                  <a:pt x="10512" y="4374"/>
                </a:lnTo>
                <a:lnTo>
                  <a:pt x="10512" y="4352"/>
                </a:lnTo>
                <a:lnTo>
                  <a:pt x="10510" y="4338"/>
                </a:lnTo>
                <a:lnTo>
                  <a:pt x="10506" y="4322"/>
                </a:lnTo>
                <a:lnTo>
                  <a:pt x="10494" y="4294"/>
                </a:lnTo>
                <a:lnTo>
                  <a:pt x="10486" y="4278"/>
                </a:lnTo>
                <a:lnTo>
                  <a:pt x="10478" y="4268"/>
                </a:lnTo>
                <a:lnTo>
                  <a:pt x="10474" y="4256"/>
                </a:lnTo>
                <a:lnTo>
                  <a:pt x="10468" y="4246"/>
                </a:lnTo>
                <a:lnTo>
                  <a:pt x="10462" y="4240"/>
                </a:lnTo>
                <a:lnTo>
                  <a:pt x="10452" y="4234"/>
                </a:lnTo>
                <a:lnTo>
                  <a:pt x="10438" y="4220"/>
                </a:lnTo>
                <a:lnTo>
                  <a:pt x="10422" y="4202"/>
                </a:lnTo>
                <a:lnTo>
                  <a:pt x="10410" y="4186"/>
                </a:lnTo>
                <a:lnTo>
                  <a:pt x="10402" y="4172"/>
                </a:lnTo>
                <a:lnTo>
                  <a:pt x="10398" y="4166"/>
                </a:lnTo>
                <a:lnTo>
                  <a:pt x="10398" y="4158"/>
                </a:lnTo>
                <a:lnTo>
                  <a:pt x="10396" y="4154"/>
                </a:lnTo>
                <a:lnTo>
                  <a:pt x="10394" y="4150"/>
                </a:lnTo>
                <a:lnTo>
                  <a:pt x="10388" y="4146"/>
                </a:lnTo>
                <a:lnTo>
                  <a:pt x="10380" y="4138"/>
                </a:lnTo>
                <a:lnTo>
                  <a:pt x="10376" y="4132"/>
                </a:lnTo>
                <a:lnTo>
                  <a:pt x="10370" y="4124"/>
                </a:lnTo>
                <a:lnTo>
                  <a:pt x="10368" y="4114"/>
                </a:lnTo>
                <a:lnTo>
                  <a:pt x="10366" y="4104"/>
                </a:lnTo>
                <a:lnTo>
                  <a:pt x="10368" y="4094"/>
                </a:lnTo>
                <a:lnTo>
                  <a:pt x="10370" y="4082"/>
                </a:lnTo>
                <a:lnTo>
                  <a:pt x="10374" y="4072"/>
                </a:lnTo>
                <a:lnTo>
                  <a:pt x="10380" y="4064"/>
                </a:lnTo>
                <a:lnTo>
                  <a:pt x="10386" y="4054"/>
                </a:lnTo>
                <a:lnTo>
                  <a:pt x="10394" y="4048"/>
                </a:lnTo>
                <a:lnTo>
                  <a:pt x="10400" y="4042"/>
                </a:lnTo>
                <a:lnTo>
                  <a:pt x="10404" y="4036"/>
                </a:lnTo>
                <a:lnTo>
                  <a:pt x="10408" y="4024"/>
                </a:lnTo>
                <a:lnTo>
                  <a:pt x="10410" y="4016"/>
                </a:lnTo>
                <a:lnTo>
                  <a:pt x="10412" y="4012"/>
                </a:lnTo>
                <a:lnTo>
                  <a:pt x="10414" y="4008"/>
                </a:lnTo>
                <a:lnTo>
                  <a:pt x="10420" y="4006"/>
                </a:lnTo>
                <a:lnTo>
                  <a:pt x="10424" y="4006"/>
                </a:lnTo>
                <a:lnTo>
                  <a:pt x="10426" y="4008"/>
                </a:lnTo>
                <a:lnTo>
                  <a:pt x="10430" y="4006"/>
                </a:lnTo>
                <a:lnTo>
                  <a:pt x="10432" y="4002"/>
                </a:lnTo>
                <a:lnTo>
                  <a:pt x="10434" y="3998"/>
                </a:lnTo>
                <a:lnTo>
                  <a:pt x="10436" y="3994"/>
                </a:lnTo>
                <a:lnTo>
                  <a:pt x="10442" y="3988"/>
                </a:lnTo>
                <a:lnTo>
                  <a:pt x="10450" y="3984"/>
                </a:lnTo>
                <a:lnTo>
                  <a:pt x="10456" y="3982"/>
                </a:lnTo>
                <a:lnTo>
                  <a:pt x="10460" y="3980"/>
                </a:lnTo>
                <a:lnTo>
                  <a:pt x="10462" y="3978"/>
                </a:lnTo>
                <a:lnTo>
                  <a:pt x="10464" y="3980"/>
                </a:lnTo>
                <a:lnTo>
                  <a:pt x="10468" y="3980"/>
                </a:lnTo>
                <a:lnTo>
                  <a:pt x="10470" y="3980"/>
                </a:lnTo>
                <a:lnTo>
                  <a:pt x="10472" y="3976"/>
                </a:lnTo>
                <a:lnTo>
                  <a:pt x="10474" y="3974"/>
                </a:lnTo>
                <a:lnTo>
                  <a:pt x="10476" y="3974"/>
                </a:lnTo>
                <a:lnTo>
                  <a:pt x="10478" y="3976"/>
                </a:lnTo>
                <a:lnTo>
                  <a:pt x="10480" y="3976"/>
                </a:lnTo>
                <a:lnTo>
                  <a:pt x="10482" y="3974"/>
                </a:lnTo>
                <a:lnTo>
                  <a:pt x="10482" y="3970"/>
                </a:lnTo>
                <a:lnTo>
                  <a:pt x="10480" y="3966"/>
                </a:lnTo>
                <a:lnTo>
                  <a:pt x="10480" y="3962"/>
                </a:lnTo>
                <a:lnTo>
                  <a:pt x="10480" y="3960"/>
                </a:lnTo>
                <a:lnTo>
                  <a:pt x="10482" y="3960"/>
                </a:lnTo>
                <a:lnTo>
                  <a:pt x="10484" y="3966"/>
                </a:lnTo>
                <a:lnTo>
                  <a:pt x="10490" y="3972"/>
                </a:lnTo>
                <a:lnTo>
                  <a:pt x="10494" y="3974"/>
                </a:lnTo>
                <a:lnTo>
                  <a:pt x="10498" y="3974"/>
                </a:lnTo>
                <a:lnTo>
                  <a:pt x="10502" y="3976"/>
                </a:lnTo>
                <a:lnTo>
                  <a:pt x="10504" y="3976"/>
                </a:lnTo>
                <a:lnTo>
                  <a:pt x="10504" y="3980"/>
                </a:lnTo>
                <a:lnTo>
                  <a:pt x="10502" y="3984"/>
                </a:lnTo>
                <a:lnTo>
                  <a:pt x="10504" y="3984"/>
                </a:lnTo>
                <a:lnTo>
                  <a:pt x="10508" y="3984"/>
                </a:lnTo>
                <a:lnTo>
                  <a:pt x="10518" y="3984"/>
                </a:lnTo>
                <a:lnTo>
                  <a:pt x="10522" y="3982"/>
                </a:lnTo>
                <a:lnTo>
                  <a:pt x="10522" y="3978"/>
                </a:lnTo>
                <a:lnTo>
                  <a:pt x="10522" y="3970"/>
                </a:lnTo>
                <a:lnTo>
                  <a:pt x="10522" y="3972"/>
                </a:lnTo>
                <a:lnTo>
                  <a:pt x="10526" y="3976"/>
                </a:lnTo>
                <a:lnTo>
                  <a:pt x="10528" y="3982"/>
                </a:lnTo>
                <a:lnTo>
                  <a:pt x="10530" y="3982"/>
                </a:lnTo>
                <a:lnTo>
                  <a:pt x="10534" y="3982"/>
                </a:lnTo>
                <a:lnTo>
                  <a:pt x="10536" y="3982"/>
                </a:lnTo>
                <a:lnTo>
                  <a:pt x="10538" y="3986"/>
                </a:lnTo>
                <a:lnTo>
                  <a:pt x="10534" y="3988"/>
                </a:lnTo>
                <a:lnTo>
                  <a:pt x="10530" y="3994"/>
                </a:lnTo>
                <a:lnTo>
                  <a:pt x="10528" y="4002"/>
                </a:lnTo>
                <a:lnTo>
                  <a:pt x="10528" y="4010"/>
                </a:lnTo>
                <a:lnTo>
                  <a:pt x="10528" y="4014"/>
                </a:lnTo>
                <a:lnTo>
                  <a:pt x="10530" y="4016"/>
                </a:lnTo>
                <a:lnTo>
                  <a:pt x="10530" y="4020"/>
                </a:lnTo>
                <a:lnTo>
                  <a:pt x="10530" y="4024"/>
                </a:lnTo>
                <a:lnTo>
                  <a:pt x="10532" y="4028"/>
                </a:lnTo>
                <a:lnTo>
                  <a:pt x="10534" y="4030"/>
                </a:lnTo>
                <a:lnTo>
                  <a:pt x="10536" y="4034"/>
                </a:lnTo>
                <a:lnTo>
                  <a:pt x="10536" y="4038"/>
                </a:lnTo>
                <a:lnTo>
                  <a:pt x="10536" y="4042"/>
                </a:lnTo>
                <a:lnTo>
                  <a:pt x="10540" y="4044"/>
                </a:lnTo>
                <a:lnTo>
                  <a:pt x="10552" y="4042"/>
                </a:lnTo>
                <a:lnTo>
                  <a:pt x="10560" y="4038"/>
                </a:lnTo>
                <a:lnTo>
                  <a:pt x="10562" y="4036"/>
                </a:lnTo>
                <a:lnTo>
                  <a:pt x="10562" y="4032"/>
                </a:lnTo>
                <a:lnTo>
                  <a:pt x="10560" y="4026"/>
                </a:lnTo>
                <a:lnTo>
                  <a:pt x="10556" y="4018"/>
                </a:lnTo>
                <a:lnTo>
                  <a:pt x="10554" y="4012"/>
                </a:lnTo>
                <a:lnTo>
                  <a:pt x="10550" y="4012"/>
                </a:lnTo>
                <a:lnTo>
                  <a:pt x="10548" y="4012"/>
                </a:lnTo>
                <a:lnTo>
                  <a:pt x="10546" y="4008"/>
                </a:lnTo>
                <a:lnTo>
                  <a:pt x="10548" y="4004"/>
                </a:lnTo>
                <a:lnTo>
                  <a:pt x="10554" y="4000"/>
                </a:lnTo>
                <a:lnTo>
                  <a:pt x="10572" y="3988"/>
                </a:lnTo>
                <a:lnTo>
                  <a:pt x="10580" y="3982"/>
                </a:lnTo>
                <a:lnTo>
                  <a:pt x="10586" y="3982"/>
                </a:lnTo>
                <a:lnTo>
                  <a:pt x="10592" y="3982"/>
                </a:lnTo>
                <a:lnTo>
                  <a:pt x="10604" y="3980"/>
                </a:lnTo>
                <a:lnTo>
                  <a:pt x="10610" y="3976"/>
                </a:lnTo>
                <a:lnTo>
                  <a:pt x="10614" y="3974"/>
                </a:lnTo>
                <a:lnTo>
                  <a:pt x="10618" y="3968"/>
                </a:lnTo>
                <a:lnTo>
                  <a:pt x="10620" y="3964"/>
                </a:lnTo>
                <a:lnTo>
                  <a:pt x="10624" y="3964"/>
                </a:lnTo>
                <a:lnTo>
                  <a:pt x="10630" y="3968"/>
                </a:lnTo>
                <a:lnTo>
                  <a:pt x="10630" y="3972"/>
                </a:lnTo>
                <a:lnTo>
                  <a:pt x="10632" y="3972"/>
                </a:lnTo>
                <a:lnTo>
                  <a:pt x="10634" y="3966"/>
                </a:lnTo>
                <a:lnTo>
                  <a:pt x="10638" y="3964"/>
                </a:lnTo>
                <a:lnTo>
                  <a:pt x="10640" y="3966"/>
                </a:lnTo>
                <a:lnTo>
                  <a:pt x="10642" y="3966"/>
                </a:lnTo>
                <a:lnTo>
                  <a:pt x="10646" y="3962"/>
                </a:lnTo>
                <a:lnTo>
                  <a:pt x="10650" y="3960"/>
                </a:lnTo>
                <a:lnTo>
                  <a:pt x="10652" y="3958"/>
                </a:lnTo>
                <a:lnTo>
                  <a:pt x="10658" y="3960"/>
                </a:lnTo>
                <a:lnTo>
                  <a:pt x="10660" y="3962"/>
                </a:lnTo>
                <a:lnTo>
                  <a:pt x="10662" y="3960"/>
                </a:lnTo>
                <a:lnTo>
                  <a:pt x="10662" y="3956"/>
                </a:lnTo>
                <a:lnTo>
                  <a:pt x="10664" y="3948"/>
                </a:lnTo>
                <a:lnTo>
                  <a:pt x="10666" y="3950"/>
                </a:lnTo>
                <a:lnTo>
                  <a:pt x="10670" y="3954"/>
                </a:lnTo>
                <a:lnTo>
                  <a:pt x="10670" y="3952"/>
                </a:lnTo>
                <a:lnTo>
                  <a:pt x="10672" y="3950"/>
                </a:lnTo>
                <a:lnTo>
                  <a:pt x="10676" y="3948"/>
                </a:lnTo>
                <a:lnTo>
                  <a:pt x="10678" y="3948"/>
                </a:lnTo>
                <a:lnTo>
                  <a:pt x="10682" y="3948"/>
                </a:lnTo>
                <a:lnTo>
                  <a:pt x="10684" y="3944"/>
                </a:lnTo>
                <a:lnTo>
                  <a:pt x="10686" y="3940"/>
                </a:lnTo>
                <a:lnTo>
                  <a:pt x="10686" y="3934"/>
                </a:lnTo>
                <a:lnTo>
                  <a:pt x="10682" y="3924"/>
                </a:lnTo>
                <a:lnTo>
                  <a:pt x="10680" y="3914"/>
                </a:lnTo>
                <a:lnTo>
                  <a:pt x="10680" y="3910"/>
                </a:lnTo>
                <a:lnTo>
                  <a:pt x="10680" y="3908"/>
                </a:lnTo>
                <a:lnTo>
                  <a:pt x="10682" y="3906"/>
                </a:lnTo>
                <a:lnTo>
                  <a:pt x="10686" y="3908"/>
                </a:lnTo>
                <a:lnTo>
                  <a:pt x="10692" y="3918"/>
                </a:lnTo>
                <a:lnTo>
                  <a:pt x="10696" y="3924"/>
                </a:lnTo>
                <a:lnTo>
                  <a:pt x="10700" y="3930"/>
                </a:lnTo>
                <a:lnTo>
                  <a:pt x="10700" y="3934"/>
                </a:lnTo>
                <a:lnTo>
                  <a:pt x="10698" y="3936"/>
                </a:lnTo>
                <a:lnTo>
                  <a:pt x="10702" y="3938"/>
                </a:lnTo>
                <a:lnTo>
                  <a:pt x="10706" y="3938"/>
                </a:lnTo>
                <a:lnTo>
                  <a:pt x="10708" y="3940"/>
                </a:lnTo>
                <a:lnTo>
                  <a:pt x="10712" y="3940"/>
                </a:lnTo>
                <a:lnTo>
                  <a:pt x="10716" y="3938"/>
                </a:lnTo>
                <a:lnTo>
                  <a:pt x="10716" y="3936"/>
                </a:lnTo>
                <a:lnTo>
                  <a:pt x="10716" y="3932"/>
                </a:lnTo>
                <a:lnTo>
                  <a:pt x="10714" y="3930"/>
                </a:lnTo>
                <a:lnTo>
                  <a:pt x="10714" y="3926"/>
                </a:lnTo>
                <a:lnTo>
                  <a:pt x="10716" y="3924"/>
                </a:lnTo>
                <a:lnTo>
                  <a:pt x="10718" y="3928"/>
                </a:lnTo>
                <a:lnTo>
                  <a:pt x="10722" y="3930"/>
                </a:lnTo>
                <a:lnTo>
                  <a:pt x="10724" y="3930"/>
                </a:lnTo>
                <a:lnTo>
                  <a:pt x="10726" y="3930"/>
                </a:lnTo>
                <a:lnTo>
                  <a:pt x="10728" y="3926"/>
                </a:lnTo>
                <a:lnTo>
                  <a:pt x="10726" y="3924"/>
                </a:lnTo>
                <a:lnTo>
                  <a:pt x="10726" y="3920"/>
                </a:lnTo>
                <a:lnTo>
                  <a:pt x="10726" y="3918"/>
                </a:lnTo>
                <a:lnTo>
                  <a:pt x="10728" y="3916"/>
                </a:lnTo>
                <a:lnTo>
                  <a:pt x="10730" y="3916"/>
                </a:lnTo>
                <a:lnTo>
                  <a:pt x="10732" y="3918"/>
                </a:lnTo>
                <a:lnTo>
                  <a:pt x="10734" y="3924"/>
                </a:lnTo>
                <a:lnTo>
                  <a:pt x="10736" y="3926"/>
                </a:lnTo>
                <a:lnTo>
                  <a:pt x="10736" y="3928"/>
                </a:lnTo>
                <a:lnTo>
                  <a:pt x="10738" y="3926"/>
                </a:lnTo>
                <a:lnTo>
                  <a:pt x="10742" y="3922"/>
                </a:lnTo>
                <a:lnTo>
                  <a:pt x="10748" y="3916"/>
                </a:lnTo>
                <a:lnTo>
                  <a:pt x="10752" y="3916"/>
                </a:lnTo>
                <a:lnTo>
                  <a:pt x="10762" y="3922"/>
                </a:lnTo>
                <a:lnTo>
                  <a:pt x="10764" y="3922"/>
                </a:lnTo>
                <a:lnTo>
                  <a:pt x="10766" y="3922"/>
                </a:lnTo>
                <a:lnTo>
                  <a:pt x="10766" y="3918"/>
                </a:lnTo>
                <a:lnTo>
                  <a:pt x="10766" y="3914"/>
                </a:lnTo>
                <a:lnTo>
                  <a:pt x="10766" y="3912"/>
                </a:lnTo>
                <a:lnTo>
                  <a:pt x="10768" y="3912"/>
                </a:lnTo>
                <a:lnTo>
                  <a:pt x="10770" y="3912"/>
                </a:lnTo>
                <a:lnTo>
                  <a:pt x="10772" y="3916"/>
                </a:lnTo>
                <a:lnTo>
                  <a:pt x="10776" y="3918"/>
                </a:lnTo>
                <a:lnTo>
                  <a:pt x="10782" y="3916"/>
                </a:lnTo>
                <a:lnTo>
                  <a:pt x="10792" y="3910"/>
                </a:lnTo>
                <a:lnTo>
                  <a:pt x="10798" y="3908"/>
                </a:lnTo>
                <a:lnTo>
                  <a:pt x="10804" y="3906"/>
                </a:lnTo>
                <a:lnTo>
                  <a:pt x="10806" y="3900"/>
                </a:lnTo>
                <a:lnTo>
                  <a:pt x="10806" y="3898"/>
                </a:lnTo>
                <a:lnTo>
                  <a:pt x="10808" y="3896"/>
                </a:lnTo>
                <a:lnTo>
                  <a:pt x="10812" y="3894"/>
                </a:lnTo>
                <a:lnTo>
                  <a:pt x="10814" y="3892"/>
                </a:lnTo>
                <a:lnTo>
                  <a:pt x="10812" y="3890"/>
                </a:lnTo>
                <a:lnTo>
                  <a:pt x="10810" y="3888"/>
                </a:lnTo>
                <a:lnTo>
                  <a:pt x="10812" y="3886"/>
                </a:lnTo>
                <a:lnTo>
                  <a:pt x="10814" y="3884"/>
                </a:lnTo>
                <a:lnTo>
                  <a:pt x="10818" y="3878"/>
                </a:lnTo>
                <a:lnTo>
                  <a:pt x="10822" y="3874"/>
                </a:lnTo>
                <a:lnTo>
                  <a:pt x="10824" y="3874"/>
                </a:lnTo>
                <a:lnTo>
                  <a:pt x="10830" y="3874"/>
                </a:lnTo>
                <a:lnTo>
                  <a:pt x="10832" y="3872"/>
                </a:lnTo>
                <a:lnTo>
                  <a:pt x="10836" y="3868"/>
                </a:lnTo>
                <a:lnTo>
                  <a:pt x="10842" y="3862"/>
                </a:lnTo>
                <a:lnTo>
                  <a:pt x="10844" y="3862"/>
                </a:lnTo>
                <a:lnTo>
                  <a:pt x="10846" y="3862"/>
                </a:lnTo>
                <a:lnTo>
                  <a:pt x="10846" y="3866"/>
                </a:lnTo>
                <a:lnTo>
                  <a:pt x="10850" y="3862"/>
                </a:lnTo>
                <a:lnTo>
                  <a:pt x="10862" y="3846"/>
                </a:lnTo>
                <a:lnTo>
                  <a:pt x="10868" y="3840"/>
                </a:lnTo>
                <a:lnTo>
                  <a:pt x="10868" y="3838"/>
                </a:lnTo>
                <a:lnTo>
                  <a:pt x="10868" y="3836"/>
                </a:lnTo>
                <a:lnTo>
                  <a:pt x="10864" y="3832"/>
                </a:lnTo>
                <a:lnTo>
                  <a:pt x="10866" y="3826"/>
                </a:lnTo>
                <a:lnTo>
                  <a:pt x="10868" y="3822"/>
                </a:lnTo>
                <a:lnTo>
                  <a:pt x="10870" y="3822"/>
                </a:lnTo>
                <a:lnTo>
                  <a:pt x="10872" y="3824"/>
                </a:lnTo>
                <a:lnTo>
                  <a:pt x="10874" y="3828"/>
                </a:lnTo>
                <a:lnTo>
                  <a:pt x="10876" y="3826"/>
                </a:lnTo>
                <a:lnTo>
                  <a:pt x="10878" y="3824"/>
                </a:lnTo>
                <a:lnTo>
                  <a:pt x="10884" y="3826"/>
                </a:lnTo>
                <a:lnTo>
                  <a:pt x="10886" y="3828"/>
                </a:lnTo>
                <a:lnTo>
                  <a:pt x="10888" y="3828"/>
                </a:lnTo>
                <a:lnTo>
                  <a:pt x="10890" y="3824"/>
                </a:lnTo>
                <a:lnTo>
                  <a:pt x="10892" y="3816"/>
                </a:lnTo>
                <a:lnTo>
                  <a:pt x="10896" y="3812"/>
                </a:lnTo>
                <a:lnTo>
                  <a:pt x="10900" y="3810"/>
                </a:lnTo>
                <a:lnTo>
                  <a:pt x="10906" y="3808"/>
                </a:lnTo>
                <a:lnTo>
                  <a:pt x="10904" y="3804"/>
                </a:lnTo>
                <a:lnTo>
                  <a:pt x="10900" y="3800"/>
                </a:lnTo>
                <a:lnTo>
                  <a:pt x="10900" y="3798"/>
                </a:lnTo>
                <a:lnTo>
                  <a:pt x="10900" y="3794"/>
                </a:lnTo>
                <a:lnTo>
                  <a:pt x="10902" y="3790"/>
                </a:lnTo>
                <a:lnTo>
                  <a:pt x="10904" y="3794"/>
                </a:lnTo>
                <a:lnTo>
                  <a:pt x="10906" y="3796"/>
                </a:lnTo>
                <a:lnTo>
                  <a:pt x="10910" y="3796"/>
                </a:lnTo>
                <a:lnTo>
                  <a:pt x="10914" y="3794"/>
                </a:lnTo>
                <a:lnTo>
                  <a:pt x="10918" y="3788"/>
                </a:lnTo>
                <a:lnTo>
                  <a:pt x="10916" y="3788"/>
                </a:lnTo>
                <a:lnTo>
                  <a:pt x="10912" y="3786"/>
                </a:lnTo>
                <a:lnTo>
                  <a:pt x="10908" y="3784"/>
                </a:lnTo>
                <a:lnTo>
                  <a:pt x="10908" y="3780"/>
                </a:lnTo>
                <a:lnTo>
                  <a:pt x="10910" y="3776"/>
                </a:lnTo>
                <a:lnTo>
                  <a:pt x="10912" y="3776"/>
                </a:lnTo>
                <a:lnTo>
                  <a:pt x="10916" y="3776"/>
                </a:lnTo>
                <a:lnTo>
                  <a:pt x="10918" y="3776"/>
                </a:lnTo>
                <a:lnTo>
                  <a:pt x="10920" y="3780"/>
                </a:lnTo>
                <a:lnTo>
                  <a:pt x="10926" y="3786"/>
                </a:lnTo>
                <a:lnTo>
                  <a:pt x="10928" y="3786"/>
                </a:lnTo>
                <a:lnTo>
                  <a:pt x="10930" y="3782"/>
                </a:lnTo>
                <a:lnTo>
                  <a:pt x="10926" y="3776"/>
                </a:lnTo>
                <a:lnTo>
                  <a:pt x="10926" y="3772"/>
                </a:lnTo>
                <a:lnTo>
                  <a:pt x="10926" y="3766"/>
                </a:lnTo>
                <a:lnTo>
                  <a:pt x="10930" y="3758"/>
                </a:lnTo>
                <a:lnTo>
                  <a:pt x="10932" y="3752"/>
                </a:lnTo>
                <a:lnTo>
                  <a:pt x="10932" y="3750"/>
                </a:lnTo>
                <a:lnTo>
                  <a:pt x="10928" y="3750"/>
                </a:lnTo>
                <a:lnTo>
                  <a:pt x="10926" y="3750"/>
                </a:lnTo>
                <a:lnTo>
                  <a:pt x="10924" y="3750"/>
                </a:lnTo>
                <a:lnTo>
                  <a:pt x="10926" y="3746"/>
                </a:lnTo>
                <a:lnTo>
                  <a:pt x="10930" y="3740"/>
                </a:lnTo>
                <a:lnTo>
                  <a:pt x="10936" y="3736"/>
                </a:lnTo>
                <a:lnTo>
                  <a:pt x="10942" y="3732"/>
                </a:lnTo>
                <a:lnTo>
                  <a:pt x="10938" y="3730"/>
                </a:lnTo>
                <a:lnTo>
                  <a:pt x="10934" y="3726"/>
                </a:lnTo>
                <a:lnTo>
                  <a:pt x="10932" y="3720"/>
                </a:lnTo>
                <a:lnTo>
                  <a:pt x="10928" y="3718"/>
                </a:lnTo>
                <a:lnTo>
                  <a:pt x="10928" y="3716"/>
                </a:lnTo>
                <a:lnTo>
                  <a:pt x="10930" y="3714"/>
                </a:lnTo>
                <a:lnTo>
                  <a:pt x="10934" y="3714"/>
                </a:lnTo>
                <a:lnTo>
                  <a:pt x="10936" y="3714"/>
                </a:lnTo>
                <a:lnTo>
                  <a:pt x="10938" y="3718"/>
                </a:lnTo>
                <a:lnTo>
                  <a:pt x="10940" y="3722"/>
                </a:lnTo>
                <a:lnTo>
                  <a:pt x="10942" y="3722"/>
                </a:lnTo>
                <a:lnTo>
                  <a:pt x="10946" y="3722"/>
                </a:lnTo>
                <a:lnTo>
                  <a:pt x="10948" y="3720"/>
                </a:lnTo>
                <a:lnTo>
                  <a:pt x="10950" y="3716"/>
                </a:lnTo>
                <a:lnTo>
                  <a:pt x="10950" y="3712"/>
                </a:lnTo>
                <a:lnTo>
                  <a:pt x="10948" y="3708"/>
                </a:lnTo>
                <a:lnTo>
                  <a:pt x="10948" y="3706"/>
                </a:lnTo>
                <a:lnTo>
                  <a:pt x="10950" y="3706"/>
                </a:lnTo>
                <a:lnTo>
                  <a:pt x="10956" y="3700"/>
                </a:lnTo>
                <a:lnTo>
                  <a:pt x="10964" y="3692"/>
                </a:lnTo>
                <a:lnTo>
                  <a:pt x="10968" y="3682"/>
                </a:lnTo>
                <a:lnTo>
                  <a:pt x="10970" y="3676"/>
                </a:lnTo>
                <a:lnTo>
                  <a:pt x="10968" y="3674"/>
                </a:lnTo>
                <a:lnTo>
                  <a:pt x="10968" y="3670"/>
                </a:lnTo>
                <a:lnTo>
                  <a:pt x="10968" y="3668"/>
                </a:lnTo>
                <a:lnTo>
                  <a:pt x="10972" y="3662"/>
                </a:lnTo>
                <a:lnTo>
                  <a:pt x="10980" y="3654"/>
                </a:lnTo>
                <a:lnTo>
                  <a:pt x="10986" y="3640"/>
                </a:lnTo>
                <a:lnTo>
                  <a:pt x="10988" y="3634"/>
                </a:lnTo>
                <a:lnTo>
                  <a:pt x="10990" y="3632"/>
                </a:lnTo>
                <a:lnTo>
                  <a:pt x="10992" y="3632"/>
                </a:lnTo>
                <a:lnTo>
                  <a:pt x="10994" y="3634"/>
                </a:lnTo>
                <a:lnTo>
                  <a:pt x="10996" y="3640"/>
                </a:lnTo>
                <a:lnTo>
                  <a:pt x="10998" y="3640"/>
                </a:lnTo>
                <a:lnTo>
                  <a:pt x="11000" y="3638"/>
                </a:lnTo>
                <a:lnTo>
                  <a:pt x="11004" y="3634"/>
                </a:lnTo>
                <a:lnTo>
                  <a:pt x="11008" y="3634"/>
                </a:lnTo>
                <a:lnTo>
                  <a:pt x="11010" y="3632"/>
                </a:lnTo>
                <a:lnTo>
                  <a:pt x="11006" y="3624"/>
                </a:lnTo>
                <a:lnTo>
                  <a:pt x="11004" y="3618"/>
                </a:lnTo>
                <a:lnTo>
                  <a:pt x="11004" y="3616"/>
                </a:lnTo>
                <a:lnTo>
                  <a:pt x="11006" y="3614"/>
                </a:lnTo>
                <a:lnTo>
                  <a:pt x="11008" y="3612"/>
                </a:lnTo>
                <a:lnTo>
                  <a:pt x="11010" y="3610"/>
                </a:lnTo>
                <a:lnTo>
                  <a:pt x="11012" y="3610"/>
                </a:lnTo>
                <a:lnTo>
                  <a:pt x="11010" y="3606"/>
                </a:lnTo>
                <a:lnTo>
                  <a:pt x="11010" y="3602"/>
                </a:lnTo>
                <a:lnTo>
                  <a:pt x="11012" y="3600"/>
                </a:lnTo>
                <a:lnTo>
                  <a:pt x="11012" y="3596"/>
                </a:lnTo>
                <a:lnTo>
                  <a:pt x="11008" y="3592"/>
                </a:lnTo>
                <a:lnTo>
                  <a:pt x="11006" y="3590"/>
                </a:lnTo>
                <a:lnTo>
                  <a:pt x="11008" y="3590"/>
                </a:lnTo>
                <a:lnTo>
                  <a:pt x="11012" y="3590"/>
                </a:lnTo>
                <a:lnTo>
                  <a:pt x="11016" y="3590"/>
                </a:lnTo>
                <a:lnTo>
                  <a:pt x="11020" y="3588"/>
                </a:lnTo>
                <a:lnTo>
                  <a:pt x="11022" y="3582"/>
                </a:lnTo>
                <a:lnTo>
                  <a:pt x="11024" y="3574"/>
                </a:lnTo>
                <a:lnTo>
                  <a:pt x="11022" y="3568"/>
                </a:lnTo>
                <a:lnTo>
                  <a:pt x="11020" y="3566"/>
                </a:lnTo>
                <a:lnTo>
                  <a:pt x="11016" y="3562"/>
                </a:lnTo>
                <a:lnTo>
                  <a:pt x="11016" y="3560"/>
                </a:lnTo>
                <a:lnTo>
                  <a:pt x="11026" y="3554"/>
                </a:lnTo>
                <a:lnTo>
                  <a:pt x="11028" y="3550"/>
                </a:lnTo>
                <a:lnTo>
                  <a:pt x="11024" y="3550"/>
                </a:lnTo>
                <a:lnTo>
                  <a:pt x="11016" y="3546"/>
                </a:lnTo>
                <a:lnTo>
                  <a:pt x="11010" y="3544"/>
                </a:lnTo>
                <a:lnTo>
                  <a:pt x="11006" y="3538"/>
                </a:lnTo>
                <a:lnTo>
                  <a:pt x="11002" y="3532"/>
                </a:lnTo>
                <a:lnTo>
                  <a:pt x="10996" y="3528"/>
                </a:lnTo>
                <a:lnTo>
                  <a:pt x="10990" y="3530"/>
                </a:lnTo>
                <a:lnTo>
                  <a:pt x="10984" y="3532"/>
                </a:lnTo>
                <a:lnTo>
                  <a:pt x="10976" y="3538"/>
                </a:lnTo>
                <a:lnTo>
                  <a:pt x="10970" y="3538"/>
                </a:lnTo>
                <a:lnTo>
                  <a:pt x="10966" y="3534"/>
                </a:lnTo>
                <a:lnTo>
                  <a:pt x="10966" y="3532"/>
                </a:lnTo>
                <a:lnTo>
                  <a:pt x="10964" y="3530"/>
                </a:lnTo>
                <a:lnTo>
                  <a:pt x="10960" y="3530"/>
                </a:lnTo>
                <a:lnTo>
                  <a:pt x="10958" y="3530"/>
                </a:lnTo>
                <a:lnTo>
                  <a:pt x="10958" y="3528"/>
                </a:lnTo>
                <a:lnTo>
                  <a:pt x="10960" y="3524"/>
                </a:lnTo>
                <a:lnTo>
                  <a:pt x="10964" y="3524"/>
                </a:lnTo>
                <a:lnTo>
                  <a:pt x="10970" y="3524"/>
                </a:lnTo>
                <a:lnTo>
                  <a:pt x="10976" y="3526"/>
                </a:lnTo>
                <a:lnTo>
                  <a:pt x="10978" y="3524"/>
                </a:lnTo>
                <a:lnTo>
                  <a:pt x="10980" y="3522"/>
                </a:lnTo>
                <a:lnTo>
                  <a:pt x="10986" y="3516"/>
                </a:lnTo>
                <a:lnTo>
                  <a:pt x="10994" y="3508"/>
                </a:lnTo>
                <a:lnTo>
                  <a:pt x="11004" y="3504"/>
                </a:lnTo>
                <a:lnTo>
                  <a:pt x="11012" y="3502"/>
                </a:lnTo>
                <a:lnTo>
                  <a:pt x="11018" y="3500"/>
                </a:lnTo>
                <a:lnTo>
                  <a:pt x="11020" y="3498"/>
                </a:lnTo>
                <a:lnTo>
                  <a:pt x="11020" y="3494"/>
                </a:lnTo>
                <a:lnTo>
                  <a:pt x="11018" y="3488"/>
                </a:lnTo>
                <a:lnTo>
                  <a:pt x="11010" y="3478"/>
                </a:lnTo>
                <a:lnTo>
                  <a:pt x="10998" y="3466"/>
                </a:lnTo>
                <a:lnTo>
                  <a:pt x="10988" y="3458"/>
                </a:lnTo>
                <a:lnTo>
                  <a:pt x="10980" y="3454"/>
                </a:lnTo>
                <a:lnTo>
                  <a:pt x="10974" y="3450"/>
                </a:lnTo>
                <a:lnTo>
                  <a:pt x="10974" y="3448"/>
                </a:lnTo>
                <a:lnTo>
                  <a:pt x="10976" y="3446"/>
                </a:lnTo>
                <a:lnTo>
                  <a:pt x="10974" y="3444"/>
                </a:lnTo>
                <a:lnTo>
                  <a:pt x="10970" y="3442"/>
                </a:lnTo>
                <a:lnTo>
                  <a:pt x="10966" y="3440"/>
                </a:lnTo>
                <a:lnTo>
                  <a:pt x="10962" y="3442"/>
                </a:lnTo>
                <a:lnTo>
                  <a:pt x="10956" y="3444"/>
                </a:lnTo>
                <a:lnTo>
                  <a:pt x="10950" y="3446"/>
                </a:lnTo>
                <a:lnTo>
                  <a:pt x="10944" y="3444"/>
                </a:lnTo>
                <a:lnTo>
                  <a:pt x="10940" y="3440"/>
                </a:lnTo>
                <a:lnTo>
                  <a:pt x="10936" y="3436"/>
                </a:lnTo>
                <a:lnTo>
                  <a:pt x="10932" y="3432"/>
                </a:lnTo>
                <a:lnTo>
                  <a:pt x="10932" y="3428"/>
                </a:lnTo>
                <a:lnTo>
                  <a:pt x="10932" y="3424"/>
                </a:lnTo>
                <a:lnTo>
                  <a:pt x="10934" y="3424"/>
                </a:lnTo>
                <a:lnTo>
                  <a:pt x="10936" y="3424"/>
                </a:lnTo>
                <a:lnTo>
                  <a:pt x="10940" y="3430"/>
                </a:lnTo>
                <a:lnTo>
                  <a:pt x="10944" y="3438"/>
                </a:lnTo>
                <a:lnTo>
                  <a:pt x="10948" y="3442"/>
                </a:lnTo>
                <a:lnTo>
                  <a:pt x="10952" y="3442"/>
                </a:lnTo>
                <a:lnTo>
                  <a:pt x="10954" y="3442"/>
                </a:lnTo>
                <a:lnTo>
                  <a:pt x="10960" y="3438"/>
                </a:lnTo>
                <a:lnTo>
                  <a:pt x="10966" y="3436"/>
                </a:lnTo>
                <a:lnTo>
                  <a:pt x="10968" y="3434"/>
                </a:lnTo>
                <a:lnTo>
                  <a:pt x="10972" y="3436"/>
                </a:lnTo>
                <a:lnTo>
                  <a:pt x="10976" y="3438"/>
                </a:lnTo>
                <a:lnTo>
                  <a:pt x="10978" y="3442"/>
                </a:lnTo>
                <a:lnTo>
                  <a:pt x="10980" y="3444"/>
                </a:lnTo>
                <a:lnTo>
                  <a:pt x="10984" y="3448"/>
                </a:lnTo>
                <a:lnTo>
                  <a:pt x="10988" y="3448"/>
                </a:lnTo>
                <a:lnTo>
                  <a:pt x="10992" y="3448"/>
                </a:lnTo>
                <a:lnTo>
                  <a:pt x="10998" y="3450"/>
                </a:lnTo>
                <a:lnTo>
                  <a:pt x="11010" y="3454"/>
                </a:lnTo>
                <a:lnTo>
                  <a:pt x="11016" y="3458"/>
                </a:lnTo>
                <a:lnTo>
                  <a:pt x="11020" y="3458"/>
                </a:lnTo>
                <a:lnTo>
                  <a:pt x="11020" y="3456"/>
                </a:lnTo>
                <a:lnTo>
                  <a:pt x="11020" y="3452"/>
                </a:lnTo>
                <a:lnTo>
                  <a:pt x="11016" y="3444"/>
                </a:lnTo>
                <a:lnTo>
                  <a:pt x="11008" y="3436"/>
                </a:lnTo>
                <a:lnTo>
                  <a:pt x="11002" y="3430"/>
                </a:lnTo>
                <a:lnTo>
                  <a:pt x="11000" y="3424"/>
                </a:lnTo>
                <a:lnTo>
                  <a:pt x="10996" y="3420"/>
                </a:lnTo>
                <a:lnTo>
                  <a:pt x="10988" y="3412"/>
                </a:lnTo>
                <a:lnTo>
                  <a:pt x="10980" y="3406"/>
                </a:lnTo>
                <a:lnTo>
                  <a:pt x="10980" y="3400"/>
                </a:lnTo>
                <a:lnTo>
                  <a:pt x="10978" y="3390"/>
                </a:lnTo>
                <a:lnTo>
                  <a:pt x="10978" y="3384"/>
                </a:lnTo>
                <a:lnTo>
                  <a:pt x="10974" y="3376"/>
                </a:lnTo>
                <a:lnTo>
                  <a:pt x="10970" y="3366"/>
                </a:lnTo>
                <a:lnTo>
                  <a:pt x="10966" y="3356"/>
                </a:lnTo>
                <a:lnTo>
                  <a:pt x="10962" y="3338"/>
                </a:lnTo>
                <a:lnTo>
                  <a:pt x="10958" y="3328"/>
                </a:lnTo>
                <a:lnTo>
                  <a:pt x="10954" y="3320"/>
                </a:lnTo>
                <a:lnTo>
                  <a:pt x="10948" y="3314"/>
                </a:lnTo>
                <a:lnTo>
                  <a:pt x="10940" y="3310"/>
                </a:lnTo>
                <a:lnTo>
                  <a:pt x="10934" y="3308"/>
                </a:lnTo>
                <a:lnTo>
                  <a:pt x="10928" y="3304"/>
                </a:lnTo>
                <a:lnTo>
                  <a:pt x="10924" y="3298"/>
                </a:lnTo>
                <a:lnTo>
                  <a:pt x="10922" y="3294"/>
                </a:lnTo>
                <a:lnTo>
                  <a:pt x="10920" y="3294"/>
                </a:lnTo>
                <a:lnTo>
                  <a:pt x="10914" y="3294"/>
                </a:lnTo>
                <a:lnTo>
                  <a:pt x="10910" y="3294"/>
                </a:lnTo>
                <a:lnTo>
                  <a:pt x="10910" y="3290"/>
                </a:lnTo>
                <a:lnTo>
                  <a:pt x="10912" y="3284"/>
                </a:lnTo>
                <a:lnTo>
                  <a:pt x="10916" y="3276"/>
                </a:lnTo>
                <a:lnTo>
                  <a:pt x="10926" y="3258"/>
                </a:lnTo>
                <a:lnTo>
                  <a:pt x="10932" y="3252"/>
                </a:lnTo>
                <a:lnTo>
                  <a:pt x="10936" y="3248"/>
                </a:lnTo>
                <a:lnTo>
                  <a:pt x="10942" y="3244"/>
                </a:lnTo>
                <a:lnTo>
                  <a:pt x="10944" y="3242"/>
                </a:lnTo>
                <a:lnTo>
                  <a:pt x="10946" y="3238"/>
                </a:lnTo>
                <a:lnTo>
                  <a:pt x="10950" y="3232"/>
                </a:lnTo>
                <a:lnTo>
                  <a:pt x="10952" y="3230"/>
                </a:lnTo>
                <a:lnTo>
                  <a:pt x="10952" y="3228"/>
                </a:lnTo>
                <a:lnTo>
                  <a:pt x="10950" y="3224"/>
                </a:lnTo>
                <a:lnTo>
                  <a:pt x="10948" y="3220"/>
                </a:lnTo>
                <a:lnTo>
                  <a:pt x="10948" y="3218"/>
                </a:lnTo>
                <a:lnTo>
                  <a:pt x="10950" y="3216"/>
                </a:lnTo>
                <a:lnTo>
                  <a:pt x="10952" y="3216"/>
                </a:lnTo>
                <a:lnTo>
                  <a:pt x="10954" y="3216"/>
                </a:lnTo>
                <a:lnTo>
                  <a:pt x="10956" y="3220"/>
                </a:lnTo>
                <a:lnTo>
                  <a:pt x="10956" y="3222"/>
                </a:lnTo>
                <a:lnTo>
                  <a:pt x="10958" y="3224"/>
                </a:lnTo>
                <a:lnTo>
                  <a:pt x="10960" y="3224"/>
                </a:lnTo>
                <a:lnTo>
                  <a:pt x="10966" y="3222"/>
                </a:lnTo>
                <a:lnTo>
                  <a:pt x="10968" y="3220"/>
                </a:lnTo>
                <a:lnTo>
                  <a:pt x="10970" y="3218"/>
                </a:lnTo>
                <a:lnTo>
                  <a:pt x="10972" y="3212"/>
                </a:lnTo>
                <a:lnTo>
                  <a:pt x="10974" y="3208"/>
                </a:lnTo>
                <a:lnTo>
                  <a:pt x="10976" y="3206"/>
                </a:lnTo>
                <a:lnTo>
                  <a:pt x="10978" y="3206"/>
                </a:lnTo>
                <a:lnTo>
                  <a:pt x="10980" y="3206"/>
                </a:lnTo>
                <a:lnTo>
                  <a:pt x="10982" y="3206"/>
                </a:lnTo>
                <a:lnTo>
                  <a:pt x="10984" y="3202"/>
                </a:lnTo>
                <a:lnTo>
                  <a:pt x="10988" y="3196"/>
                </a:lnTo>
                <a:lnTo>
                  <a:pt x="10994" y="3190"/>
                </a:lnTo>
                <a:lnTo>
                  <a:pt x="11002" y="3186"/>
                </a:lnTo>
                <a:lnTo>
                  <a:pt x="11006" y="3186"/>
                </a:lnTo>
                <a:lnTo>
                  <a:pt x="11010" y="3186"/>
                </a:lnTo>
                <a:lnTo>
                  <a:pt x="11016" y="3180"/>
                </a:lnTo>
                <a:lnTo>
                  <a:pt x="11022" y="3176"/>
                </a:lnTo>
                <a:lnTo>
                  <a:pt x="11024" y="3176"/>
                </a:lnTo>
                <a:lnTo>
                  <a:pt x="11026" y="3178"/>
                </a:lnTo>
                <a:lnTo>
                  <a:pt x="11028" y="3176"/>
                </a:lnTo>
                <a:lnTo>
                  <a:pt x="11030" y="3176"/>
                </a:lnTo>
                <a:lnTo>
                  <a:pt x="11032" y="3176"/>
                </a:lnTo>
                <a:lnTo>
                  <a:pt x="11032" y="3180"/>
                </a:lnTo>
                <a:lnTo>
                  <a:pt x="11032" y="3182"/>
                </a:lnTo>
                <a:lnTo>
                  <a:pt x="11034" y="3182"/>
                </a:lnTo>
                <a:lnTo>
                  <a:pt x="11036" y="3182"/>
                </a:lnTo>
                <a:lnTo>
                  <a:pt x="11042" y="3182"/>
                </a:lnTo>
                <a:lnTo>
                  <a:pt x="11046" y="3180"/>
                </a:lnTo>
                <a:lnTo>
                  <a:pt x="11046" y="3178"/>
                </a:lnTo>
                <a:lnTo>
                  <a:pt x="11046" y="3174"/>
                </a:lnTo>
                <a:lnTo>
                  <a:pt x="11044" y="3172"/>
                </a:lnTo>
                <a:lnTo>
                  <a:pt x="11044" y="3168"/>
                </a:lnTo>
                <a:lnTo>
                  <a:pt x="11046" y="3164"/>
                </a:lnTo>
                <a:lnTo>
                  <a:pt x="11050" y="3160"/>
                </a:lnTo>
                <a:lnTo>
                  <a:pt x="11052" y="3156"/>
                </a:lnTo>
                <a:lnTo>
                  <a:pt x="11052" y="3154"/>
                </a:lnTo>
                <a:lnTo>
                  <a:pt x="11046" y="3152"/>
                </a:lnTo>
                <a:lnTo>
                  <a:pt x="11038" y="3148"/>
                </a:lnTo>
                <a:lnTo>
                  <a:pt x="11032" y="3146"/>
                </a:lnTo>
                <a:lnTo>
                  <a:pt x="11028" y="3142"/>
                </a:lnTo>
                <a:lnTo>
                  <a:pt x="11026" y="3144"/>
                </a:lnTo>
                <a:lnTo>
                  <a:pt x="11024" y="3146"/>
                </a:lnTo>
                <a:lnTo>
                  <a:pt x="11020" y="3148"/>
                </a:lnTo>
                <a:lnTo>
                  <a:pt x="11014" y="3148"/>
                </a:lnTo>
                <a:lnTo>
                  <a:pt x="11006" y="3146"/>
                </a:lnTo>
                <a:lnTo>
                  <a:pt x="11002" y="3144"/>
                </a:lnTo>
                <a:lnTo>
                  <a:pt x="11000" y="3142"/>
                </a:lnTo>
                <a:lnTo>
                  <a:pt x="10996" y="3142"/>
                </a:lnTo>
                <a:lnTo>
                  <a:pt x="10992" y="3142"/>
                </a:lnTo>
                <a:lnTo>
                  <a:pt x="10990" y="3140"/>
                </a:lnTo>
                <a:lnTo>
                  <a:pt x="10988" y="3138"/>
                </a:lnTo>
                <a:lnTo>
                  <a:pt x="10984" y="3132"/>
                </a:lnTo>
                <a:lnTo>
                  <a:pt x="10982" y="3130"/>
                </a:lnTo>
                <a:lnTo>
                  <a:pt x="10978" y="3130"/>
                </a:lnTo>
                <a:lnTo>
                  <a:pt x="10968" y="3130"/>
                </a:lnTo>
                <a:lnTo>
                  <a:pt x="10960" y="3134"/>
                </a:lnTo>
                <a:lnTo>
                  <a:pt x="10956" y="3140"/>
                </a:lnTo>
                <a:lnTo>
                  <a:pt x="10950" y="3146"/>
                </a:lnTo>
                <a:lnTo>
                  <a:pt x="10944" y="3150"/>
                </a:lnTo>
                <a:lnTo>
                  <a:pt x="10940" y="3152"/>
                </a:lnTo>
                <a:lnTo>
                  <a:pt x="10938" y="3154"/>
                </a:lnTo>
                <a:lnTo>
                  <a:pt x="10938" y="3156"/>
                </a:lnTo>
                <a:lnTo>
                  <a:pt x="10940" y="3162"/>
                </a:lnTo>
                <a:lnTo>
                  <a:pt x="10938" y="3164"/>
                </a:lnTo>
                <a:lnTo>
                  <a:pt x="10932" y="3166"/>
                </a:lnTo>
                <a:lnTo>
                  <a:pt x="10920" y="3166"/>
                </a:lnTo>
                <a:lnTo>
                  <a:pt x="10914" y="3166"/>
                </a:lnTo>
                <a:lnTo>
                  <a:pt x="10910" y="3164"/>
                </a:lnTo>
                <a:lnTo>
                  <a:pt x="10906" y="3160"/>
                </a:lnTo>
                <a:lnTo>
                  <a:pt x="10904" y="3156"/>
                </a:lnTo>
                <a:lnTo>
                  <a:pt x="10902" y="3144"/>
                </a:lnTo>
                <a:lnTo>
                  <a:pt x="10902" y="3140"/>
                </a:lnTo>
                <a:lnTo>
                  <a:pt x="10906" y="3138"/>
                </a:lnTo>
                <a:lnTo>
                  <a:pt x="10906" y="3134"/>
                </a:lnTo>
                <a:lnTo>
                  <a:pt x="10906" y="3130"/>
                </a:lnTo>
                <a:lnTo>
                  <a:pt x="10904" y="3120"/>
                </a:lnTo>
                <a:lnTo>
                  <a:pt x="10896" y="3112"/>
                </a:lnTo>
                <a:lnTo>
                  <a:pt x="10894" y="3110"/>
                </a:lnTo>
                <a:lnTo>
                  <a:pt x="10890" y="3112"/>
                </a:lnTo>
                <a:lnTo>
                  <a:pt x="10884" y="3114"/>
                </a:lnTo>
                <a:lnTo>
                  <a:pt x="10876" y="3114"/>
                </a:lnTo>
                <a:lnTo>
                  <a:pt x="10868" y="3112"/>
                </a:lnTo>
                <a:lnTo>
                  <a:pt x="10864" y="3110"/>
                </a:lnTo>
                <a:lnTo>
                  <a:pt x="10864" y="3108"/>
                </a:lnTo>
                <a:lnTo>
                  <a:pt x="10860" y="3106"/>
                </a:lnTo>
                <a:lnTo>
                  <a:pt x="10854" y="3102"/>
                </a:lnTo>
                <a:lnTo>
                  <a:pt x="10850" y="3098"/>
                </a:lnTo>
                <a:lnTo>
                  <a:pt x="10846" y="3090"/>
                </a:lnTo>
                <a:lnTo>
                  <a:pt x="10846" y="3080"/>
                </a:lnTo>
                <a:lnTo>
                  <a:pt x="10848" y="3072"/>
                </a:lnTo>
                <a:lnTo>
                  <a:pt x="10850" y="3066"/>
                </a:lnTo>
                <a:lnTo>
                  <a:pt x="10852" y="3062"/>
                </a:lnTo>
                <a:lnTo>
                  <a:pt x="10854" y="3056"/>
                </a:lnTo>
                <a:lnTo>
                  <a:pt x="10858" y="3054"/>
                </a:lnTo>
                <a:lnTo>
                  <a:pt x="10864" y="3054"/>
                </a:lnTo>
                <a:lnTo>
                  <a:pt x="10872" y="3060"/>
                </a:lnTo>
                <a:lnTo>
                  <a:pt x="10874" y="3062"/>
                </a:lnTo>
                <a:lnTo>
                  <a:pt x="10876" y="3064"/>
                </a:lnTo>
                <a:lnTo>
                  <a:pt x="10880" y="3060"/>
                </a:lnTo>
                <a:lnTo>
                  <a:pt x="10886" y="3056"/>
                </a:lnTo>
                <a:lnTo>
                  <a:pt x="10888" y="3056"/>
                </a:lnTo>
                <a:lnTo>
                  <a:pt x="10892" y="3056"/>
                </a:lnTo>
                <a:lnTo>
                  <a:pt x="10900" y="3056"/>
                </a:lnTo>
                <a:lnTo>
                  <a:pt x="10906" y="3052"/>
                </a:lnTo>
                <a:lnTo>
                  <a:pt x="10912" y="3046"/>
                </a:lnTo>
                <a:lnTo>
                  <a:pt x="10914" y="3036"/>
                </a:lnTo>
                <a:lnTo>
                  <a:pt x="10916" y="3030"/>
                </a:lnTo>
                <a:lnTo>
                  <a:pt x="10920" y="3024"/>
                </a:lnTo>
                <a:lnTo>
                  <a:pt x="10932" y="3014"/>
                </a:lnTo>
                <a:lnTo>
                  <a:pt x="10948" y="3006"/>
                </a:lnTo>
                <a:lnTo>
                  <a:pt x="10958" y="3000"/>
                </a:lnTo>
                <a:lnTo>
                  <a:pt x="10964" y="2998"/>
                </a:lnTo>
                <a:lnTo>
                  <a:pt x="10966" y="2992"/>
                </a:lnTo>
                <a:lnTo>
                  <a:pt x="10970" y="2986"/>
                </a:lnTo>
                <a:lnTo>
                  <a:pt x="10976" y="2978"/>
                </a:lnTo>
                <a:lnTo>
                  <a:pt x="10982" y="2970"/>
                </a:lnTo>
                <a:lnTo>
                  <a:pt x="10984" y="2966"/>
                </a:lnTo>
                <a:lnTo>
                  <a:pt x="10984" y="2964"/>
                </a:lnTo>
                <a:lnTo>
                  <a:pt x="10988" y="2960"/>
                </a:lnTo>
                <a:lnTo>
                  <a:pt x="10992" y="2958"/>
                </a:lnTo>
                <a:lnTo>
                  <a:pt x="10996" y="2958"/>
                </a:lnTo>
                <a:lnTo>
                  <a:pt x="11002" y="2960"/>
                </a:lnTo>
                <a:lnTo>
                  <a:pt x="11008" y="2962"/>
                </a:lnTo>
                <a:lnTo>
                  <a:pt x="11010" y="2962"/>
                </a:lnTo>
                <a:lnTo>
                  <a:pt x="11012" y="2960"/>
                </a:lnTo>
                <a:lnTo>
                  <a:pt x="11016" y="2958"/>
                </a:lnTo>
                <a:lnTo>
                  <a:pt x="11018" y="2960"/>
                </a:lnTo>
                <a:lnTo>
                  <a:pt x="11020" y="2964"/>
                </a:lnTo>
                <a:lnTo>
                  <a:pt x="11026" y="2970"/>
                </a:lnTo>
                <a:lnTo>
                  <a:pt x="11032" y="2976"/>
                </a:lnTo>
                <a:lnTo>
                  <a:pt x="11034" y="2982"/>
                </a:lnTo>
                <a:lnTo>
                  <a:pt x="11032" y="2988"/>
                </a:lnTo>
                <a:lnTo>
                  <a:pt x="11026" y="3000"/>
                </a:lnTo>
                <a:lnTo>
                  <a:pt x="11022" y="3006"/>
                </a:lnTo>
                <a:lnTo>
                  <a:pt x="11016" y="3010"/>
                </a:lnTo>
                <a:lnTo>
                  <a:pt x="11008" y="3016"/>
                </a:lnTo>
                <a:lnTo>
                  <a:pt x="11004" y="3020"/>
                </a:lnTo>
                <a:lnTo>
                  <a:pt x="11002" y="3022"/>
                </a:lnTo>
                <a:lnTo>
                  <a:pt x="11004" y="3024"/>
                </a:lnTo>
                <a:lnTo>
                  <a:pt x="11004" y="3026"/>
                </a:lnTo>
                <a:lnTo>
                  <a:pt x="11002" y="3028"/>
                </a:lnTo>
                <a:lnTo>
                  <a:pt x="10998" y="3032"/>
                </a:lnTo>
                <a:lnTo>
                  <a:pt x="10994" y="3034"/>
                </a:lnTo>
                <a:lnTo>
                  <a:pt x="10992" y="3036"/>
                </a:lnTo>
                <a:lnTo>
                  <a:pt x="10994" y="3036"/>
                </a:lnTo>
                <a:lnTo>
                  <a:pt x="11000" y="3038"/>
                </a:lnTo>
                <a:lnTo>
                  <a:pt x="11004" y="3044"/>
                </a:lnTo>
                <a:lnTo>
                  <a:pt x="11010" y="3050"/>
                </a:lnTo>
                <a:lnTo>
                  <a:pt x="11010" y="3054"/>
                </a:lnTo>
                <a:lnTo>
                  <a:pt x="11010" y="3058"/>
                </a:lnTo>
                <a:lnTo>
                  <a:pt x="11008" y="3062"/>
                </a:lnTo>
                <a:lnTo>
                  <a:pt x="11004" y="3062"/>
                </a:lnTo>
                <a:lnTo>
                  <a:pt x="11000" y="3060"/>
                </a:lnTo>
                <a:lnTo>
                  <a:pt x="10998" y="3062"/>
                </a:lnTo>
                <a:lnTo>
                  <a:pt x="10996" y="3064"/>
                </a:lnTo>
                <a:lnTo>
                  <a:pt x="10994" y="3068"/>
                </a:lnTo>
                <a:lnTo>
                  <a:pt x="10992" y="3068"/>
                </a:lnTo>
                <a:lnTo>
                  <a:pt x="10990" y="3068"/>
                </a:lnTo>
                <a:lnTo>
                  <a:pt x="10988" y="3074"/>
                </a:lnTo>
                <a:lnTo>
                  <a:pt x="10988" y="3078"/>
                </a:lnTo>
                <a:lnTo>
                  <a:pt x="10990" y="3080"/>
                </a:lnTo>
                <a:lnTo>
                  <a:pt x="10992" y="3082"/>
                </a:lnTo>
                <a:lnTo>
                  <a:pt x="10994" y="3080"/>
                </a:lnTo>
                <a:lnTo>
                  <a:pt x="11000" y="3076"/>
                </a:lnTo>
                <a:lnTo>
                  <a:pt x="11008" y="3074"/>
                </a:lnTo>
                <a:lnTo>
                  <a:pt x="11014" y="3072"/>
                </a:lnTo>
                <a:lnTo>
                  <a:pt x="11014" y="3070"/>
                </a:lnTo>
                <a:lnTo>
                  <a:pt x="11012" y="3068"/>
                </a:lnTo>
                <a:lnTo>
                  <a:pt x="11012" y="3066"/>
                </a:lnTo>
                <a:lnTo>
                  <a:pt x="11016" y="3066"/>
                </a:lnTo>
                <a:lnTo>
                  <a:pt x="11020" y="3066"/>
                </a:lnTo>
                <a:lnTo>
                  <a:pt x="11026" y="3064"/>
                </a:lnTo>
                <a:lnTo>
                  <a:pt x="11030" y="3056"/>
                </a:lnTo>
                <a:lnTo>
                  <a:pt x="11036" y="3048"/>
                </a:lnTo>
                <a:lnTo>
                  <a:pt x="11040" y="3042"/>
                </a:lnTo>
                <a:lnTo>
                  <a:pt x="11044" y="3040"/>
                </a:lnTo>
                <a:lnTo>
                  <a:pt x="11050" y="3036"/>
                </a:lnTo>
                <a:lnTo>
                  <a:pt x="11054" y="3032"/>
                </a:lnTo>
                <a:lnTo>
                  <a:pt x="11056" y="3032"/>
                </a:lnTo>
                <a:lnTo>
                  <a:pt x="11064" y="3030"/>
                </a:lnTo>
                <a:lnTo>
                  <a:pt x="11072" y="3028"/>
                </a:lnTo>
                <a:lnTo>
                  <a:pt x="11074" y="3028"/>
                </a:lnTo>
                <a:lnTo>
                  <a:pt x="11076" y="3024"/>
                </a:lnTo>
                <a:lnTo>
                  <a:pt x="11080" y="3020"/>
                </a:lnTo>
                <a:lnTo>
                  <a:pt x="11082" y="3022"/>
                </a:lnTo>
                <a:lnTo>
                  <a:pt x="11086" y="3022"/>
                </a:lnTo>
                <a:lnTo>
                  <a:pt x="11088" y="3020"/>
                </a:lnTo>
                <a:lnTo>
                  <a:pt x="11090" y="3018"/>
                </a:lnTo>
                <a:lnTo>
                  <a:pt x="11094" y="3018"/>
                </a:lnTo>
                <a:lnTo>
                  <a:pt x="11100" y="3018"/>
                </a:lnTo>
                <a:lnTo>
                  <a:pt x="11110" y="3018"/>
                </a:lnTo>
                <a:lnTo>
                  <a:pt x="11114" y="3014"/>
                </a:lnTo>
                <a:lnTo>
                  <a:pt x="11120" y="3010"/>
                </a:lnTo>
                <a:lnTo>
                  <a:pt x="11120" y="3008"/>
                </a:lnTo>
                <a:lnTo>
                  <a:pt x="11120" y="3010"/>
                </a:lnTo>
                <a:lnTo>
                  <a:pt x="11122" y="3018"/>
                </a:lnTo>
                <a:lnTo>
                  <a:pt x="11126" y="3024"/>
                </a:lnTo>
                <a:lnTo>
                  <a:pt x="11130" y="3028"/>
                </a:lnTo>
                <a:lnTo>
                  <a:pt x="11132" y="3028"/>
                </a:lnTo>
                <a:lnTo>
                  <a:pt x="11136" y="3028"/>
                </a:lnTo>
                <a:lnTo>
                  <a:pt x="11138" y="3026"/>
                </a:lnTo>
                <a:lnTo>
                  <a:pt x="11142" y="3026"/>
                </a:lnTo>
                <a:lnTo>
                  <a:pt x="11152" y="3032"/>
                </a:lnTo>
                <a:lnTo>
                  <a:pt x="11156" y="3036"/>
                </a:lnTo>
                <a:lnTo>
                  <a:pt x="11160" y="3040"/>
                </a:lnTo>
                <a:lnTo>
                  <a:pt x="11162" y="3044"/>
                </a:lnTo>
                <a:lnTo>
                  <a:pt x="11160" y="3050"/>
                </a:lnTo>
                <a:lnTo>
                  <a:pt x="11152" y="3068"/>
                </a:lnTo>
                <a:lnTo>
                  <a:pt x="11150" y="3074"/>
                </a:lnTo>
                <a:lnTo>
                  <a:pt x="11150" y="3078"/>
                </a:lnTo>
                <a:lnTo>
                  <a:pt x="11152" y="3080"/>
                </a:lnTo>
                <a:lnTo>
                  <a:pt x="11154" y="3084"/>
                </a:lnTo>
                <a:lnTo>
                  <a:pt x="11150" y="3086"/>
                </a:lnTo>
                <a:lnTo>
                  <a:pt x="11146" y="3090"/>
                </a:lnTo>
                <a:lnTo>
                  <a:pt x="11142" y="3100"/>
                </a:lnTo>
                <a:lnTo>
                  <a:pt x="11140" y="3104"/>
                </a:lnTo>
                <a:lnTo>
                  <a:pt x="11136" y="3108"/>
                </a:lnTo>
                <a:lnTo>
                  <a:pt x="11132" y="3112"/>
                </a:lnTo>
                <a:lnTo>
                  <a:pt x="11130" y="3114"/>
                </a:lnTo>
                <a:lnTo>
                  <a:pt x="11132" y="3114"/>
                </a:lnTo>
                <a:lnTo>
                  <a:pt x="11140" y="3116"/>
                </a:lnTo>
                <a:lnTo>
                  <a:pt x="11146" y="3116"/>
                </a:lnTo>
                <a:lnTo>
                  <a:pt x="11148" y="3118"/>
                </a:lnTo>
                <a:lnTo>
                  <a:pt x="11148" y="3120"/>
                </a:lnTo>
                <a:lnTo>
                  <a:pt x="11146" y="3122"/>
                </a:lnTo>
                <a:lnTo>
                  <a:pt x="11144" y="3124"/>
                </a:lnTo>
                <a:lnTo>
                  <a:pt x="11144" y="3126"/>
                </a:lnTo>
                <a:lnTo>
                  <a:pt x="11150" y="3126"/>
                </a:lnTo>
                <a:lnTo>
                  <a:pt x="11156" y="3128"/>
                </a:lnTo>
                <a:lnTo>
                  <a:pt x="11158" y="3130"/>
                </a:lnTo>
                <a:lnTo>
                  <a:pt x="11160" y="3132"/>
                </a:lnTo>
                <a:lnTo>
                  <a:pt x="11158" y="3134"/>
                </a:lnTo>
                <a:lnTo>
                  <a:pt x="11158" y="3136"/>
                </a:lnTo>
                <a:lnTo>
                  <a:pt x="11164" y="3136"/>
                </a:lnTo>
                <a:lnTo>
                  <a:pt x="11166" y="3132"/>
                </a:lnTo>
                <a:lnTo>
                  <a:pt x="11168" y="3130"/>
                </a:lnTo>
                <a:lnTo>
                  <a:pt x="11170" y="3124"/>
                </a:lnTo>
                <a:lnTo>
                  <a:pt x="11172" y="3122"/>
                </a:lnTo>
                <a:lnTo>
                  <a:pt x="11174" y="3122"/>
                </a:lnTo>
                <a:lnTo>
                  <a:pt x="11180" y="3124"/>
                </a:lnTo>
                <a:lnTo>
                  <a:pt x="11190" y="3134"/>
                </a:lnTo>
                <a:lnTo>
                  <a:pt x="11190" y="3132"/>
                </a:lnTo>
                <a:lnTo>
                  <a:pt x="11192" y="3128"/>
                </a:lnTo>
                <a:lnTo>
                  <a:pt x="11194" y="3126"/>
                </a:lnTo>
                <a:lnTo>
                  <a:pt x="11196" y="3126"/>
                </a:lnTo>
                <a:lnTo>
                  <a:pt x="11200" y="3128"/>
                </a:lnTo>
                <a:lnTo>
                  <a:pt x="11206" y="3128"/>
                </a:lnTo>
                <a:lnTo>
                  <a:pt x="11214" y="3128"/>
                </a:lnTo>
                <a:lnTo>
                  <a:pt x="11214" y="3134"/>
                </a:lnTo>
                <a:lnTo>
                  <a:pt x="11212" y="3134"/>
                </a:lnTo>
                <a:lnTo>
                  <a:pt x="11210" y="3134"/>
                </a:lnTo>
                <a:lnTo>
                  <a:pt x="11208" y="3136"/>
                </a:lnTo>
                <a:lnTo>
                  <a:pt x="11210" y="3142"/>
                </a:lnTo>
                <a:lnTo>
                  <a:pt x="11212" y="3148"/>
                </a:lnTo>
                <a:lnTo>
                  <a:pt x="11214" y="3154"/>
                </a:lnTo>
                <a:lnTo>
                  <a:pt x="11214" y="3156"/>
                </a:lnTo>
                <a:lnTo>
                  <a:pt x="11214" y="3160"/>
                </a:lnTo>
                <a:lnTo>
                  <a:pt x="11212" y="3162"/>
                </a:lnTo>
                <a:lnTo>
                  <a:pt x="11212" y="3164"/>
                </a:lnTo>
                <a:lnTo>
                  <a:pt x="11216" y="3168"/>
                </a:lnTo>
                <a:lnTo>
                  <a:pt x="11220" y="3174"/>
                </a:lnTo>
                <a:lnTo>
                  <a:pt x="11222" y="3176"/>
                </a:lnTo>
                <a:lnTo>
                  <a:pt x="11222" y="3178"/>
                </a:lnTo>
                <a:lnTo>
                  <a:pt x="11220" y="3182"/>
                </a:lnTo>
                <a:lnTo>
                  <a:pt x="11220" y="3180"/>
                </a:lnTo>
                <a:lnTo>
                  <a:pt x="11216" y="3176"/>
                </a:lnTo>
                <a:lnTo>
                  <a:pt x="11214" y="3174"/>
                </a:lnTo>
                <a:lnTo>
                  <a:pt x="11210" y="3172"/>
                </a:lnTo>
                <a:lnTo>
                  <a:pt x="11200" y="3172"/>
                </a:lnTo>
                <a:lnTo>
                  <a:pt x="11198" y="3174"/>
                </a:lnTo>
                <a:lnTo>
                  <a:pt x="11200" y="3176"/>
                </a:lnTo>
                <a:lnTo>
                  <a:pt x="11200" y="3180"/>
                </a:lnTo>
                <a:lnTo>
                  <a:pt x="11198" y="3182"/>
                </a:lnTo>
                <a:lnTo>
                  <a:pt x="11196" y="3180"/>
                </a:lnTo>
                <a:lnTo>
                  <a:pt x="11194" y="3180"/>
                </a:lnTo>
                <a:lnTo>
                  <a:pt x="11192" y="3182"/>
                </a:lnTo>
                <a:lnTo>
                  <a:pt x="11190" y="3188"/>
                </a:lnTo>
                <a:lnTo>
                  <a:pt x="11192" y="3192"/>
                </a:lnTo>
                <a:lnTo>
                  <a:pt x="11198" y="3192"/>
                </a:lnTo>
                <a:lnTo>
                  <a:pt x="11200" y="3192"/>
                </a:lnTo>
                <a:lnTo>
                  <a:pt x="11204" y="3192"/>
                </a:lnTo>
                <a:lnTo>
                  <a:pt x="11206" y="3196"/>
                </a:lnTo>
                <a:lnTo>
                  <a:pt x="11206" y="3212"/>
                </a:lnTo>
                <a:lnTo>
                  <a:pt x="11206" y="3218"/>
                </a:lnTo>
                <a:lnTo>
                  <a:pt x="11208" y="3222"/>
                </a:lnTo>
                <a:lnTo>
                  <a:pt x="11212" y="3226"/>
                </a:lnTo>
                <a:lnTo>
                  <a:pt x="11212" y="3228"/>
                </a:lnTo>
                <a:lnTo>
                  <a:pt x="11212" y="3230"/>
                </a:lnTo>
                <a:lnTo>
                  <a:pt x="11212" y="3232"/>
                </a:lnTo>
                <a:lnTo>
                  <a:pt x="11216" y="3238"/>
                </a:lnTo>
                <a:lnTo>
                  <a:pt x="11212" y="3240"/>
                </a:lnTo>
                <a:lnTo>
                  <a:pt x="11208" y="3244"/>
                </a:lnTo>
                <a:lnTo>
                  <a:pt x="11204" y="3252"/>
                </a:lnTo>
                <a:lnTo>
                  <a:pt x="11198" y="3270"/>
                </a:lnTo>
                <a:lnTo>
                  <a:pt x="11196" y="3274"/>
                </a:lnTo>
                <a:lnTo>
                  <a:pt x="11196" y="3278"/>
                </a:lnTo>
                <a:lnTo>
                  <a:pt x="11198" y="3280"/>
                </a:lnTo>
                <a:lnTo>
                  <a:pt x="11200" y="3284"/>
                </a:lnTo>
                <a:lnTo>
                  <a:pt x="11200" y="3288"/>
                </a:lnTo>
                <a:lnTo>
                  <a:pt x="11202" y="3292"/>
                </a:lnTo>
                <a:lnTo>
                  <a:pt x="11202" y="3294"/>
                </a:lnTo>
                <a:lnTo>
                  <a:pt x="11200" y="3296"/>
                </a:lnTo>
                <a:lnTo>
                  <a:pt x="11196" y="3296"/>
                </a:lnTo>
                <a:lnTo>
                  <a:pt x="11196" y="3298"/>
                </a:lnTo>
                <a:lnTo>
                  <a:pt x="11198" y="3304"/>
                </a:lnTo>
                <a:lnTo>
                  <a:pt x="11200" y="3304"/>
                </a:lnTo>
                <a:lnTo>
                  <a:pt x="11204" y="3304"/>
                </a:lnTo>
                <a:lnTo>
                  <a:pt x="11204" y="3308"/>
                </a:lnTo>
                <a:lnTo>
                  <a:pt x="11206" y="3314"/>
                </a:lnTo>
                <a:lnTo>
                  <a:pt x="11206" y="3318"/>
                </a:lnTo>
                <a:lnTo>
                  <a:pt x="11210" y="3316"/>
                </a:lnTo>
                <a:lnTo>
                  <a:pt x="11214" y="3310"/>
                </a:lnTo>
                <a:lnTo>
                  <a:pt x="11218" y="3304"/>
                </a:lnTo>
                <a:lnTo>
                  <a:pt x="11218" y="3306"/>
                </a:lnTo>
                <a:lnTo>
                  <a:pt x="11218" y="3310"/>
                </a:lnTo>
                <a:lnTo>
                  <a:pt x="11220" y="3312"/>
                </a:lnTo>
                <a:lnTo>
                  <a:pt x="11222" y="3310"/>
                </a:lnTo>
                <a:lnTo>
                  <a:pt x="11224" y="3306"/>
                </a:lnTo>
                <a:lnTo>
                  <a:pt x="11226" y="3302"/>
                </a:lnTo>
                <a:lnTo>
                  <a:pt x="11230" y="3298"/>
                </a:lnTo>
                <a:lnTo>
                  <a:pt x="11234" y="3294"/>
                </a:lnTo>
                <a:lnTo>
                  <a:pt x="11238" y="3294"/>
                </a:lnTo>
                <a:lnTo>
                  <a:pt x="11238" y="3296"/>
                </a:lnTo>
                <a:lnTo>
                  <a:pt x="11234" y="3300"/>
                </a:lnTo>
                <a:lnTo>
                  <a:pt x="11232" y="3304"/>
                </a:lnTo>
                <a:lnTo>
                  <a:pt x="11234" y="3308"/>
                </a:lnTo>
                <a:lnTo>
                  <a:pt x="11238" y="3310"/>
                </a:lnTo>
                <a:lnTo>
                  <a:pt x="11242" y="3308"/>
                </a:lnTo>
                <a:lnTo>
                  <a:pt x="11244" y="3306"/>
                </a:lnTo>
                <a:lnTo>
                  <a:pt x="11246" y="3302"/>
                </a:lnTo>
                <a:lnTo>
                  <a:pt x="11244" y="3296"/>
                </a:lnTo>
                <a:lnTo>
                  <a:pt x="11242" y="3292"/>
                </a:lnTo>
                <a:lnTo>
                  <a:pt x="11244" y="3290"/>
                </a:lnTo>
                <a:lnTo>
                  <a:pt x="11246" y="3290"/>
                </a:lnTo>
                <a:lnTo>
                  <a:pt x="11248" y="3294"/>
                </a:lnTo>
                <a:lnTo>
                  <a:pt x="11250" y="3300"/>
                </a:lnTo>
                <a:lnTo>
                  <a:pt x="11254" y="3296"/>
                </a:lnTo>
                <a:lnTo>
                  <a:pt x="11256" y="3294"/>
                </a:lnTo>
                <a:lnTo>
                  <a:pt x="11256" y="3292"/>
                </a:lnTo>
                <a:lnTo>
                  <a:pt x="11252" y="3288"/>
                </a:lnTo>
                <a:lnTo>
                  <a:pt x="11250" y="3286"/>
                </a:lnTo>
                <a:lnTo>
                  <a:pt x="11254" y="3284"/>
                </a:lnTo>
                <a:lnTo>
                  <a:pt x="11264" y="3284"/>
                </a:lnTo>
                <a:lnTo>
                  <a:pt x="11272" y="3286"/>
                </a:lnTo>
                <a:lnTo>
                  <a:pt x="11278" y="3288"/>
                </a:lnTo>
                <a:lnTo>
                  <a:pt x="11282" y="3288"/>
                </a:lnTo>
                <a:lnTo>
                  <a:pt x="11284" y="3286"/>
                </a:lnTo>
                <a:lnTo>
                  <a:pt x="11284" y="3284"/>
                </a:lnTo>
                <a:lnTo>
                  <a:pt x="11284" y="3280"/>
                </a:lnTo>
                <a:lnTo>
                  <a:pt x="11288" y="3278"/>
                </a:lnTo>
                <a:lnTo>
                  <a:pt x="11296" y="3276"/>
                </a:lnTo>
                <a:lnTo>
                  <a:pt x="11302" y="3276"/>
                </a:lnTo>
                <a:lnTo>
                  <a:pt x="11306" y="3278"/>
                </a:lnTo>
                <a:lnTo>
                  <a:pt x="11310" y="3276"/>
                </a:lnTo>
                <a:lnTo>
                  <a:pt x="11316" y="3268"/>
                </a:lnTo>
                <a:lnTo>
                  <a:pt x="11322" y="3256"/>
                </a:lnTo>
                <a:lnTo>
                  <a:pt x="11326" y="3244"/>
                </a:lnTo>
                <a:lnTo>
                  <a:pt x="11328" y="3232"/>
                </a:lnTo>
                <a:lnTo>
                  <a:pt x="11328" y="3226"/>
                </a:lnTo>
                <a:lnTo>
                  <a:pt x="11326" y="3226"/>
                </a:lnTo>
                <a:lnTo>
                  <a:pt x="11322" y="3226"/>
                </a:lnTo>
                <a:lnTo>
                  <a:pt x="11322" y="3218"/>
                </a:lnTo>
                <a:lnTo>
                  <a:pt x="11322" y="3208"/>
                </a:lnTo>
                <a:lnTo>
                  <a:pt x="11324" y="3200"/>
                </a:lnTo>
                <a:lnTo>
                  <a:pt x="11324" y="3192"/>
                </a:lnTo>
                <a:lnTo>
                  <a:pt x="11324" y="3180"/>
                </a:lnTo>
                <a:lnTo>
                  <a:pt x="11320" y="3164"/>
                </a:lnTo>
                <a:lnTo>
                  <a:pt x="11314" y="3148"/>
                </a:lnTo>
                <a:lnTo>
                  <a:pt x="11306" y="3134"/>
                </a:lnTo>
                <a:lnTo>
                  <a:pt x="11298" y="3122"/>
                </a:lnTo>
                <a:lnTo>
                  <a:pt x="11292" y="3110"/>
                </a:lnTo>
                <a:lnTo>
                  <a:pt x="11286" y="3100"/>
                </a:lnTo>
                <a:lnTo>
                  <a:pt x="11280" y="3086"/>
                </a:lnTo>
                <a:lnTo>
                  <a:pt x="11278" y="3080"/>
                </a:lnTo>
                <a:lnTo>
                  <a:pt x="11274" y="3078"/>
                </a:lnTo>
                <a:lnTo>
                  <a:pt x="11270" y="3074"/>
                </a:lnTo>
                <a:lnTo>
                  <a:pt x="11262" y="3066"/>
                </a:lnTo>
                <a:lnTo>
                  <a:pt x="11258" y="3060"/>
                </a:lnTo>
                <a:lnTo>
                  <a:pt x="11254" y="3058"/>
                </a:lnTo>
                <a:lnTo>
                  <a:pt x="11248" y="3056"/>
                </a:lnTo>
                <a:lnTo>
                  <a:pt x="11244" y="3054"/>
                </a:lnTo>
                <a:lnTo>
                  <a:pt x="11242" y="3050"/>
                </a:lnTo>
                <a:lnTo>
                  <a:pt x="11242" y="3048"/>
                </a:lnTo>
                <a:lnTo>
                  <a:pt x="11246" y="3048"/>
                </a:lnTo>
                <a:lnTo>
                  <a:pt x="11248" y="3046"/>
                </a:lnTo>
                <a:lnTo>
                  <a:pt x="11248" y="3038"/>
                </a:lnTo>
                <a:lnTo>
                  <a:pt x="11246" y="3030"/>
                </a:lnTo>
                <a:lnTo>
                  <a:pt x="11248" y="3026"/>
                </a:lnTo>
                <a:lnTo>
                  <a:pt x="11248" y="3022"/>
                </a:lnTo>
                <a:lnTo>
                  <a:pt x="11250" y="3020"/>
                </a:lnTo>
                <a:lnTo>
                  <a:pt x="11256" y="3018"/>
                </a:lnTo>
                <a:lnTo>
                  <a:pt x="11260" y="3016"/>
                </a:lnTo>
                <a:lnTo>
                  <a:pt x="11262" y="3012"/>
                </a:lnTo>
                <a:lnTo>
                  <a:pt x="11266" y="3008"/>
                </a:lnTo>
                <a:lnTo>
                  <a:pt x="11268" y="3008"/>
                </a:lnTo>
                <a:lnTo>
                  <a:pt x="11272" y="3008"/>
                </a:lnTo>
                <a:lnTo>
                  <a:pt x="11276" y="3010"/>
                </a:lnTo>
                <a:lnTo>
                  <a:pt x="11280" y="3008"/>
                </a:lnTo>
                <a:lnTo>
                  <a:pt x="11284" y="3006"/>
                </a:lnTo>
                <a:lnTo>
                  <a:pt x="11290" y="3000"/>
                </a:lnTo>
                <a:lnTo>
                  <a:pt x="11314" y="2976"/>
                </a:lnTo>
                <a:lnTo>
                  <a:pt x="11322" y="2968"/>
                </a:lnTo>
                <a:lnTo>
                  <a:pt x="11330" y="2964"/>
                </a:lnTo>
                <a:lnTo>
                  <a:pt x="11334" y="2964"/>
                </a:lnTo>
                <a:lnTo>
                  <a:pt x="11334" y="2960"/>
                </a:lnTo>
                <a:lnTo>
                  <a:pt x="11336" y="2954"/>
                </a:lnTo>
                <a:lnTo>
                  <a:pt x="11336" y="2944"/>
                </a:lnTo>
                <a:lnTo>
                  <a:pt x="11336" y="2938"/>
                </a:lnTo>
                <a:lnTo>
                  <a:pt x="11338" y="2934"/>
                </a:lnTo>
                <a:lnTo>
                  <a:pt x="11336" y="2932"/>
                </a:lnTo>
                <a:lnTo>
                  <a:pt x="11334" y="2928"/>
                </a:lnTo>
                <a:lnTo>
                  <a:pt x="11334" y="2926"/>
                </a:lnTo>
                <a:lnTo>
                  <a:pt x="11334" y="2924"/>
                </a:lnTo>
                <a:lnTo>
                  <a:pt x="11338" y="2914"/>
                </a:lnTo>
                <a:lnTo>
                  <a:pt x="11352" y="2894"/>
                </a:lnTo>
                <a:lnTo>
                  <a:pt x="11362" y="2884"/>
                </a:lnTo>
                <a:lnTo>
                  <a:pt x="11366" y="2882"/>
                </a:lnTo>
                <a:lnTo>
                  <a:pt x="11368" y="2882"/>
                </a:lnTo>
                <a:lnTo>
                  <a:pt x="11372" y="2884"/>
                </a:lnTo>
                <a:lnTo>
                  <a:pt x="11376" y="2882"/>
                </a:lnTo>
                <a:lnTo>
                  <a:pt x="11380" y="2878"/>
                </a:lnTo>
                <a:lnTo>
                  <a:pt x="11382" y="2872"/>
                </a:lnTo>
                <a:lnTo>
                  <a:pt x="11380" y="2866"/>
                </a:lnTo>
                <a:lnTo>
                  <a:pt x="11380" y="2862"/>
                </a:lnTo>
                <a:lnTo>
                  <a:pt x="11386" y="2864"/>
                </a:lnTo>
                <a:lnTo>
                  <a:pt x="11396" y="2864"/>
                </a:lnTo>
                <a:lnTo>
                  <a:pt x="11398" y="2862"/>
                </a:lnTo>
                <a:lnTo>
                  <a:pt x="11402" y="2858"/>
                </a:lnTo>
                <a:lnTo>
                  <a:pt x="11408" y="2848"/>
                </a:lnTo>
                <a:lnTo>
                  <a:pt x="11412" y="2840"/>
                </a:lnTo>
                <a:lnTo>
                  <a:pt x="11414" y="2832"/>
                </a:lnTo>
                <a:lnTo>
                  <a:pt x="11414" y="2828"/>
                </a:lnTo>
                <a:lnTo>
                  <a:pt x="11416" y="2826"/>
                </a:lnTo>
                <a:lnTo>
                  <a:pt x="11420" y="2826"/>
                </a:lnTo>
                <a:lnTo>
                  <a:pt x="11424" y="2826"/>
                </a:lnTo>
                <a:lnTo>
                  <a:pt x="11424" y="2828"/>
                </a:lnTo>
                <a:lnTo>
                  <a:pt x="11424" y="2834"/>
                </a:lnTo>
                <a:lnTo>
                  <a:pt x="11422" y="2836"/>
                </a:lnTo>
                <a:lnTo>
                  <a:pt x="11424" y="2838"/>
                </a:lnTo>
                <a:lnTo>
                  <a:pt x="11426" y="2838"/>
                </a:lnTo>
                <a:lnTo>
                  <a:pt x="11430" y="2834"/>
                </a:lnTo>
                <a:lnTo>
                  <a:pt x="11436" y="2832"/>
                </a:lnTo>
                <a:lnTo>
                  <a:pt x="11438" y="2832"/>
                </a:lnTo>
                <a:lnTo>
                  <a:pt x="11440" y="2834"/>
                </a:lnTo>
                <a:lnTo>
                  <a:pt x="11440" y="2836"/>
                </a:lnTo>
                <a:lnTo>
                  <a:pt x="11440" y="2844"/>
                </a:lnTo>
                <a:lnTo>
                  <a:pt x="11442" y="2848"/>
                </a:lnTo>
                <a:lnTo>
                  <a:pt x="11444" y="2850"/>
                </a:lnTo>
                <a:lnTo>
                  <a:pt x="11458" y="2854"/>
                </a:lnTo>
                <a:lnTo>
                  <a:pt x="11468" y="2860"/>
                </a:lnTo>
                <a:lnTo>
                  <a:pt x="11474" y="2860"/>
                </a:lnTo>
                <a:lnTo>
                  <a:pt x="11478" y="2858"/>
                </a:lnTo>
                <a:lnTo>
                  <a:pt x="11486" y="2854"/>
                </a:lnTo>
                <a:lnTo>
                  <a:pt x="11496" y="2852"/>
                </a:lnTo>
                <a:lnTo>
                  <a:pt x="11506" y="2848"/>
                </a:lnTo>
                <a:lnTo>
                  <a:pt x="11512" y="2844"/>
                </a:lnTo>
                <a:lnTo>
                  <a:pt x="11520" y="2836"/>
                </a:lnTo>
                <a:lnTo>
                  <a:pt x="11536" y="2826"/>
                </a:lnTo>
                <a:lnTo>
                  <a:pt x="11546" y="2820"/>
                </a:lnTo>
                <a:lnTo>
                  <a:pt x="11554" y="2810"/>
                </a:lnTo>
                <a:lnTo>
                  <a:pt x="11574" y="2784"/>
                </a:lnTo>
                <a:lnTo>
                  <a:pt x="11600" y="2748"/>
                </a:lnTo>
                <a:lnTo>
                  <a:pt x="11616" y="2728"/>
                </a:lnTo>
                <a:lnTo>
                  <a:pt x="11638" y="2708"/>
                </a:lnTo>
                <a:lnTo>
                  <a:pt x="11656" y="2686"/>
                </a:lnTo>
                <a:lnTo>
                  <a:pt x="11668" y="2668"/>
                </a:lnTo>
                <a:lnTo>
                  <a:pt x="11678" y="2652"/>
                </a:lnTo>
                <a:lnTo>
                  <a:pt x="11684" y="2638"/>
                </a:lnTo>
                <a:lnTo>
                  <a:pt x="11692" y="2616"/>
                </a:lnTo>
                <a:lnTo>
                  <a:pt x="11696" y="2608"/>
                </a:lnTo>
                <a:lnTo>
                  <a:pt x="11704" y="2600"/>
                </a:lnTo>
                <a:lnTo>
                  <a:pt x="11712" y="2592"/>
                </a:lnTo>
                <a:lnTo>
                  <a:pt x="11716" y="2586"/>
                </a:lnTo>
                <a:lnTo>
                  <a:pt x="11720" y="2576"/>
                </a:lnTo>
                <a:lnTo>
                  <a:pt x="11722" y="2572"/>
                </a:lnTo>
                <a:lnTo>
                  <a:pt x="11726" y="2564"/>
                </a:lnTo>
                <a:lnTo>
                  <a:pt x="11732" y="2556"/>
                </a:lnTo>
                <a:lnTo>
                  <a:pt x="11742" y="2546"/>
                </a:lnTo>
                <a:lnTo>
                  <a:pt x="11748" y="2540"/>
                </a:lnTo>
                <a:lnTo>
                  <a:pt x="11754" y="2532"/>
                </a:lnTo>
                <a:lnTo>
                  <a:pt x="11762" y="2516"/>
                </a:lnTo>
                <a:lnTo>
                  <a:pt x="11768" y="2496"/>
                </a:lnTo>
                <a:lnTo>
                  <a:pt x="11772" y="2476"/>
                </a:lnTo>
                <a:lnTo>
                  <a:pt x="11772" y="2456"/>
                </a:lnTo>
                <a:lnTo>
                  <a:pt x="11772" y="2438"/>
                </a:lnTo>
                <a:lnTo>
                  <a:pt x="11770" y="2422"/>
                </a:lnTo>
                <a:lnTo>
                  <a:pt x="11768" y="2412"/>
                </a:lnTo>
                <a:lnTo>
                  <a:pt x="11768" y="2404"/>
                </a:lnTo>
                <a:lnTo>
                  <a:pt x="11768" y="2398"/>
                </a:lnTo>
                <a:lnTo>
                  <a:pt x="11768" y="2392"/>
                </a:lnTo>
                <a:lnTo>
                  <a:pt x="11770" y="2388"/>
                </a:lnTo>
                <a:lnTo>
                  <a:pt x="11778" y="2376"/>
                </a:lnTo>
                <a:lnTo>
                  <a:pt x="11780" y="2370"/>
                </a:lnTo>
                <a:lnTo>
                  <a:pt x="11784" y="2360"/>
                </a:lnTo>
                <a:lnTo>
                  <a:pt x="11788" y="2350"/>
                </a:lnTo>
                <a:lnTo>
                  <a:pt x="11792" y="2340"/>
                </a:lnTo>
                <a:lnTo>
                  <a:pt x="11804" y="2328"/>
                </a:lnTo>
                <a:lnTo>
                  <a:pt x="11808" y="2322"/>
                </a:lnTo>
                <a:lnTo>
                  <a:pt x="11810" y="2316"/>
                </a:lnTo>
                <a:lnTo>
                  <a:pt x="11810" y="2310"/>
                </a:lnTo>
                <a:lnTo>
                  <a:pt x="11804" y="2304"/>
                </a:lnTo>
                <a:lnTo>
                  <a:pt x="11800" y="2298"/>
                </a:lnTo>
                <a:lnTo>
                  <a:pt x="11798" y="2292"/>
                </a:lnTo>
                <a:lnTo>
                  <a:pt x="11796" y="2288"/>
                </a:lnTo>
                <a:lnTo>
                  <a:pt x="11798" y="2284"/>
                </a:lnTo>
                <a:lnTo>
                  <a:pt x="11800" y="2276"/>
                </a:lnTo>
                <a:lnTo>
                  <a:pt x="11798" y="2272"/>
                </a:lnTo>
                <a:lnTo>
                  <a:pt x="11794" y="2266"/>
                </a:lnTo>
                <a:lnTo>
                  <a:pt x="11792" y="2260"/>
                </a:lnTo>
                <a:lnTo>
                  <a:pt x="11794" y="2258"/>
                </a:lnTo>
                <a:lnTo>
                  <a:pt x="11804" y="2252"/>
                </a:lnTo>
                <a:lnTo>
                  <a:pt x="11808" y="2248"/>
                </a:lnTo>
                <a:lnTo>
                  <a:pt x="11808" y="2246"/>
                </a:lnTo>
                <a:lnTo>
                  <a:pt x="11806" y="2240"/>
                </a:lnTo>
                <a:lnTo>
                  <a:pt x="11798" y="2234"/>
                </a:lnTo>
                <a:lnTo>
                  <a:pt x="11780" y="2220"/>
                </a:lnTo>
                <a:lnTo>
                  <a:pt x="11768" y="2208"/>
                </a:lnTo>
                <a:lnTo>
                  <a:pt x="11752" y="2188"/>
                </a:lnTo>
                <a:lnTo>
                  <a:pt x="11746" y="2186"/>
                </a:lnTo>
                <a:lnTo>
                  <a:pt x="11742" y="2184"/>
                </a:lnTo>
                <a:lnTo>
                  <a:pt x="11732" y="2184"/>
                </a:lnTo>
                <a:lnTo>
                  <a:pt x="11720" y="2186"/>
                </a:lnTo>
                <a:lnTo>
                  <a:pt x="11714" y="2186"/>
                </a:lnTo>
                <a:lnTo>
                  <a:pt x="11708" y="2182"/>
                </a:lnTo>
                <a:lnTo>
                  <a:pt x="11702" y="2182"/>
                </a:lnTo>
                <a:lnTo>
                  <a:pt x="11700" y="2184"/>
                </a:lnTo>
                <a:lnTo>
                  <a:pt x="11696" y="2196"/>
                </a:lnTo>
                <a:lnTo>
                  <a:pt x="11692" y="2202"/>
                </a:lnTo>
                <a:lnTo>
                  <a:pt x="11688" y="2210"/>
                </a:lnTo>
                <a:lnTo>
                  <a:pt x="11680" y="2218"/>
                </a:lnTo>
                <a:lnTo>
                  <a:pt x="11670" y="2222"/>
                </a:lnTo>
                <a:lnTo>
                  <a:pt x="11660" y="2224"/>
                </a:lnTo>
                <a:lnTo>
                  <a:pt x="11656" y="2224"/>
                </a:lnTo>
                <a:lnTo>
                  <a:pt x="11652" y="2224"/>
                </a:lnTo>
                <a:lnTo>
                  <a:pt x="11650" y="2220"/>
                </a:lnTo>
                <a:lnTo>
                  <a:pt x="11650" y="2216"/>
                </a:lnTo>
                <a:lnTo>
                  <a:pt x="11650" y="2212"/>
                </a:lnTo>
                <a:lnTo>
                  <a:pt x="11654" y="2202"/>
                </a:lnTo>
                <a:lnTo>
                  <a:pt x="11658" y="2192"/>
                </a:lnTo>
                <a:lnTo>
                  <a:pt x="11660" y="2184"/>
                </a:lnTo>
                <a:lnTo>
                  <a:pt x="11660" y="2182"/>
                </a:lnTo>
                <a:lnTo>
                  <a:pt x="11658" y="2180"/>
                </a:lnTo>
                <a:lnTo>
                  <a:pt x="11654" y="2180"/>
                </a:lnTo>
                <a:lnTo>
                  <a:pt x="11648" y="2180"/>
                </a:lnTo>
                <a:lnTo>
                  <a:pt x="11638" y="2186"/>
                </a:lnTo>
                <a:lnTo>
                  <a:pt x="11634" y="2190"/>
                </a:lnTo>
                <a:lnTo>
                  <a:pt x="11634" y="2194"/>
                </a:lnTo>
                <a:lnTo>
                  <a:pt x="11636" y="2198"/>
                </a:lnTo>
                <a:lnTo>
                  <a:pt x="11638" y="2202"/>
                </a:lnTo>
                <a:lnTo>
                  <a:pt x="11638" y="2204"/>
                </a:lnTo>
                <a:lnTo>
                  <a:pt x="11634" y="2206"/>
                </a:lnTo>
                <a:lnTo>
                  <a:pt x="11626" y="2208"/>
                </a:lnTo>
                <a:lnTo>
                  <a:pt x="11622" y="2208"/>
                </a:lnTo>
                <a:lnTo>
                  <a:pt x="11618" y="2206"/>
                </a:lnTo>
                <a:lnTo>
                  <a:pt x="11616" y="2204"/>
                </a:lnTo>
                <a:lnTo>
                  <a:pt x="11616" y="2202"/>
                </a:lnTo>
                <a:lnTo>
                  <a:pt x="11618" y="2194"/>
                </a:lnTo>
                <a:lnTo>
                  <a:pt x="11622" y="2186"/>
                </a:lnTo>
                <a:lnTo>
                  <a:pt x="11624" y="2176"/>
                </a:lnTo>
                <a:lnTo>
                  <a:pt x="11624" y="2172"/>
                </a:lnTo>
                <a:lnTo>
                  <a:pt x="11622" y="2168"/>
                </a:lnTo>
                <a:lnTo>
                  <a:pt x="11620" y="2164"/>
                </a:lnTo>
                <a:lnTo>
                  <a:pt x="11616" y="2162"/>
                </a:lnTo>
                <a:lnTo>
                  <a:pt x="11610" y="2160"/>
                </a:lnTo>
                <a:lnTo>
                  <a:pt x="11602" y="2160"/>
                </a:lnTo>
                <a:lnTo>
                  <a:pt x="11584" y="2160"/>
                </a:lnTo>
                <a:lnTo>
                  <a:pt x="11570" y="2160"/>
                </a:lnTo>
                <a:lnTo>
                  <a:pt x="11560" y="2158"/>
                </a:lnTo>
                <a:lnTo>
                  <a:pt x="11556" y="2154"/>
                </a:lnTo>
                <a:lnTo>
                  <a:pt x="11554" y="2150"/>
                </a:lnTo>
                <a:lnTo>
                  <a:pt x="11556" y="2146"/>
                </a:lnTo>
                <a:lnTo>
                  <a:pt x="11562" y="2138"/>
                </a:lnTo>
                <a:lnTo>
                  <a:pt x="11574" y="2126"/>
                </a:lnTo>
                <a:lnTo>
                  <a:pt x="11594" y="2112"/>
                </a:lnTo>
                <a:lnTo>
                  <a:pt x="11634" y="2086"/>
                </a:lnTo>
                <a:lnTo>
                  <a:pt x="11658" y="2068"/>
                </a:lnTo>
                <a:lnTo>
                  <a:pt x="11666" y="2060"/>
                </a:lnTo>
                <a:lnTo>
                  <a:pt x="11672" y="2052"/>
                </a:lnTo>
                <a:lnTo>
                  <a:pt x="11676" y="2042"/>
                </a:lnTo>
                <a:lnTo>
                  <a:pt x="11682" y="2030"/>
                </a:lnTo>
                <a:lnTo>
                  <a:pt x="11690" y="2018"/>
                </a:lnTo>
                <a:lnTo>
                  <a:pt x="11700" y="2008"/>
                </a:lnTo>
                <a:lnTo>
                  <a:pt x="11714" y="1998"/>
                </a:lnTo>
                <a:lnTo>
                  <a:pt x="11728" y="1990"/>
                </a:lnTo>
                <a:lnTo>
                  <a:pt x="11742" y="1982"/>
                </a:lnTo>
                <a:lnTo>
                  <a:pt x="11754" y="1972"/>
                </a:lnTo>
                <a:lnTo>
                  <a:pt x="11766" y="1960"/>
                </a:lnTo>
                <a:lnTo>
                  <a:pt x="11770" y="1952"/>
                </a:lnTo>
                <a:lnTo>
                  <a:pt x="11774" y="1944"/>
                </a:lnTo>
                <a:lnTo>
                  <a:pt x="11782" y="1928"/>
                </a:lnTo>
                <a:lnTo>
                  <a:pt x="11796" y="1912"/>
                </a:lnTo>
                <a:lnTo>
                  <a:pt x="11814" y="1896"/>
                </a:lnTo>
                <a:lnTo>
                  <a:pt x="11834" y="1882"/>
                </a:lnTo>
                <a:lnTo>
                  <a:pt x="11854" y="1870"/>
                </a:lnTo>
                <a:lnTo>
                  <a:pt x="11874" y="1864"/>
                </a:lnTo>
                <a:lnTo>
                  <a:pt x="11894" y="1860"/>
                </a:lnTo>
                <a:lnTo>
                  <a:pt x="11902" y="1860"/>
                </a:lnTo>
                <a:lnTo>
                  <a:pt x="11912" y="1862"/>
                </a:lnTo>
                <a:lnTo>
                  <a:pt x="11926" y="1864"/>
                </a:lnTo>
                <a:lnTo>
                  <a:pt x="11936" y="1866"/>
                </a:lnTo>
                <a:lnTo>
                  <a:pt x="11956" y="1864"/>
                </a:lnTo>
                <a:lnTo>
                  <a:pt x="11970" y="1864"/>
                </a:lnTo>
                <a:lnTo>
                  <a:pt x="11978" y="1866"/>
                </a:lnTo>
                <a:lnTo>
                  <a:pt x="11986" y="1868"/>
                </a:lnTo>
                <a:lnTo>
                  <a:pt x="11994" y="1872"/>
                </a:lnTo>
                <a:lnTo>
                  <a:pt x="11996" y="1872"/>
                </a:lnTo>
                <a:lnTo>
                  <a:pt x="11998" y="1870"/>
                </a:lnTo>
                <a:lnTo>
                  <a:pt x="12002" y="1866"/>
                </a:lnTo>
                <a:lnTo>
                  <a:pt x="12006" y="1862"/>
                </a:lnTo>
                <a:lnTo>
                  <a:pt x="12012" y="1858"/>
                </a:lnTo>
                <a:lnTo>
                  <a:pt x="12024" y="1858"/>
                </a:lnTo>
                <a:lnTo>
                  <a:pt x="12042" y="1860"/>
                </a:lnTo>
                <a:lnTo>
                  <a:pt x="12076" y="1868"/>
                </a:lnTo>
                <a:lnTo>
                  <a:pt x="12088" y="1870"/>
                </a:lnTo>
                <a:lnTo>
                  <a:pt x="12096" y="1870"/>
                </a:lnTo>
                <a:lnTo>
                  <a:pt x="12104" y="1868"/>
                </a:lnTo>
                <a:lnTo>
                  <a:pt x="12108" y="1866"/>
                </a:lnTo>
                <a:lnTo>
                  <a:pt x="12112" y="1858"/>
                </a:lnTo>
                <a:lnTo>
                  <a:pt x="12116" y="1848"/>
                </a:lnTo>
                <a:lnTo>
                  <a:pt x="12118" y="1846"/>
                </a:lnTo>
                <a:lnTo>
                  <a:pt x="12124" y="1844"/>
                </a:lnTo>
                <a:lnTo>
                  <a:pt x="12140" y="1842"/>
                </a:lnTo>
                <a:lnTo>
                  <a:pt x="12160" y="1842"/>
                </a:lnTo>
                <a:lnTo>
                  <a:pt x="12182" y="1844"/>
                </a:lnTo>
                <a:lnTo>
                  <a:pt x="12202" y="1848"/>
                </a:lnTo>
                <a:lnTo>
                  <a:pt x="12210" y="1852"/>
                </a:lnTo>
                <a:lnTo>
                  <a:pt x="12216" y="1854"/>
                </a:lnTo>
                <a:lnTo>
                  <a:pt x="12218" y="1858"/>
                </a:lnTo>
                <a:lnTo>
                  <a:pt x="12220" y="1864"/>
                </a:lnTo>
                <a:lnTo>
                  <a:pt x="12216" y="1870"/>
                </a:lnTo>
                <a:lnTo>
                  <a:pt x="12208" y="1876"/>
                </a:lnTo>
                <a:lnTo>
                  <a:pt x="12202" y="1880"/>
                </a:lnTo>
                <a:lnTo>
                  <a:pt x="12200" y="1884"/>
                </a:lnTo>
                <a:lnTo>
                  <a:pt x="12200" y="1888"/>
                </a:lnTo>
                <a:lnTo>
                  <a:pt x="12202" y="1890"/>
                </a:lnTo>
                <a:lnTo>
                  <a:pt x="12214" y="1890"/>
                </a:lnTo>
                <a:lnTo>
                  <a:pt x="12228" y="1890"/>
                </a:lnTo>
                <a:lnTo>
                  <a:pt x="12246" y="1888"/>
                </a:lnTo>
                <a:lnTo>
                  <a:pt x="12262" y="1884"/>
                </a:lnTo>
                <a:lnTo>
                  <a:pt x="12276" y="1880"/>
                </a:lnTo>
                <a:lnTo>
                  <a:pt x="12282" y="1876"/>
                </a:lnTo>
                <a:lnTo>
                  <a:pt x="12286" y="1870"/>
                </a:lnTo>
                <a:lnTo>
                  <a:pt x="12292" y="1870"/>
                </a:lnTo>
                <a:lnTo>
                  <a:pt x="12298" y="1872"/>
                </a:lnTo>
                <a:lnTo>
                  <a:pt x="12306" y="1878"/>
                </a:lnTo>
                <a:lnTo>
                  <a:pt x="12316" y="1882"/>
                </a:lnTo>
                <a:lnTo>
                  <a:pt x="12326" y="1884"/>
                </a:lnTo>
                <a:lnTo>
                  <a:pt x="12336" y="1882"/>
                </a:lnTo>
                <a:lnTo>
                  <a:pt x="12344" y="1880"/>
                </a:lnTo>
                <a:lnTo>
                  <a:pt x="12350" y="1876"/>
                </a:lnTo>
                <a:lnTo>
                  <a:pt x="12354" y="1870"/>
                </a:lnTo>
                <a:lnTo>
                  <a:pt x="12358" y="1866"/>
                </a:lnTo>
                <a:lnTo>
                  <a:pt x="12356" y="1862"/>
                </a:lnTo>
                <a:lnTo>
                  <a:pt x="12354" y="1858"/>
                </a:lnTo>
                <a:lnTo>
                  <a:pt x="12346" y="1852"/>
                </a:lnTo>
                <a:lnTo>
                  <a:pt x="12336" y="1844"/>
                </a:lnTo>
                <a:lnTo>
                  <a:pt x="12332" y="1840"/>
                </a:lnTo>
                <a:lnTo>
                  <a:pt x="12328" y="1836"/>
                </a:lnTo>
                <a:lnTo>
                  <a:pt x="12326" y="1830"/>
                </a:lnTo>
                <a:lnTo>
                  <a:pt x="12326" y="1824"/>
                </a:lnTo>
                <a:lnTo>
                  <a:pt x="12328" y="1818"/>
                </a:lnTo>
                <a:lnTo>
                  <a:pt x="12334" y="1810"/>
                </a:lnTo>
                <a:lnTo>
                  <a:pt x="12344" y="1802"/>
                </a:lnTo>
                <a:lnTo>
                  <a:pt x="12358" y="1792"/>
                </a:lnTo>
                <a:lnTo>
                  <a:pt x="12384" y="1772"/>
                </a:lnTo>
                <a:lnTo>
                  <a:pt x="12402" y="1756"/>
                </a:lnTo>
                <a:lnTo>
                  <a:pt x="12424" y="1730"/>
                </a:lnTo>
                <a:lnTo>
                  <a:pt x="12434" y="1720"/>
                </a:lnTo>
                <a:lnTo>
                  <a:pt x="12450" y="1714"/>
                </a:lnTo>
                <a:lnTo>
                  <a:pt x="12472" y="1708"/>
                </a:lnTo>
                <a:lnTo>
                  <a:pt x="12504" y="1702"/>
                </a:lnTo>
                <a:lnTo>
                  <a:pt x="12520" y="1702"/>
                </a:lnTo>
                <a:lnTo>
                  <a:pt x="12530" y="1702"/>
                </a:lnTo>
                <a:lnTo>
                  <a:pt x="12540" y="1706"/>
                </a:lnTo>
                <a:lnTo>
                  <a:pt x="12546" y="1712"/>
                </a:lnTo>
                <a:lnTo>
                  <a:pt x="12550" y="1720"/>
                </a:lnTo>
                <a:lnTo>
                  <a:pt x="12552" y="1728"/>
                </a:lnTo>
                <a:lnTo>
                  <a:pt x="12554" y="1744"/>
                </a:lnTo>
                <a:lnTo>
                  <a:pt x="12554" y="1762"/>
                </a:lnTo>
                <a:lnTo>
                  <a:pt x="12554" y="1768"/>
                </a:lnTo>
                <a:lnTo>
                  <a:pt x="12556" y="1774"/>
                </a:lnTo>
                <a:lnTo>
                  <a:pt x="12560" y="1778"/>
                </a:lnTo>
                <a:lnTo>
                  <a:pt x="12566" y="1778"/>
                </a:lnTo>
                <a:lnTo>
                  <a:pt x="12572" y="1778"/>
                </a:lnTo>
                <a:lnTo>
                  <a:pt x="12582" y="1774"/>
                </a:lnTo>
                <a:lnTo>
                  <a:pt x="12604" y="1762"/>
                </a:lnTo>
                <a:lnTo>
                  <a:pt x="12618" y="1750"/>
                </a:lnTo>
                <a:lnTo>
                  <a:pt x="12628" y="1740"/>
                </a:lnTo>
                <a:lnTo>
                  <a:pt x="12634" y="1730"/>
                </a:lnTo>
                <a:lnTo>
                  <a:pt x="12640" y="1724"/>
                </a:lnTo>
                <a:lnTo>
                  <a:pt x="12646" y="1718"/>
                </a:lnTo>
                <a:lnTo>
                  <a:pt x="12654" y="1718"/>
                </a:lnTo>
                <a:lnTo>
                  <a:pt x="12666" y="1720"/>
                </a:lnTo>
                <a:lnTo>
                  <a:pt x="12672" y="1720"/>
                </a:lnTo>
                <a:lnTo>
                  <a:pt x="12676" y="1720"/>
                </a:lnTo>
                <a:lnTo>
                  <a:pt x="12678" y="1716"/>
                </a:lnTo>
                <a:lnTo>
                  <a:pt x="12680" y="1712"/>
                </a:lnTo>
                <a:lnTo>
                  <a:pt x="12680" y="1700"/>
                </a:lnTo>
                <a:lnTo>
                  <a:pt x="12678" y="1686"/>
                </a:lnTo>
                <a:lnTo>
                  <a:pt x="12676" y="1670"/>
                </a:lnTo>
                <a:lnTo>
                  <a:pt x="12678" y="1664"/>
                </a:lnTo>
                <a:lnTo>
                  <a:pt x="12680" y="1658"/>
                </a:lnTo>
                <a:lnTo>
                  <a:pt x="12684" y="1652"/>
                </a:lnTo>
                <a:lnTo>
                  <a:pt x="12692" y="1648"/>
                </a:lnTo>
                <a:lnTo>
                  <a:pt x="12700" y="1646"/>
                </a:lnTo>
                <a:lnTo>
                  <a:pt x="12712" y="1644"/>
                </a:lnTo>
                <a:lnTo>
                  <a:pt x="12744" y="1646"/>
                </a:lnTo>
                <a:lnTo>
                  <a:pt x="12746" y="1646"/>
                </a:lnTo>
                <a:lnTo>
                  <a:pt x="12746" y="1648"/>
                </a:lnTo>
                <a:lnTo>
                  <a:pt x="12742" y="1652"/>
                </a:lnTo>
                <a:lnTo>
                  <a:pt x="12736" y="1660"/>
                </a:lnTo>
                <a:lnTo>
                  <a:pt x="12728" y="1672"/>
                </a:lnTo>
                <a:lnTo>
                  <a:pt x="12718" y="1688"/>
                </a:lnTo>
                <a:lnTo>
                  <a:pt x="12716" y="1700"/>
                </a:lnTo>
                <a:lnTo>
                  <a:pt x="12712" y="1712"/>
                </a:lnTo>
                <a:lnTo>
                  <a:pt x="12710" y="1724"/>
                </a:lnTo>
                <a:lnTo>
                  <a:pt x="12706" y="1736"/>
                </a:lnTo>
                <a:lnTo>
                  <a:pt x="12702" y="1744"/>
                </a:lnTo>
                <a:lnTo>
                  <a:pt x="12698" y="1752"/>
                </a:lnTo>
                <a:lnTo>
                  <a:pt x="12686" y="1762"/>
                </a:lnTo>
                <a:lnTo>
                  <a:pt x="12672" y="1772"/>
                </a:lnTo>
                <a:lnTo>
                  <a:pt x="12654" y="1782"/>
                </a:lnTo>
                <a:lnTo>
                  <a:pt x="12636" y="1794"/>
                </a:lnTo>
                <a:lnTo>
                  <a:pt x="12616" y="1810"/>
                </a:lnTo>
                <a:lnTo>
                  <a:pt x="12604" y="1822"/>
                </a:lnTo>
                <a:lnTo>
                  <a:pt x="12594" y="1836"/>
                </a:lnTo>
                <a:lnTo>
                  <a:pt x="12552" y="1886"/>
                </a:lnTo>
                <a:lnTo>
                  <a:pt x="12534" y="1904"/>
                </a:lnTo>
                <a:lnTo>
                  <a:pt x="12518" y="1920"/>
                </a:lnTo>
                <a:lnTo>
                  <a:pt x="12502" y="1934"/>
                </a:lnTo>
                <a:lnTo>
                  <a:pt x="12488" y="1944"/>
                </a:lnTo>
                <a:lnTo>
                  <a:pt x="12472" y="1950"/>
                </a:lnTo>
                <a:lnTo>
                  <a:pt x="12456" y="1956"/>
                </a:lnTo>
                <a:lnTo>
                  <a:pt x="12442" y="1960"/>
                </a:lnTo>
                <a:lnTo>
                  <a:pt x="12436" y="1964"/>
                </a:lnTo>
                <a:lnTo>
                  <a:pt x="12432" y="1968"/>
                </a:lnTo>
                <a:lnTo>
                  <a:pt x="12432" y="1976"/>
                </a:lnTo>
                <a:lnTo>
                  <a:pt x="12430" y="1982"/>
                </a:lnTo>
                <a:lnTo>
                  <a:pt x="12428" y="1990"/>
                </a:lnTo>
                <a:lnTo>
                  <a:pt x="12422" y="2000"/>
                </a:lnTo>
                <a:lnTo>
                  <a:pt x="12408" y="2012"/>
                </a:lnTo>
                <a:lnTo>
                  <a:pt x="12402" y="2018"/>
                </a:lnTo>
                <a:lnTo>
                  <a:pt x="12396" y="2028"/>
                </a:lnTo>
                <a:lnTo>
                  <a:pt x="12390" y="2040"/>
                </a:lnTo>
                <a:lnTo>
                  <a:pt x="12386" y="2054"/>
                </a:lnTo>
                <a:lnTo>
                  <a:pt x="12384" y="2068"/>
                </a:lnTo>
                <a:lnTo>
                  <a:pt x="12382" y="2084"/>
                </a:lnTo>
                <a:lnTo>
                  <a:pt x="12382" y="2122"/>
                </a:lnTo>
                <a:lnTo>
                  <a:pt x="12384" y="2162"/>
                </a:lnTo>
                <a:lnTo>
                  <a:pt x="12390" y="2204"/>
                </a:lnTo>
                <a:lnTo>
                  <a:pt x="12398" y="2248"/>
                </a:lnTo>
                <a:lnTo>
                  <a:pt x="12406" y="2292"/>
                </a:lnTo>
                <a:lnTo>
                  <a:pt x="12408" y="2310"/>
                </a:lnTo>
                <a:lnTo>
                  <a:pt x="12412" y="2330"/>
                </a:lnTo>
                <a:lnTo>
                  <a:pt x="12414" y="2350"/>
                </a:lnTo>
                <a:lnTo>
                  <a:pt x="12418" y="2366"/>
                </a:lnTo>
                <a:lnTo>
                  <a:pt x="12422" y="2372"/>
                </a:lnTo>
                <a:lnTo>
                  <a:pt x="12426" y="2376"/>
                </a:lnTo>
                <a:lnTo>
                  <a:pt x="12430" y="2378"/>
                </a:lnTo>
                <a:lnTo>
                  <a:pt x="12436" y="2376"/>
                </a:lnTo>
                <a:lnTo>
                  <a:pt x="12444" y="2372"/>
                </a:lnTo>
                <a:lnTo>
                  <a:pt x="12452" y="2364"/>
                </a:lnTo>
                <a:lnTo>
                  <a:pt x="12464" y="2352"/>
                </a:lnTo>
                <a:lnTo>
                  <a:pt x="12476" y="2336"/>
                </a:lnTo>
                <a:lnTo>
                  <a:pt x="12484" y="2324"/>
                </a:lnTo>
                <a:lnTo>
                  <a:pt x="12490" y="2312"/>
                </a:lnTo>
                <a:lnTo>
                  <a:pt x="12496" y="2294"/>
                </a:lnTo>
                <a:lnTo>
                  <a:pt x="12498" y="2280"/>
                </a:lnTo>
                <a:lnTo>
                  <a:pt x="12500" y="2268"/>
                </a:lnTo>
                <a:lnTo>
                  <a:pt x="12502" y="2258"/>
                </a:lnTo>
                <a:lnTo>
                  <a:pt x="12502" y="2256"/>
                </a:lnTo>
                <a:lnTo>
                  <a:pt x="12506" y="2254"/>
                </a:lnTo>
                <a:lnTo>
                  <a:pt x="12516" y="2250"/>
                </a:lnTo>
                <a:lnTo>
                  <a:pt x="12532" y="2248"/>
                </a:lnTo>
                <a:lnTo>
                  <a:pt x="12542" y="2248"/>
                </a:lnTo>
                <a:lnTo>
                  <a:pt x="12548" y="2246"/>
                </a:lnTo>
                <a:lnTo>
                  <a:pt x="12552" y="2242"/>
                </a:lnTo>
                <a:lnTo>
                  <a:pt x="12556" y="2236"/>
                </a:lnTo>
                <a:lnTo>
                  <a:pt x="12558" y="2224"/>
                </a:lnTo>
                <a:lnTo>
                  <a:pt x="12558" y="2210"/>
                </a:lnTo>
                <a:lnTo>
                  <a:pt x="12560" y="2194"/>
                </a:lnTo>
                <a:lnTo>
                  <a:pt x="12560" y="2188"/>
                </a:lnTo>
                <a:lnTo>
                  <a:pt x="12564" y="2182"/>
                </a:lnTo>
                <a:lnTo>
                  <a:pt x="12568" y="2176"/>
                </a:lnTo>
                <a:lnTo>
                  <a:pt x="12574" y="2172"/>
                </a:lnTo>
                <a:lnTo>
                  <a:pt x="12582" y="2168"/>
                </a:lnTo>
                <a:lnTo>
                  <a:pt x="12594" y="2166"/>
                </a:lnTo>
                <a:lnTo>
                  <a:pt x="12620" y="2162"/>
                </a:lnTo>
                <a:lnTo>
                  <a:pt x="12628" y="2160"/>
                </a:lnTo>
                <a:lnTo>
                  <a:pt x="12634" y="2156"/>
                </a:lnTo>
                <a:lnTo>
                  <a:pt x="12636" y="2152"/>
                </a:lnTo>
                <a:lnTo>
                  <a:pt x="12638" y="2148"/>
                </a:lnTo>
                <a:lnTo>
                  <a:pt x="12638" y="2142"/>
                </a:lnTo>
                <a:lnTo>
                  <a:pt x="12636" y="2136"/>
                </a:lnTo>
                <a:lnTo>
                  <a:pt x="12632" y="2124"/>
                </a:lnTo>
                <a:lnTo>
                  <a:pt x="12628" y="2110"/>
                </a:lnTo>
                <a:lnTo>
                  <a:pt x="12628" y="2104"/>
                </a:lnTo>
                <a:lnTo>
                  <a:pt x="12628" y="2096"/>
                </a:lnTo>
                <a:lnTo>
                  <a:pt x="12628" y="2088"/>
                </a:lnTo>
                <a:lnTo>
                  <a:pt x="12632" y="2080"/>
                </a:lnTo>
                <a:lnTo>
                  <a:pt x="12636" y="2074"/>
                </a:lnTo>
                <a:lnTo>
                  <a:pt x="12640" y="2068"/>
                </a:lnTo>
                <a:lnTo>
                  <a:pt x="12644" y="2066"/>
                </a:lnTo>
                <a:lnTo>
                  <a:pt x="12650" y="2064"/>
                </a:lnTo>
                <a:lnTo>
                  <a:pt x="12658" y="2066"/>
                </a:lnTo>
                <a:lnTo>
                  <a:pt x="12666" y="2068"/>
                </a:lnTo>
                <a:lnTo>
                  <a:pt x="12674" y="2072"/>
                </a:lnTo>
                <a:lnTo>
                  <a:pt x="12680" y="2074"/>
                </a:lnTo>
                <a:lnTo>
                  <a:pt x="12682" y="2074"/>
                </a:lnTo>
                <a:lnTo>
                  <a:pt x="12684" y="2070"/>
                </a:lnTo>
                <a:lnTo>
                  <a:pt x="12688" y="2060"/>
                </a:lnTo>
                <a:lnTo>
                  <a:pt x="12690" y="2052"/>
                </a:lnTo>
                <a:lnTo>
                  <a:pt x="12688" y="2046"/>
                </a:lnTo>
                <a:lnTo>
                  <a:pt x="12686" y="2040"/>
                </a:lnTo>
                <a:lnTo>
                  <a:pt x="12684" y="2034"/>
                </a:lnTo>
                <a:lnTo>
                  <a:pt x="12678" y="2028"/>
                </a:lnTo>
                <a:lnTo>
                  <a:pt x="12670" y="2022"/>
                </a:lnTo>
                <a:lnTo>
                  <a:pt x="12664" y="2016"/>
                </a:lnTo>
                <a:lnTo>
                  <a:pt x="12662" y="2014"/>
                </a:lnTo>
                <a:lnTo>
                  <a:pt x="12660" y="2010"/>
                </a:lnTo>
                <a:lnTo>
                  <a:pt x="12660" y="2006"/>
                </a:lnTo>
                <a:lnTo>
                  <a:pt x="12662" y="2002"/>
                </a:lnTo>
                <a:lnTo>
                  <a:pt x="12672" y="1988"/>
                </a:lnTo>
                <a:lnTo>
                  <a:pt x="12678" y="1978"/>
                </a:lnTo>
                <a:lnTo>
                  <a:pt x="12682" y="1970"/>
                </a:lnTo>
                <a:lnTo>
                  <a:pt x="12684" y="1964"/>
                </a:lnTo>
                <a:lnTo>
                  <a:pt x="12682" y="1960"/>
                </a:lnTo>
                <a:lnTo>
                  <a:pt x="12676" y="1956"/>
                </a:lnTo>
                <a:lnTo>
                  <a:pt x="12672" y="1952"/>
                </a:lnTo>
                <a:lnTo>
                  <a:pt x="12658" y="1948"/>
                </a:lnTo>
                <a:lnTo>
                  <a:pt x="12644" y="1942"/>
                </a:lnTo>
                <a:lnTo>
                  <a:pt x="12638" y="1940"/>
                </a:lnTo>
                <a:lnTo>
                  <a:pt x="12634" y="1936"/>
                </a:lnTo>
                <a:lnTo>
                  <a:pt x="12634" y="1932"/>
                </a:lnTo>
                <a:lnTo>
                  <a:pt x="12636" y="1926"/>
                </a:lnTo>
                <a:lnTo>
                  <a:pt x="12642" y="1920"/>
                </a:lnTo>
                <a:lnTo>
                  <a:pt x="12650" y="1912"/>
                </a:lnTo>
                <a:lnTo>
                  <a:pt x="12670" y="1894"/>
                </a:lnTo>
                <a:lnTo>
                  <a:pt x="12682" y="1878"/>
                </a:lnTo>
                <a:lnTo>
                  <a:pt x="12690" y="1864"/>
                </a:lnTo>
                <a:lnTo>
                  <a:pt x="12692" y="1852"/>
                </a:lnTo>
                <a:lnTo>
                  <a:pt x="12694" y="1842"/>
                </a:lnTo>
                <a:lnTo>
                  <a:pt x="12698" y="1834"/>
                </a:lnTo>
                <a:lnTo>
                  <a:pt x="12704" y="1826"/>
                </a:lnTo>
                <a:lnTo>
                  <a:pt x="12716" y="1820"/>
                </a:lnTo>
                <a:lnTo>
                  <a:pt x="12728" y="1818"/>
                </a:lnTo>
                <a:lnTo>
                  <a:pt x="12736" y="1818"/>
                </a:lnTo>
                <a:lnTo>
                  <a:pt x="12740" y="1820"/>
                </a:lnTo>
                <a:lnTo>
                  <a:pt x="12742" y="1822"/>
                </a:lnTo>
                <a:lnTo>
                  <a:pt x="12744" y="1824"/>
                </a:lnTo>
                <a:lnTo>
                  <a:pt x="12750" y="1822"/>
                </a:lnTo>
                <a:lnTo>
                  <a:pt x="12760" y="1816"/>
                </a:lnTo>
                <a:lnTo>
                  <a:pt x="12776" y="1804"/>
                </a:lnTo>
                <a:lnTo>
                  <a:pt x="12788" y="1796"/>
                </a:lnTo>
                <a:lnTo>
                  <a:pt x="12796" y="1792"/>
                </a:lnTo>
                <a:lnTo>
                  <a:pt x="12802" y="1790"/>
                </a:lnTo>
                <a:lnTo>
                  <a:pt x="12804" y="1792"/>
                </a:lnTo>
                <a:lnTo>
                  <a:pt x="12806" y="1794"/>
                </a:lnTo>
                <a:lnTo>
                  <a:pt x="12806" y="1800"/>
                </a:lnTo>
                <a:lnTo>
                  <a:pt x="12802" y="1812"/>
                </a:lnTo>
                <a:lnTo>
                  <a:pt x="12798" y="1824"/>
                </a:lnTo>
                <a:lnTo>
                  <a:pt x="12798" y="1828"/>
                </a:lnTo>
                <a:lnTo>
                  <a:pt x="12798" y="1832"/>
                </a:lnTo>
                <a:lnTo>
                  <a:pt x="12800" y="1832"/>
                </a:lnTo>
                <a:lnTo>
                  <a:pt x="12806" y="1830"/>
                </a:lnTo>
                <a:lnTo>
                  <a:pt x="12824" y="1816"/>
                </a:lnTo>
                <a:lnTo>
                  <a:pt x="12846" y="1800"/>
                </a:lnTo>
                <a:lnTo>
                  <a:pt x="12868" y="1788"/>
                </a:lnTo>
                <a:lnTo>
                  <a:pt x="12878" y="1786"/>
                </a:lnTo>
                <a:lnTo>
                  <a:pt x="12888" y="1784"/>
                </a:lnTo>
                <a:lnTo>
                  <a:pt x="12906" y="1784"/>
                </a:lnTo>
                <a:lnTo>
                  <a:pt x="12922" y="1788"/>
                </a:lnTo>
                <a:lnTo>
                  <a:pt x="12936" y="1794"/>
                </a:lnTo>
                <a:lnTo>
                  <a:pt x="12948" y="1804"/>
                </a:lnTo>
                <a:lnTo>
                  <a:pt x="12960" y="1818"/>
                </a:lnTo>
                <a:lnTo>
                  <a:pt x="12968" y="1826"/>
                </a:lnTo>
                <a:lnTo>
                  <a:pt x="12972" y="1830"/>
                </a:lnTo>
                <a:lnTo>
                  <a:pt x="12972" y="1826"/>
                </a:lnTo>
                <a:lnTo>
                  <a:pt x="12976" y="1820"/>
                </a:lnTo>
                <a:lnTo>
                  <a:pt x="12982" y="1808"/>
                </a:lnTo>
                <a:lnTo>
                  <a:pt x="12996" y="1792"/>
                </a:lnTo>
                <a:lnTo>
                  <a:pt x="13006" y="1782"/>
                </a:lnTo>
                <a:lnTo>
                  <a:pt x="13020" y="1772"/>
                </a:lnTo>
                <a:lnTo>
                  <a:pt x="13036" y="1762"/>
                </a:lnTo>
                <a:lnTo>
                  <a:pt x="13056" y="1752"/>
                </a:lnTo>
                <a:lnTo>
                  <a:pt x="13074" y="1742"/>
                </a:lnTo>
                <a:lnTo>
                  <a:pt x="13090" y="1730"/>
                </a:lnTo>
                <a:lnTo>
                  <a:pt x="13124" y="1706"/>
                </a:lnTo>
                <a:lnTo>
                  <a:pt x="13142" y="1694"/>
                </a:lnTo>
                <a:lnTo>
                  <a:pt x="13160" y="1684"/>
                </a:lnTo>
                <a:lnTo>
                  <a:pt x="13178" y="1674"/>
                </a:lnTo>
                <a:lnTo>
                  <a:pt x="13200" y="1666"/>
                </a:lnTo>
                <a:lnTo>
                  <a:pt x="13218" y="1660"/>
                </a:lnTo>
                <a:lnTo>
                  <a:pt x="13236" y="1656"/>
                </a:lnTo>
                <a:lnTo>
                  <a:pt x="13250" y="1654"/>
                </a:lnTo>
                <a:lnTo>
                  <a:pt x="13264" y="1654"/>
                </a:lnTo>
                <a:lnTo>
                  <a:pt x="13284" y="1654"/>
                </a:lnTo>
                <a:lnTo>
                  <a:pt x="13298" y="1658"/>
                </a:lnTo>
                <a:lnTo>
                  <a:pt x="13310" y="1662"/>
                </a:lnTo>
                <a:lnTo>
                  <a:pt x="13318" y="1666"/>
                </a:lnTo>
                <a:lnTo>
                  <a:pt x="13322" y="1666"/>
                </a:lnTo>
                <a:lnTo>
                  <a:pt x="13326" y="1664"/>
                </a:lnTo>
                <a:lnTo>
                  <a:pt x="13336" y="1658"/>
                </a:lnTo>
                <a:lnTo>
                  <a:pt x="13344" y="1648"/>
                </a:lnTo>
                <a:lnTo>
                  <a:pt x="13346" y="1640"/>
                </a:lnTo>
                <a:lnTo>
                  <a:pt x="13344" y="1630"/>
                </a:lnTo>
                <a:lnTo>
                  <a:pt x="13340" y="1622"/>
                </a:lnTo>
                <a:lnTo>
                  <a:pt x="13324" y="1600"/>
                </a:lnTo>
                <a:lnTo>
                  <a:pt x="13316" y="1586"/>
                </a:lnTo>
                <a:lnTo>
                  <a:pt x="13308" y="1568"/>
                </a:lnTo>
                <a:lnTo>
                  <a:pt x="13300" y="1548"/>
                </a:lnTo>
                <a:lnTo>
                  <a:pt x="13292" y="1538"/>
                </a:lnTo>
                <a:lnTo>
                  <a:pt x="13288" y="1536"/>
                </a:lnTo>
                <a:lnTo>
                  <a:pt x="13286" y="1536"/>
                </a:lnTo>
                <a:lnTo>
                  <a:pt x="13278" y="1536"/>
                </a:lnTo>
                <a:lnTo>
                  <a:pt x="13272" y="1538"/>
                </a:lnTo>
                <a:lnTo>
                  <a:pt x="13268" y="1538"/>
                </a:lnTo>
                <a:lnTo>
                  <a:pt x="13264" y="1536"/>
                </a:lnTo>
                <a:lnTo>
                  <a:pt x="13262" y="1532"/>
                </a:lnTo>
                <a:lnTo>
                  <a:pt x="13258" y="1520"/>
                </a:lnTo>
                <a:lnTo>
                  <a:pt x="13256" y="1516"/>
                </a:lnTo>
                <a:lnTo>
                  <a:pt x="13258" y="1512"/>
                </a:lnTo>
                <a:lnTo>
                  <a:pt x="13260" y="1510"/>
                </a:lnTo>
                <a:lnTo>
                  <a:pt x="13264" y="1508"/>
                </a:lnTo>
                <a:lnTo>
                  <a:pt x="13274" y="1508"/>
                </a:lnTo>
                <a:lnTo>
                  <a:pt x="13288" y="1510"/>
                </a:lnTo>
                <a:lnTo>
                  <a:pt x="13302" y="1510"/>
                </a:lnTo>
                <a:lnTo>
                  <a:pt x="13320" y="1510"/>
                </a:lnTo>
                <a:lnTo>
                  <a:pt x="13328" y="1508"/>
                </a:lnTo>
                <a:lnTo>
                  <a:pt x="13336" y="1504"/>
                </a:lnTo>
                <a:lnTo>
                  <a:pt x="13344" y="1498"/>
                </a:lnTo>
                <a:lnTo>
                  <a:pt x="13350" y="1490"/>
                </a:lnTo>
                <a:lnTo>
                  <a:pt x="13366" y="1472"/>
                </a:lnTo>
                <a:lnTo>
                  <a:pt x="13366" y="1458"/>
                </a:lnTo>
                <a:lnTo>
                  <a:pt x="13376" y="1446"/>
                </a:lnTo>
                <a:lnTo>
                  <a:pt x="13378" y="1442"/>
                </a:lnTo>
                <a:lnTo>
                  <a:pt x="13378" y="1438"/>
                </a:lnTo>
                <a:lnTo>
                  <a:pt x="13378" y="1436"/>
                </a:lnTo>
                <a:lnTo>
                  <a:pt x="13376" y="1432"/>
                </a:lnTo>
                <a:lnTo>
                  <a:pt x="13368" y="1420"/>
                </a:lnTo>
                <a:lnTo>
                  <a:pt x="13366" y="1414"/>
                </a:lnTo>
                <a:lnTo>
                  <a:pt x="13366" y="1402"/>
                </a:lnTo>
                <a:lnTo>
                  <a:pt x="13370" y="1400"/>
                </a:lnTo>
                <a:lnTo>
                  <a:pt x="13374" y="1398"/>
                </a:lnTo>
                <a:lnTo>
                  <a:pt x="13378" y="1398"/>
                </a:lnTo>
                <a:lnTo>
                  <a:pt x="13384" y="1400"/>
                </a:lnTo>
                <a:lnTo>
                  <a:pt x="13392" y="1404"/>
                </a:lnTo>
                <a:lnTo>
                  <a:pt x="13398" y="1410"/>
                </a:lnTo>
                <a:lnTo>
                  <a:pt x="13404" y="1418"/>
                </a:lnTo>
                <a:lnTo>
                  <a:pt x="13410" y="1430"/>
                </a:lnTo>
                <a:lnTo>
                  <a:pt x="13414" y="1436"/>
                </a:lnTo>
                <a:lnTo>
                  <a:pt x="13418" y="1442"/>
                </a:lnTo>
                <a:lnTo>
                  <a:pt x="13424" y="1444"/>
                </a:lnTo>
                <a:lnTo>
                  <a:pt x="13430" y="1446"/>
                </a:lnTo>
                <a:lnTo>
                  <a:pt x="13446" y="1444"/>
                </a:lnTo>
                <a:lnTo>
                  <a:pt x="13460" y="1440"/>
                </a:lnTo>
                <a:lnTo>
                  <a:pt x="13476" y="1438"/>
                </a:lnTo>
                <a:lnTo>
                  <a:pt x="13484" y="1438"/>
                </a:lnTo>
                <a:lnTo>
                  <a:pt x="13492" y="1438"/>
                </a:lnTo>
                <a:lnTo>
                  <a:pt x="13500" y="1440"/>
                </a:lnTo>
                <a:lnTo>
                  <a:pt x="13506" y="1444"/>
                </a:lnTo>
                <a:lnTo>
                  <a:pt x="13512" y="1452"/>
                </a:lnTo>
                <a:lnTo>
                  <a:pt x="13516" y="1460"/>
                </a:lnTo>
                <a:lnTo>
                  <a:pt x="13526" y="1478"/>
                </a:lnTo>
                <a:lnTo>
                  <a:pt x="13536" y="1488"/>
                </a:lnTo>
                <a:lnTo>
                  <a:pt x="13544" y="1494"/>
                </a:lnTo>
                <a:lnTo>
                  <a:pt x="13554" y="1496"/>
                </a:lnTo>
                <a:lnTo>
                  <a:pt x="13562" y="1496"/>
                </a:lnTo>
                <a:lnTo>
                  <a:pt x="13570" y="1498"/>
                </a:lnTo>
                <a:lnTo>
                  <a:pt x="13578" y="1502"/>
                </a:lnTo>
                <a:lnTo>
                  <a:pt x="13586" y="1510"/>
                </a:lnTo>
                <a:lnTo>
                  <a:pt x="13590" y="1514"/>
                </a:lnTo>
                <a:lnTo>
                  <a:pt x="13594" y="1518"/>
                </a:lnTo>
                <a:lnTo>
                  <a:pt x="13598" y="1520"/>
                </a:lnTo>
                <a:lnTo>
                  <a:pt x="13604" y="1522"/>
                </a:lnTo>
                <a:lnTo>
                  <a:pt x="13614" y="1522"/>
                </a:lnTo>
                <a:lnTo>
                  <a:pt x="13626" y="1516"/>
                </a:lnTo>
                <a:lnTo>
                  <a:pt x="13636" y="1508"/>
                </a:lnTo>
                <a:lnTo>
                  <a:pt x="13646" y="1498"/>
                </a:lnTo>
                <a:lnTo>
                  <a:pt x="13652" y="1482"/>
                </a:lnTo>
                <a:lnTo>
                  <a:pt x="13654" y="1466"/>
                </a:lnTo>
                <a:lnTo>
                  <a:pt x="13656" y="1452"/>
                </a:lnTo>
                <a:lnTo>
                  <a:pt x="13660" y="1448"/>
                </a:lnTo>
                <a:lnTo>
                  <a:pt x="13662" y="1444"/>
                </a:lnTo>
                <a:lnTo>
                  <a:pt x="13670" y="1440"/>
                </a:lnTo>
                <a:lnTo>
                  <a:pt x="13680" y="1438"/>
                </a:lnTo>
                <a:lnTo>
                  <a:pt x="13690" y="1436"/>
                </a:lnTo>
                <a:lnTo>
                  <a:pt x="13704" y="1434"/>
                </a:lnTo>
                <a:lnTo>
                  <a:pt x="13718" y="1426"/>
                </a:lnTo>
                <a:lnTo>
                  <a:pt x="13724" y="1422"/>
                </a:lnTo>
                <a:lnTo>
                  <a:pt x="13732" y="1414"/>
                </a:lnTo>
                <a:lnTo>
                  <a:pt x="13742" y="1402"/>
                </a:lnTo>
                <a:lnTo>
                  <a:pt x="13744" y="1396"/>
                </a:lnTo>
                <a:lnTo>
                  <a:pt x="13744" y="1394"/>
                </a:lnTo>
                <a:lnTo>
                  <a:pt x="13742" y="1394"/>
                </a:lnTo>
                <a:lnTo>
                  <a:pt x="13734" y="1392"/>
                </a:lnTo>
                <a:lnTo>
                  <a:pt x="13724" y="1392"/>
                </a:lnTo>
                <a:lnTo>
                  <a:pt x="13712" y="1388"/>
                </a:lnTo>
                <a:lnTo>
                  <a:pt x="13706" y="1384"/>
                </a:lnTo>
                <a:lnTo>
                  <a:pt x="13698" y="1380"/>
                </a:lnTo>
                <a:lnTo>
                  <a:pt x="13692" y="1374"/>
                </a:lnTo>
                <a:lnTo>
                  <a:pt x="13688" y="1366"/>
                </a:lnTo>
                <a:close/>
                <a:moveTo>
                  <a:pt x="6176" y="2870"/>
                </a:moveTo>
                <a:lnTo>
                  <a:pt x="6176" y="2870"/>
                </a:lnTo>
                <a:lnTo>
                  <a:pt x="6174" y="2872"/>
                </a:lnTo>
                <a:lnTo>
                  <a:pt x="6170" y="2870"/>
                </a:lnTo>
                <a:lnTo>
                  <a:pt x="6168" y="2868"/>
                </a:lnTo>
                <a:lnTo>
                  <a:pt x="6166" y="2864"/>
                </a:lnTo>
                <a:lnTo>
                  <a:pt x="6170" y="2862"/>
                </a:lnTo>
                <a:lnTo>
                  <a:pt x="6174" y="2864"/>
                </a:lnTo>
                <a:lnTo>
                  <a:pt x="6176" y="2866"/>
                </a:lnTo>
                <a:lnTo>
                  <a:pt x="6176" y="2870"/>
                </a:lnTo>
                <a:close/>
                <a:moveTo>
                  <a:pt x="7520" y="3416"/>
                </a:moveTo>
                <a:lnTo>
                  <a:pt x="7520" y="3416"/>
                </a:lnTo>
                <a:lnTo>
                  <a:pt x="7524" y="3412"/>
                </a:lnTo>
                <a:lnTo>
                  <a:pt x="7526" y="3412"/>
                </a:lnTo>
                <a:lnTo>
                  <a:pt x="7524" y="3412"/>
                </a:lnTo>
                <a:lnTo>
                  <a:pt x="7520" y="3416"/>
                </a:lnTo>
                <a:close/>
                <a:moveTo>
                  <a:pt x="7540" y="3418"/>
                </a:moveTo>
                <a:lnTo>
                  <a:pt x="7540" y="3418"/>
                </a:lnTo>
                <a:lnTo>
                  <a:pt x="7540" y="3406"/>
                </a:lnTo>
                <a:lnTo>
                  <a:pt x="7542" y="3402"/>
                </a:lnTo>
                <a:lnTo>
                  <a:pt x="7544" y="3400"/>
                </a:lnTo>
                <a:lnTo>
                  <a:pt x="7542" y="3402"/>
                </a:lnTo>
                <a:lnTo>
                  <a:pt x="7540" y="3406"/>
                </a:lnTo>
                <a:lnTo>
                  <a:pt x="7540" y="3418"/>
                </a:lnTo>
                <a:close/>
                <a:moveTo>
                  <a:pt x="8152" y="3716"/>
                </a:moveTo>
                <a:lnTo>
                  <a:pt x="8152" y="3716"/>
                </a:lnTo>
                <a:lnTo>
                  <a:pt x="8154" y="3718"/>
                </a:lnTo>
                <a:lnTo>
                  <a:pt x="8152" y="3718"/>
                </a:lnTo>
                <a:lnTo>
                  <a:pt x="8152" y="3716"/>
                </a:lnTo>
                <a:close/>
                <a:moveTo>
                  <a:pt x="8302" y="2962"/>
                </a:moveTo>
                <a:lnTo>
                  <a:pt x="8302" y="2962"/>
                </a:lnTo>
                <a:lnTo>
                  <a:pt x="8300" y="2960"/>
                </a:lnTo>
                <a:lnTo>
                  <a:pt x="8296" y="2960"/>
                </a:lnTo>
                <a:lnTo>
                  <a:pt x="8296" y="2962"/>
                </a:lnTo>
                <a:lnTo>
                  <a:pt x="8298" y="2968"/>
                </a:lnTo>
                <a:lnTo>
                  <a:pt x="8296" y="2968"/>
                </a:lnTo>
                <a:lnTo>
                  <a:pt x="8294" y="2970"/>
                </a:lnTo>
                <a:lnTo>
                  <a:pt x="8284" y="2974"/>
                </a:lnTo>
                <a:lnTo>
                  <a:pt x="8280" y="2974"/>
                </a:lnTo>
                <a:lnTo>
                  <a:pt x="8274" y="2974"/>
                </a:lnTo>
                <a:lnTo>
                  <a:pt x="8272" y="2970"/>
                </a:lnTo>
                <a:lnTo>
                  <a:pt x="8270" y="2966"/>
                </a:lnTo>
                <a:lnTo>
                  <a:pt x="8268" y="2960"/>
                </a:lnTo>
                <a:lnTo>
                  <a:pt x="8266" y="2962"/>
                </a:lnTo>
                <a:lnTo>
                  <a:pt x="8264" y="2966"/>
                </a:lnTo>
                <a:lnTo>
                  <a:pt x="8262" y="2966"/>
                </a:lnTo>
                <a:lnTo>
                  <a:pt x="8260" y="2966"/>
                </a:lnTo>
                <a:lnTo>
                  <a:pt x="8256" y="2964"/>
                </a:lnTo>
                <a:lnTo>
                  <a:pt x="8254" y="2966"/>
                </a:lnTo>
                <a:lnTo>
                  <a:pt x="8250" y="2966"/>
                </a:lnTo>
                <a:lnTo>
                  <a:pt x="8248" y="2964"/>
                </a:lnTo>
                <a:lnTo>
                  <a:pt x="8246" y="2958"/>
                </a:lnTo>
                <a:lnTo>
                  <a:pt x="8242" y="2954"/>
                </a:lnTo>
                <a:lnTo>
                  <a:pt x="8240" y="2952"/>
                </a:lnTo>
                <a:lnTo>
                  <a:pt x="8238" y="2958"/>
                </a:lnTo>
                <a:lnTo>
                  <a:pt x="8238" y="2970"/>
                </a:lnTo>
                <a:lnTo>
                  <a:pt x="8234" y="2980"/>
                </a:lnTo>
                <a:lnTo>
                  <a:pt x="8232" y="2990"/>
                </a:lnTo>
                <a:lnTo>
                  <a:pt x="8230" y="2998"/>
                </a:lnTo>
                <a:lnTo>
                  <a:pt x="8232" y="3006"/>
                </a:lnTo>
                <a:lnTo>
                  <a:pt x="8236" y="3014"/>
                </a:lnTo>
                <a:lnTo>
                  <a:pt x="8242" y="3022"/>
                </a:lnTo>
                <a:lnTo>
                  <a:pt x="8244" y="3022"/>
                </a:lnTo>
                <a:lnTo>
                  <a:pt x="8246" y="3020"/>
                </a:lnTo>
                <a:lnTo>
                  <a:pt x="8244" y="3016"/>
                </a:lnTo>
                <a:lnTo>
                  <a:pt x="8244" y="3012"/>
                </a:lnTo>
                <a:lnTo>
                  <a:pt x="8248" y="3012"/>
                </a:lnTo>
                <a:lnTo>
                  <a:pt x="8254" y="3012"/>
                </a:lnTo>
                <a:lnTo>
                  <a:pt x="8260" y="3010"/>
                </a:lnTo>
                <a:lnTo>
                  <a:pt x="8264" y="3010"/>
                </a:lnTo>
                <a:lnTo>
                  <a:pt x="8262" y="3016"/>
                </a:lnTo>
                <a:lnTo>
                  <a:pt x="8260" y="3022"/>
                </a:lnTo>
                <a:lnTo>
                  <a:pt x="8260" y="3026"/>
                </a:lnTo>
                <a:lnTo>
                  <a:pt x="8262" y="3028"/>
                </a:lnTo>
                <a:lnTo>
                  <a:pt x="8264" y="3028"/>
                </a:lnTo>
                <a:lnTo>
                  <a:pt x="8268" y="3030"/>
                </a:lnTo>
                <a:lnTo>
                  <a:pt x="8270" y="3034"/>
                </a:lnTo>
                <a:lnTo>
                  <a:pt x="8268" y="3036"/>
                </a:lnTo>
                <a:lnTo>
                  <a:pt x="8262" y="3038"/>
                </a:lnTo>
                <a:lnTo>
                  <a:pt x="8256" y="3036"/>
                </a:lnTo>
                <a:lnTo>
                  <a:pt x="8254" y="3034"/>
                </a:lnTo>
                <a:lnTo>
                  <a:pt x="8256" y="3030"/>
                </a:lnTo>
                <a:lnTo>
                  <a:pt x="8254" y="3028"/>
                </a:lnTo>
                <a:lnTo>
                  <a:pt x="8252" y="3030"/>
                </a:lnTo>
                <a:lnTo>
                  <a:pt x="8250" y="3032"/>
                </a:lnTo>
                <a:lnTo>
                  <a:pt x="8248" y="3042"/>
                </a:lnTo>
                <a:lnTo>
                  <a:pt x="8248" y="3050"/>
                </a:lnTo>
                <a:lnTo>
                  <a:pt x="8248" y="3054"/>
                </a:lnTo>
                <a:lnTo>
                  <a:pt x="8250" y="3054"/>
                </a:lnTo>
                <a:lnTo>
                  <a:pt x="8252" y="3054"/>
                </a:lnTo>
                <a:lnTo>
                  <a:pt x="8252" y="3050"/>
                </a:lnTo>
                <a:lnTo>
                  <a:pt x="8252" y="3046"/>
                </a:lnTo>
                <a:lnTo>
                  <a:pt x="8258" y="3046"/>
                </a:lnTo>
                <a:lnTo>
                  <a:pt x="8262" y="3048"/>
                </a:lnTo>
                <a:lnTo>
                  <a:pt x="8266" y="3050"/>
                </a:lnTo>
                <a:lnTo>
                  <a:pt x="8270" y="3058"/>
                </a:lnTo>
                <a:lnTo>
                  <a:pt x="8274" y="3064"/>
                </a:lnTo>
                <a:lnTo>
                  <a:pt x="8280" y="3066"/>
                </a:lnTo>
                <a:lnTo>
                  <a:pt x="8282" y="3070"/>
                </a:lnTo>
                <a:lnTo>
                  <a:pt x="8282" y="3072"/>
                </a:lnTo>
                <a:lnTo>
                  <a:pt x="8282" y="3076"/>
                </a:lnTo>
                <a:lnTo>
                  <a:pt x="8278" y="3084"/>
                </a:lnTo>
                <a:lnTo>
                  <a:pt x="8276" y="3100"/>
                </a:lnTo>
                <a:lnTo>
                  <a:pt x="8276" y="3120"/>
                </a:lnTo>
                <a:lnTo>
                  <a:pt x="8280" y="3152"/>
                </a:lnTo>
                <a:lnTo>
                  <a:pt x="8280" y="3154"/>
                </a:lnTo>
                <a:lnTo>
                  <a:pt x="8286" y="3174"/>
                </a:lnTo>
                <a:lnTo>
                  <a:pt x="8286" y="3180"/>
                </a:lnTo>
                <a:lnTo>
                  <a:pt x="8286" y="3182"/>
                </a:lnTo>
                <a:lnTo>
                  <a:pt x="8284" y="3184"/>
                </a:lnTo>
                <a:lnTo>
                  <a:pt x="8280" y="3186"/>
                </a:lnTo>
                <a:lnTo>
                  <a:pt x="8270" y="3184"/>
                </a:lnTo>
                <a:lnTo>
                  <a:pt x="8272" y="3182"/>
                </a:lnTo>
                <a:lnTo>
                  <a:pt x="8276" y="3180"/>
                </a:lnTo>
                <a:lnTo>
                  <a:pt x="8278" y="3178"/>
                </a:lnTo>
                <a:lnTo>
                  <a:pt x="8266" y="3180"/>
                </a:lnTo>
                <a:lnTo>
                  <a:pt x="8244" y="3184"/>
                </a:lnTo>
                <a:lnTo>
                  <a:pt x="8206" y="3196"/>
                </a:lnTo>
                <a:lnTo>
                  <a:pt x="8200" y="3196"/>
                </a:lnTo>
                <a:lnTo>
                  <a:pt x="8192" y="3196"/>
                </a:lnTo>
                <a:lnTo>
                  <a:pt x="8180" y="3192"/>
                </a:lnTo>
                <a:lnTo>
                  <a:pt x="8170" y="3188"/>
                </a:lnTo>
                <a:lnTo>
                  <a:pt x="8158" y="3184"/>
                </a:lnTo>
                <a:lnTo>
                  <a:pt x="8148" y="3176"/>
                </a:lnTo>
                <a:lnTo>
                  <a:pt x="8138" y="3168"/>
                </a:lnTo>
                <a:lnTo>
                  <a:pt x="8132" y="3158"/>
                </a:lnTo>
                <a:lnTo>
                  <a:pt x="8130" y="3154"/>
                </a:lnTo>
                <a:lnTo>
                  <a:pt x="8126" y="3150"/>
                </a:lnTo>
                <a:lnTo>
                  <a:pt x="8120" y="3148"/>
                </a:lnTo>
                <a:lnTo>
                  <a:pt x="8102" y="3146"/>
                </a:lnTo>
                <a:lnTo>
                  <a:pt x="8092" y="3144"/>
                </a:lnTo>
                <a:lnTo>
                  <a:pt x="8088" y="3140"/>
                </a:lnTo>
                <a:lnTo>
                  <a:pt x="8084" y="3136"/>
                </a:lnTo>
                <a:lnTo>
                  <a:pt x="8082" y="3130"/>
                </a:lnTo>
                <a:lnTo>
                  <a:pt x="8080" y="3120"/>
                </a:lnTo>
                <a:lnTo>
                  <a:pt x="8076" y="3096"/>
                </a:lnTo>
                <a:lnTo>
                  <a:pt x="8070" y="3098"/>
                </a:lnTo>
                <a:lnTo>
                  <a:pt x="8066" y="3098"/>
                </a:lnTo>
                <a:lnTo>
                  <a:pt x="8064" y="3096"/>
                </a:lnTo>
                <a:lnTo>
                  <a:pt x="8064" y="3094"/>
                </a:lnTo>
                <a:lnTo>
                  <a:pt x="8062" y="3088"/>
                </a:lnTo>
                <a:lnTo>
                  <a:pt x="8062" y="3086"/>
                </a:lnTo>
                <a:lnTo>
                  <a:pt x="8058" y="3084"/>
                </a:lnTo>
                <a:lnTo>
                  <a:pt x="8062" y="3086"/>
                </a:lnTo>
                <a:lnTo>
                  <a:pt x="8062" y="3088"/>
                </a:lnTo>
                <a:lnTo>
                  <a:pt x="8064" y="3092"/>
                </a:lnTo>
                <a:lnTo>
                  <a:pt x="8064" y="3096"/>
                </a:lnTo>
                <a:lnTo>
                  <a:pt x="8066" y="3096"/>
                </a:lnTo>
                <a:lnTo>
                  <a:pt x="8070" y="3096"/>
                </a:lnTo>
                <a:lnTo>
                  <a:pt x="8076" y="3096"/>
                </a:lnTo>
                <a:lnTo>
                  <a:pt x="8076" y="3082"/>
                </a:lnTo>
                <a:lnTo>
                  <a:pt x="8078" y="3062"/>
                </a:lnTo>
                <a:lnTo>
                  <a:pt x="8082" y="3052"/>
                </a:lnTo>
                <a:lnTo>
                  <a:pt x="8082" y="3054"/>
                </a:lnTo>
                <a:lnTo>
                  <a:pt x="8084" y="3056"/>
                </a:lnTo>
                <a:lnTo>
                  <a:pt x="8086" y="3064"/>
                </a:lnTo>
                <a:lnTo>
                  <a:pt x="8086" y="3066"/>
                </a:lnTo>
                <a:lnTo>
                  <a:pt x="8088" y="3066"/>
                </a:lnTo>
                <a:lnTo>
                  <a:pt x="8090" y="3062"/>
                </a:lnTo>
                <a:lnTo>
                  <a:pt x="8092" y="3058"/>
                </a:lnTo>
                <a:lnTo>
                  <a:pt x="8092" y="3054"/>
                </a:lnTo>
                <a:lnTo>
                  <a:pt x="8094" y="3048"/>
                </a:lnTo>
                <a:lnTo>
                  <a:pt x="8096" y="3046"/>
                </a:lnTo>
                <a:lnTo>
                  <a:pt x="8096" y="3044"/>
                </a:lnTo>
                <a:lnTo>
                  <a:pt x="8094" y="3040"/>
                </a:lnTo>
                <a:lnTo>
                  <a:pt x="8092" y="3036"/>
                </a:lnTo>
                <a:lnTo>
                  <a:pt x="8094" y="3034"/>
                </a:lnTo>
                <a:lnTo>
                  <a:pt x="8096" y="3030"/>
                </a:lnTo>
                <a:lnTo>
                  <a:pt x="8098" y="3026"/>
                </a:lnTo>
                <a:lnTo>
                  <a:pt x="8100" y="3020"/>
                </a:lnTo>
                <a:lnTo>
                  <a:pt x="8100" y="3010"/>
                </a:lnTo>
                <a:lnTo>
                  <a:pt x="8102" y="3006"/>
                </a:lnTo>
                <a:lnTo>
                  <a:pt x="8104" y="3000"/>
                </a:lnTo>
                <a:lnTo>
                  <a:pt x="8106" y="2996"/>
                </a:lnTo>
                <a:lnTo>
                  <a:pt x="8114" y="2992"/>
                </a:lnTo>
                <a:lnTo>
                  <a:pt x="8122" y="2990"/>
                </a:lnTo>
                <a:lnTo>
                  <a:pt x="8128" y="2990"/>
                </a:lnTo>
                <a:lnTo>
                  <a:pt x="8132" y="2992"/>
                </a:lnTo>
                <a:lnTo>
                  <a:pt x="8134" y="2994"/>
                </a:lnTo>
                <a:lnTo>
                  <a:pt x="8138" y="2996"/>
                </a:lnTo>
                <a:lnTo>
                  <a:pt x="8138" y="2990"/>
                </a:lnTo>
                <a:lnTo>
                  <a:pt x="8134" y="2984"/>
                </a:lnTo>
                <a:lnTo>
                  <a:pt x="8130" y="2982"/>
                </a:lnTo>
                <a:lnTo>
                  <a:pt x="8118" y="2980"/>
                </a:lnTo>
                <a:lnTo>
                  <a:pt x="8108" y="2978"/>
                </a:lnTo>
                <a:lnTo>
                  <a:pt x="8104" y="2976"/>
                </a:lnTo>
                <a:lnTo>
                  <a:pt x="8104" y="2970"/>
                </a:lnTo>
                <a:lnTo>
                  <a:pt x="8104" y="2968"/>
                </a:lnTo>
                <a:lnTo>
                  <a:pt x="8102" y="2964"/>
                </a:lnTo>
                <a:lnTo>
                  <a:pt x="8098" y="2958"/>
                </a:lnTo>
                <a:lnTo>
                  <a:pt x="8094" y="2954"/>
                </a:lnTo>
                <a:lnTo>
                  <a:pt x="8090" y="2948"/>
                </a:lnTo>
                <a:lnTo>
                  <a:pt x="8088" y="2940"/>
                </a:lnTo>
                <a:lnTo>
                  <a:pt x="8082" y="2928"/>
                </a:lnTo>
                <a:lnTo>
                  <a:pt x="8072" y="2916"/>
                </a:lnTo>
                <a:lnTo>
                  <a:pt x="8066" y="2908"/>
                </a:lnTo>
                <a:lnTo>
                  <a:pt x="8056" y="2892"/>
                </a:lnTo>
                <a:lnTo>
                  <a:pt x="8046" y="2882"/>
                </a:lnTo>
                <a:lnTo>
                  <a:pt x="8032" y="2864"/>
                </a:lnTo>
                <a:lnTo>
                  <a:pt x="8028" y="2856"/>
                </a:lnTo>
                <a:lnTo>
                  <a:pt x="8024" y="2846"/>
                </a:lnTo>
                <a:lnTo>
                  <a:pt x="8024" y="2832"/>
                </a:lnTo>
                <a:lnTo>
                  <a:pt x="8026" y="2816"/>
                </a:lnTo>
                <a:lnTo>
                  <a:pt x="8028" y="2794"/>
                </a:lnTo>
                <a:lnTo>
                  <a:pt x="8028" y="2792"/>
                </a:lnTo>
                <a:lnTo>
                  <a:pt x="8026" y="2794"/>
                </a:lnTo>
                <a:lnTo>
                  <a:pt x="8024" y="2798"/>
                </a:lnTo>
                <a:lnTo>
                  <a:pt x="8020" y="2800"/>
                </a:lnTo>
                <a:lnTo>
                  <a:pt x="8018" y="2798"/>
                </a:lnTo>
                <a:lnTo>
                  <a:pt x="8016" y="2790"/>
                </a:lnTo>
                <a:lnTo>
                  <a:pt x="8014" y="2778"/>
                </a:lnTo>
                <a:lnTo>
                  <a:pt x="8008" y="2772"/>
                </a:lnTo>
                <a:lnTo>
                  <a:pt x="8002" y="2766"/>
                </a:lnTo>
                <a:lnTo>
                  <a:pt x="7996" y="2762"/>
                </a:lnTo>
                <a:lnTo>
                  <a:pt x="7990" y="2760"/>
                </a:lnTo>
                <a:lnTo>
                  <a:pt x="7986" y="2756"/>
                </a:lnTo>
                <a:lnTo>
                  <a:pt x="7988" y="2754"/>
                </a:lnTo>
                <a:lnTo>
                  <a:pt x="7992" y="2748"/>
                </a:lnTo>
                <a:lnTo>
                  <a:pt x="7998" y="2742"/>
                </a:lnTo>
                <a:lnTo>
                  <a:pt x="8004" y="2736"/>
                </a:lnTo>
                <a:lnTo>
                  <a:pt x="8014" y="2722"/>
                </a:lnTo>
                <a:lnTo>
                  <a:pt x="8024" y="2706"/>
                </a:lnTo>
                <a:lnTo>
                  <a:pt x="8038" y="2690"/>
                </a:lnTo>
                <a:lnTo>
                  <a:pt x="8048" y="2684"/>
                </a:lnTo>
                <a:lnTo>
                  <a:pt x="8054" y="2680"/>
                </a:lnTo>
                <a:lnTo>
                  <a:pt x="8060" y="2678"/>
                </a:lnTo>
                <a:lnTo>
                  <a:pt x="8064" y="2680"/>
                </a:lnTo>
                <a:lnTo>
                  <a:pt x="8070" y="2680"/>
                </a:lnTo>
                <a:lnTo>
                  <a:pt x="8070" y="2678"/>
                </a:lnTo>
                <a:lnTo>
                  <a:pt x="8070" y="2676"/>
                </a:lnTo>
                <a:lnTo>
                  <a:pt x="8070" y="2668"/>
                </a:lnTo>
                <a:lnTo>
                  <a:pt x="8072" y="2664"/>
                </a:lnTo>
                <a:lnTo>
                  <a:pt x="8076" y="2658"/>
                </a:lnTo>
                <a:lnTo>
                  <a:pt x="8080" y="2648"/>
                </a:lnTo>
                <a:lnTo>
                  <a:pt x="8076" y="2658"/>
                </a:lnTo>
                <a:lnTo>
                  <a:pt x="8072" y="2664"/>
                </a:lnTo>
                <a:lnTo>
                  <a:pt x="8070" y="2668"/>
                </a:lnTo>
                <a:lnTo>
                  <a:pt x="8070" y="2676"/>
                </a:lnTo>
                <a:lnTo>
                  <a:pt x="8070" y="2672"/>
                </a:lnTo>
                <a:lnTo>
                  <a:pt x="8072" y="2668"/>
                </a:lnTo>
                <a:lnTo>
                  <a:pt x="8076" y="2666"/>
                </a:lnTo>
                <a:lnTo>
                  <a:pt x="8084" y="2662"/>
                </a:lnTo>
                <a:lnTo>
                  <a:pt x="8086" y="2658"/>
                </a:lnTo>
                <a:lnTo>
                  <a:pt x="8088" y="2652"/>
                </a:lnTo>
                <a:lnTo>
                  <a:pt x="8092" y="2646"/>
                </a:lnTo>
                <a:lnTo>
                  <a:pt x="8096" y="2644"/>
                </a:lnTo>
                <a:lnTo>
                  <a:pt x="8104" y="2642"/>
                </a:lnTo>
                <a:lnTo>
                  <a:pt x="8114" y="2642"/>
                </a:lnTo>
                <a:lnTo>
                  <a:pt x="8122" y="2638"/>
                </a:lnTo>
                <a:lnTo>
                  <a:pt x="8130" y="2632"/>
                </a:lnTo>
                <a:lnTo>
                  <a:pt x="8146" y="2618"/>
                </a:lnTo>
                <a:lnTo>
                  <a:pt x="8154" y="2614"/>
                </a:lnTo>
                <a:lnTo>
                  <a:pt x="8160" y="2612"/>
                </a:lnTo>
                <a:lnTo>
                  <a:pt x="8168" y="2610"/>
                </a:lnTo>
                <a:lnTo>
                  <a:pt x="8176" y="2610"/>
                </a:lnTo>
                <a:lnTo>
                  <a:pt x="8182" y="2612"/>
                </a:lnTo>
                <a:lnTo>
                  <a:pt x="8190" y="2616"/>
                </a:lnTo>
                <a:lnTo>
                  <a:pt x="8208" y="2626"/>
                </a:lnTo>
                <a:lnTo>
                  <a:pt x="8212" y="2626"/>
                </a:lnTo>
                <a:lnTo>
                  <a:pt x="8218" y="2620"/>
                </a:lnTo>
                <a:lnTo>
                  <a:pt x="8220" y="2616"/>
                </a:lnTo>
                <a:lnTo>
                  <a:pt x="8224" y="2616"/>
                </a:lnTo>
                <a:lnTo>
                  <a:pt x="8234" y="2616"/>
                </a:lnTo>
                <a:lnTo>
                  <a:pt x="8242" y="2620"/>
                </a:lnTo>
                <a:lnTo>
                  <a:pt x="8246" y="2628"/>
                </a:lnTo>
                <a:lnTo>
                  <a:pt x="8248" y="2634"/>
                </a:lnTo>
                <a:lnTo>
                  <a:pt x="8246" y="2638"/>
                </a:lnTo>
                <a:lnTo>
                  <a:pt x="8244" y="2644"/>
                </a:lnTo>
                <a:lnTo>
                  <a:pt x="8248" y="2652"/>
                </a:lnTo>
                <a:lnTo>
                  <a:pt x="8250" y="2656"/>
                </a:lnTo>
                <a:lnTo>
                  <a:pt x="8248" y="2662"/>
                </a:lnTo>
                <a:lnTo>
                  <a:pt x="8242" y="2676"/>
                </a:lnTo>
                <a:lnTo>
                  <a:pt x="8238" y="2684"/>
                </a:lnTo>
                <a:lnTo>
                  <a:pt x="8236" y="2690"/>
                </a:lnTo>
                <a:lnTo>
                  <a:pt x="8236" y="2696"/>
                </a:lnTo>
                <a:lnTo>
                  <a:pt x="8242" y="2702"/>
                </a:lnTo>
                <a:lnTo>
                  <a:pt x="8248" y="2708"/>
                </a:lnTo>
                <a:lnTo>
                  <a:pt x="8250" y="2710"/>
                </a:lnTo>
                <a:lnTo>
                  <a:pt x="8248" y="2712"/>
                </a:lnTo>
                <a:lnTo>
                  <a:pt x="8242" y="2712"/>
                </a:lnTo>
                <a:lnTo>
                  <a:pt x="8226" y="2708"/>
                </a:lnTo>
                <a:lnTo>
                  <a:pt x="8216" y="2708"/>
                </a:lnTo>
                <a:lnTo>
                  <a:pt x="8208" y="2708"/>
                </a:lnTo>
                <a:lnTo>
                  <a:pt x="8202" y="2710"/>
                </a:lnTo>
                <a:lnTo>
                  <a:pt x="8198" y="2710"/>
                </a:lnTo>
                <a:lnTo>
                  <a:pt x="8192" y="2706"/>
                </a:lnTo>
                <a:lnTo>
                  <a:pt x="8188" y="2706"/>
                </a:lnTo>
                <a:lnTo>
                  <a:pt x="8178" y="2710"/>
                </a:lnTo>
                <a:lnTo>
                  <a:pt x="8174" y="2714"/>
                </a:lnTo>
                <a:lnTo>
                  <a:pt x="8172" y="2716"/>
                </a:lnTo>
                <a:lnTo>
                  <a:pt x="8172" y="2718"/>
                </a:lnTo>
                <a:lnTo>
                  <a:pt x="8174" y="2720"/>
                </a:lnTo>
                <a:lnTo>
                  <a:pt x="8174" y="2722"/>
                </a:lnTo>
                <a:lnTo>
                  <a:pt x="8174" y="2724"/>
                </a:lnTo>
                <a:lnTo>
                  <a:pt x="8172" y="2726"/>
                </a:lnTo>
                <a:lnTo>
                  <a:pt x="8166" y="2728"/>
                </a:lnTo>
                <a:lnTo>
                  <a:pt x="8162" y="2730"/>
                </a:lnTo>
                <a:lnTo>
                  <a:pt x="8160" y="2732"/>
                </a:lnTo>
                <a:lnTo>
                  <a:pt x="8160" y="2734"/>
                </a:lnTo>
                <a:lnTo>
                  <a:pt x="8162" y="2736"/>
                </a:lnTo>
                <a:lnTo>
                  <a:pt x="8166" y="2742"/>
                </a:lnTo>
                <a:lnTo>
                  <a:pt x="8172" y="2746"/>
                </a:lnTo>
                <a:lnTo>
                  <a:pt x="8184" y="2754"/>
                </a:lnTo>
                <a:lnTo>
                  <a:pt x="8184" y="2756"/>
                </a:lnTo>
                <a:lnTo>
                  <a:pt x="8184" y="2758"/>
                </a:lnTo>
                <a:lnTo>
                  <a:pt x="8178" y="2758"/>
                </a:lnTo>
                <a:lnTo>
                  <a:pt x="8170" y="2758"/>
                </a:lnTo>
                <a:lnTo>
                  <a:pt x="8164" y="2758"/>
                </a:lnTo>
                <a:lnTo>
                  <a:pt x="8162" y="2756"/>
                </a:lnTo>
                <a:lnTo>
                  <a:pt x="8160" y="2754"/>
                </a:lnTo>
                <a:lnTo>
                  <a:pt x="8158" y="2752"/>
                </a:lnTo>
                <a:lnTo>
                  <a:pt x="8156" y="2750"/>
                </a:lnTo>
                <a:lnTo>
                  <a:pt x="8152" y="2750"/>
                </a:lnTo>
                <a:lnTo>
                  <a:pt x="8144" y="2750"/>
                </a:lnTo>
                <a:lnTo>
                  <a:pt x="8136" y="2752"/>
                </a:lnTo>
                <a:lnTo>
                  <a:pt x="8132" y="2754"/>
                </a:lnTo>
                <a:lnTo>
                  <a:pt x="8128" y="2758"/>
                </a:lnTo>
                <a:lnTo>
                  <a:pt x="8128" y="2762"/>
                </a:lnTo>
                <a:lnTo>
                  <a:pt x="8130" y="2764"/>
                </a:lnTo>
                <a:lnTo>
                  <a:pt x="8134" y="2768"/>
                </a:lnTo>
                <a:lnTo>
                  <a:pt x="8140" y="2770"/>
                </a:lnTo>
                <a:lnTo>
                  <a:pt x="8146" y="2772"/>
                </a:lnTo>
                <a:lnTo>
                  <a:pt x="8152" y="2774"/>
                </a:lnTo>
                <a:lnTo>
                  <a:pt x="8158" y="2780"/>
                </a:lnTo>
                <a:lnTo>
                  <a:pt x="8162" y="2790"/>
                </a:lnTo>
                <a:lnTo>
                  <a:pt x="8166" y="2800"/>
                </a:lnTo>
                <a:lnTo>
                  <a:pt x="8172" y="2818"/>
                </a:lnTo>
                <a:lnTo>
                  <a:pt x="8172" y="2828"/>
                </a:lnTo>
                <a:lnTo>
                  <a:pt x="8174" y="2832"/>
                </a:lnTo>
                <a:lnTo>
                  <a:pt x="8174" y="2834"/>
                </a:lnTo>
                <a:lnTo>
                  <a:pt x="8180" y="2834"/>
                </a:lnTo>
                <a:lnTo>
                  <a:pt x="8184" y="2832"/>
                </a:lnTo>
                <a:lnTo>
                  <a:pt x="8188" y="2834"/>
                </a:lnTo>
                <a:lnTo>
                  <a:pt x="8192" y="2836"/>
                </a:lnTo>
                <a:lnTo>
                  <a:pt x="8196" y="2842"/>
                </a:lnTo>
                <a:lnTo>
                  <a:pt x="8198" y="2846"/>
                </a:lnTo>
                <a:lnTo>
                  <a:pt x="8202" y="2850"/>
                </a:lnTo>
                <a:lnTo>
                  <a:pt x="8204" y="2850"/>
                </a:lnTo>
                <a:lnTo>
                  <a:pt x="8208" y="2848"/>
                </a:lnTo>
                <a:lnTo>
                  <a:pt x="8210" y="2848"/>
                </a:lnTo>
                <a:lnTo>
                  <a:pt x="8216" y="2848"/>
                </a:lnTo>
                <a:lnTo>
                  <a:pt x="8220" y="2850"/>
                </a:lnTo>
                <a:lnTo>
                  <a:pt x="8228" y="2854"/>
                </a:lnTo>
                <a:lnTo>
                  <a:pt x="8232" y="2860"/>
                </a:lnTo>
                <a:lnTo>
                  <a:pt x="8234" y="2866"/>
                </a:lnTo>
                <a:lnTo>
                  <a:pt x="8232" y="2872"/>
                </a:lnTo>
                <a:lnTo>
                  <a:pt x="8228" y="2876"/>
                </a:lnTo>
                <a:lnTo>
                  <a:pt x="8224" y="2882"/>
                </a:lnTo>
                <a:lnTo>
                  <a:pt x="8220" y="2890"/>
                </a:lnTo>
                <a:lnTo>
                  <a:pt x="8218" y="2900"/>
                </a:lnTo>
                <a:lnTo>
                  <a:pt x="8220" y="2912"/>
                </a:lnTo>
                <a:lnTo>
                  <a:pt x="8238" y="2894"/>
                </a:lnTo>
                <a:lnTo>
                  <a:pt x="8220" y="2912"/>
                </a:lnTo>
                <a:lnTo>
                  <a:pt x="8226" y="2918"/>
                </a:lnTo>
                <a:lnTo>
                  <a:pt x="8228" y="2922"/>
                </a:lnTo>
                <a:lnTo>
                  <a:pt x="8226" y="2924"/>
                </a:lnTo>
                <a:lnTo>
                  <a:pt x="8228" y="2930"/>
                </a:lnTo>
                <a:lnTo>
                  <a:pt x="8234" y="2940"/>
                </a:lnTo>
                <a:lnTo>
                  <a:pt x="8236" y="2942"/>
                </a:lnTo>
                <a:lnTo>
                  <a:pt x="8236" y="2938"/>
                </a:lnTo>
                <a:lnTo>
                  <a:pt x="8238" y="2932"/>
                </a:lnTo>
                <a:lnTo>
                  <a:pt x="8240" y="2924"/>
                </a:lnTo>
                <a:lnTo>
                  <a:pt x="8240" y="2920"/>
                </a:lnTo>
                <a:lnTo>
                  <a:pt x="8238" y="2918"/>
                </a:lnTo>
                <a:lnTo>
                  <a:pt x="8236" y="2914"/>
                </a:lnTo>
                <a:lnTo>
                  <a:pt x="8236" y="2908"/>
                </a:lnTo>
                <a:lnTo>
                  <a:pt x="8238" y="2904"/>
                </a:lnTo>
                <a:lnTo>
                  <a:pt x="8242" y="2900"/>
                </a:lnTo>
                <a:lnTo>
                  <a:pt x="8246" y="2896"/>
                </a:lnTo>
                <a:lnTo>
                  <a:pt x="8254" y="2894"/>
                </a:lnTo>
                <a:lnTo>
                  <a:pt x="8266" y="2892"/>
                </a:lnTo>
                <a:lnTo>
                  <a:pt x="8274" y="2890"/>
                </a:lnTo>
                <a:lnTo>
                  <a:pt x="8276" y="2892"/>
                </a:lnTo>
                <a:lnTo>
                  <a:pt x="8278" y="2892"/>
                </a:lnTo>
                <a:lnTo>
                  <a:pt x="8280" y="2900"/>
                </a:lnTo>
                <a:lnTo>
                  <a:pt x="8282" y="2912"/>
                </a:lnTo>
                <a:lnTo>
                  <a:pt x="8284" y="2922"/>
                </a:lnTo>
                <a:lnTo>
                  <a:pt x="8286" y="2928"/>
                </a:lnTo>
                <a:lnTo>
                  <a:pt x="8290" y="2932"/>
                </a:lnTo>
                <a:lnTo>
                  <a:pt x="8296" y="2936"/>
                </a:lnTo>
                <a:lnTo>
                  <a:pt x="8304" y="2942"/>
                </a:lnTo>
                <a:lnTo>
                  <a:pt x="8310" y="2946"/>
                </a:lnTo>
                <a:lnTo>
                  <a:pt x="8312" y="2950"/>
                </a:lnTo>
                <a:lnTo>
                  <a:pt x="8314" y="2956"/>
                </a:lnTo>
                <a:lnTo>
                  <a:pt x="8312" y="2960"/>
                </a:lnTo>
                <a:lnTo>
                  <a:pt x="8310" y="2962"/>
                </a:lnTo>
                <a:lnTo>
                  <a:pt x="8308" y="2964"/>
                </a:lnTo>
                <a:lnTo>
                  <a:pt x="8304" y="2964"/>
                </a:lnTo>
                <a:lnTo>
                  <a:pt x="8302" y="2962"/>
                </a:lnTo>
                <a:close/>
                <a:moveTo>
                  <a:pt x="8570" y="2768"/>
                </a:moveTo>
                <a:lnTo>
                  <a:pt x="8570" y="2768"/>
                </a:lnTo>
                <a:lnTo>
                  <a:pt x="8558" y="2782"/>
                </a:lnTo>
                <a:lnTo>
                  <a:pt x="8556" y="2788"/>
                </a:lnTo>
                <a:lnTo>
                  <a:pt x="8560" y="2790"/>
                </a:lnTo>
                <a:lnTo>
                  <a:pt x="8564" y="2796"/>
                </a:lnTo>
                <a:lnTo>
                  <a:pt x="8566" y="2800"/>
                </a:lnTo>
                <a:lnTo>
                  <a:pt x="8566" y="2802"/>
                </a:lnTo>
                <a:lnTo>
                  <a:pt x="8564" y="2804"/>
                </a:lnTo>
                <a:lnTo>
                  <a:pt x="8560" y="2806"/>
                </a:lnTo>
                <a:lnTo>
                  <a:pt x="8552" y="2808"/>
                </a:lnTo>
                <a:lnTo>
                  <a:pt x="8540" y="2808"/>
                </a:lnTo>
                <a:lnTo>
                  <a:pt x="8534" y="2808"/>
                </a:lnTo>
                <a:lnTo>
                  <a:pt x="8532" y="2810"/>
                </a:lnTo>
                <a:lnTo>
                  <a:pt x="8528" y="2814"/>
                </a:lnTo>
                <a:lnTo>
                  <a:pt x="8526" y="2816"/>
                </a:lnTo>
                <a:lnTo>
                  <a:pt x="8520" y="2818"/>
                </a:lnTo>
                <a:lnTo>
                  <a:pt x="8516" y="2818"/>
                </a:lnTo>
                <a:lnTo>
                  <a:pt x="8514" y="2816"/>
                </a:lnTo>
                <a:lnTo>
                  <a:pt x="8514" y="2810"/>
                </a:lnTo>
                <a:lnTo>
                  <a:pt x="8514" y="2808"/>
                </a:lnTo>
                <a:lnTo>
                  <a:pt x="8512" y="2804"/>
                </a:lnTo>
                <a:lnTo>
                  <a:pt x="8510" y="2802"/>
                </a:lnTo>
                <a:lnTo>
                  <a:pt x="8502" y="2798"/>
                </a:lnTo>
                <a:lnTo>
                  <a:pt x="8492" y="2798"/>
                </a:lnTo>
                <a:lnTo>
                  <a:pt x="8484" y="2798"/>
                </a:lnTo>
                <a:lnTo>
                  <a:pt x="8470" y="2804"/>
                </a:lnTo>
                <a:lnTo>
                  <a:pt x="8464" y="2806"/>
                </a:lnTo>
                <a:lnTo>
                  <a:pt x="8460" y="2808"/>
                </a:lnTo>
                <a:lnTo>
                  <a:pt x="8458" y="2806"/>
                </a:lnTo>
                <a:lnTo>
                  <a:pt x="8458" y="2802"/>
                </a:lnTo>
                <a:lnTo>
                  <a:pt x="8456" y="2788"/>
                </a:lnTo>
                <a:lnTo>
                  <a:pt x="8454" y="2774"/>
                </a:lnTo>
                <a:lnTo>
                  <a:pt x="8454" y="2764"/>
                </a:lnTo>
                <a:lnTo>
                  <a:pt x="8454" y="2758"/>
                </a:lnTo>
                <a:lnTo>
                  <a:pt x="8456" y="2756"/>
                </a:lnTo>
                <a:lnTo>
                  <a:pt x="8456" y="2752"/>
                </a:lnTo>
                <a:lnTo>
                  <a:pt x="8456" y="2750"/>
                </a:lnTo>
                <a:lnTo>
                  <a:pt x="8452" y="2742"/>
                </a:lnTo>
                <a:lnTo>
                  <a:pt x="8452" y="2736"/>
                </a:lnTo>
                <a:lnTo>
                  <a:pt x="8454" y="2726"/>
                </a:lnTo>
                <a:lnTo>
                  <a:pt x="8460" y="2714"/>
                </a:lnTo>
                <a:lnTo>
                  <a:pt x="8468" y="2696"/>
                </a:lnTo>
                <a:lnTo>
                  <a:pt x="8474" y="2686"/>
                </a:lnTo>
                <a:lnTo>
                  <a:pt x="8478" y="2678"/>
                </a:lnTo>
                <a:lnTo>
                  <a:pt x="8482" y="2674"/>
                </a:lnTo>
                <a:lnTo>
                  <a:pt x="8488" y="2672"/>
                </a:lnTo>
                <a:lnTo>
                  <a:pt x="8494" y="2674"/>
                </a:lnTo>
                <a:lnTo>
                  <a:pt x="8498" y="2672"/>
                </a:lnTo>
                <a:lnTo>
                  <a:pt x="8502" y="2670"/>
                </a:lnTo>
                <a:lnTo>
                  <a:pt x="8506" y="2668"/>
                </a:lnTo>
                <a:lnTo>
                  <a:pt x="8506" y="2664"/>
                </a:lnTo>
                <a:lnTo>
                  <a:pt x="8504" y="2660"/>
                </a:lnTo>
                <a:lnTo>
                  <a:pt x="8502" y="2656"/>
                </a:lnTo>
                <a:lnTo>
                  <a:pt x="8506" y="2654"/>
                </a:lnTo>
                <a:lnTo>
                  <a:pt x="8508" y="2652"/>
                </a:lnTo>
                <a:lnTo>
                  <a:pt x="8512" y="2654"/>
                </a:lnTo>
                <a:lnTo>
                  <a:pt x="8518" y="2660"/>
                </a:lnTo>
                <a:lnTo>
                  <a:pt x="8520" y="2664"/>
                </a:lnTo>
                <a:lnTo>
                  <a:pt x="8522" y="2664"/>
                </a:lnTo>
                <a:lnTo>
                  <a:pt x="8526" y="2664"/>
                </a:lnTo>
                <a:lnTo>
                  <a:pt x="8528" y="2660"/>
                </a:lnTo>
                <a:lnTo>
                  <a:pt x="8528" y="2654"/>
                </a:lnTo>
                <a:lnTo>
                  <a:pt x="8528" y="2650"/>
                </a:lnTo>
                <a:lnTo>
                  <a:pt x="8522" y="2646"/>
                </a:lnTo>
                <a:lnTo>
                  <a:pt x="8518" y="2644"/>
                </a:lnTo>
                <a:lnTo>
                  <a:pt x="8518" y="2642"/>
                </a:lnTo>
                <a:lnTo>
                  <a:pt x="8520" y="2640"/>
                </a:lnTo>
                <a:lnTo>
                  <a:pt x="8526" y="2636"/>
                </a:lnTo>
                <a:lnTo>
                  <a:pt x="8542" y="2628"/>
                </a:lnTo>
                <a:lnTo>
                  <a:pt x="8554" y="2626"/>
                </a:lnTo>
                <a:lnTo>
                  <a:pt x="8558" y="2626"/>
                </a:lnTo>
                <a:lnTo>
                  <a:pt x="8560" y="2628"/>
                </a:lnTo>
                <a:lnTo>
                  <a:pt x="8562" y="2632"/>
                </a:lnTo>
                <a:lnTo>
                  <a:pt x="8560" y="2636"/>
                </a:lnTo>
                <a:lnTo>
                  <a:pt x="8558" y="2642"/>
                </a:lnTo>
                <a:lnTo>
                  <a:pt x="8558" y="2644"/>
                </a:lnTo>
                <a:lnTo>
                  <a:pt x="8560" y="2646"/>
                </a:lnTo>
                <a:lnTo>
                  <a:pt x="8562" y="2646"/>
                </a:lnTo>
                <a:lnTo>
                  <a:pt x="8568" y="2642"/>
                </a:lnTo>
                <a:lnTo>
                  <a:pt x="8570" y="2640"/>
                </a:lnTo>
                <a:lnTo>
                  <a:pt x="8572" y="2636"/>
                </a:lnTo>
                <a:lnTo>
                  <a:pt x="8576" y="2628"/>
                </a:lnTo>
                <a:lnTo>
                  <a:pt x="8582" y="2622"/>
                </a:lnTo>
                <a:lnTo>
                  <a:pt x="8584" y="2622"/>
                </a:lnTo>
                <a:lnTo>
                  <a:pt x="8588" y="2622"/>
                </a:lnTo>
                <a:lnTo>
                  <a:pt x="8590" y="2624"/>
                </a:lnTo>
                <a:lnTo>
                  <a:pt x="8590" y="2628"/>
                </a:lnTo>
                <a:lnTo>
                  <a:pt x="8590" y="2636"/>
                </a:lnTo>
                <a:lnTo>
                  <a:pt x="8590" y="2642"/>
                </a:lnTo>
                <a:lnTo>
                  <a:pt x="8588" y="2644"/>
                </a:lnTo>
                <a:lnTo>
                  <a:pt x="8586" y="2646"/>
                </a:lnTo>
                <a:lnTo>
                  <a:pt x="8580" y="2650"/>
                </a:lnTo>
                <a:lnTo>
                  <a:pt x="8580" y="2652"/>
                </a:lnTo>
                <a:lnTo>
                  <a:pt x="8578" y="2658"/>
                </a:lnTo>
                <a:lnTo>
                  <a:pt x="8578" y="2662"/>
                </a:lnTo>
                <a:lnTo>
                  <a:pt x="8576" y="2664"/>
                </a:lnTo>
                <a:lnTo>
                  <a:pt x="8570" y="2664"/>
                </a:lnTo>
                <a:lnTo>
                  <a:pt x="8566" y="2662"/>
                </a:lnTo>
                <a:lnTo>
                  <a:pt x="8566" y="2664"/>
                </a:lnTo>
                <a:lnTo>
                  <a:pt x="8564" y="2666"/>
                </a:lnTo>
                <a:lnTo>
                  <a:pt x="8566" y="2674"/>
                </a:lnTo>
                <a:lnTo>
                  <a:pt x="8572" y="2686"/>
                </a:lnTo>
                <a:lnTo>
                  <a:pt x="8576" y="2692"/>
                </a:lnTo>
                <a:lnTo>
                  <a:pt x="8580" y="2698"/>
                </a:lnTo>
                <a:lnTo>
                  <a:pt x="8584" y="2710"/>
                </a:lnTo>
                <a:lnTo>
                  <a:pt x="8584" y="2716"/>
                </a:lnTo>
                <a:lnTo>
                  <a:pt x="8586" y="2718"/>
                </a:lnTo>
                <a:lnTo>
                  <a:pt x="8590" y="2718"/>
                </a:lnTo>
                <a:lnTo>
                  <a:pt x="8594" y="2718"/>
                </a:lnTo>
                <a:lnTo>
                  <a:pt x="8596" y="2718"/>
                </a:lnTo>
                <a:lnTo>
                  <a:pt x="8600" y="2720"/>
                </a:lnTo>
                <a:lnTo>
                  <a:pt x="8602" y="2722"/>
                </a:lnTo>
                <a:lnTo>
                  <a:pt x="8604" y="2730"/>
                </a:lnTo>
                <a:lnTo>
                  <a:pt x="8594" y="2740"/>
                </a:lnTo>
                <a:lnTo>
                  <a:pt x="8586" y="2744"/>
                </a:lnTo>
                <a:lnTo>
                  <a:pt x="8576" y="2750"/>
                </a:lnTo>
                <a:lnTo>
                  <a:pt x="8572" y="2752"/>
                </a:lnTo>
                <a:lnTo>
                  <a:pt x="8570" y="2754"/>
                </a:lnTo>
                <a:lnTo>
                  <a:pt x="8570" y="2758"/>
                </a:lnTo>
                <a:lnTo>
                  <a:pt x="8570" y="2768"/>
                </a:lnTo>
                <a:close/>
                <a:moveTo>
                  <a:pt x="11370" y="2874"/>
                </a:moveTo>
                <a:lnTo>
                  <a:pt x="11370" y="2874"/>
                </a:lnTo>
                <a:lnTo>
                  <a:pt x="11370" y="2870"/>
                </a:lnTo>
                <a:lnTo>
                  <a:pt x="11376" y="2882"/>
                </a:lnTo>
                <a:lnTo>
                  <a:pt x="11370" y="2874"/>
                </a:lnTo>
                <a:close/>
                <a:moveTo>
                  <a:pt x="8546" y="1146"/>
                </a:moveTo>
                <a:lnTo>
                  <a:pt x="8546" y="1146"/>
                </a:lnTo>
                <a:lnTo>
                  <a:pt x="8546" y="1144"/>
                </a:lnTo>
                <a:lnTo>
                  <a:pt x="8544" y="1140"/>
                </a:lnTo>
                <a:lnTo>
                  <a:pt x="8532" y="1134"/>
                </a:lnTo>
                <a:lnTo>
                  <a:pt x="8518" y="1126"/>
                </a:lnTo>
                <a:lnTo>
                  <a:pt x="8508" y="1120"/>
                </a:lnTo>
                <a:lnTo>
                  <a:pt x="8500" y="1112"/>
                </a:lnTo>
                <a:lnTo>
                  <a:pt x="8490" y="1104"/>
                </a:lnTo>
                <a:lnTo>
                  <a:pt x="8482" y="1102"/>
                </a:lnTo>
                <a:lnTo>
                  <a:pt x="8478" y="1104"/>
                </a:lnTo>
                <a:lnTo>
                  <a:pt x="8470" y="1108"/>
                </a:lnTo>
                <a:lnTo>
                  <a:pt x="8468" y="1108"/>
                </a:lnTo>
                <a:lnTo>
                  <a:pt x="8468" y="1110"/>
                </a:lnTo>
                <a:lnTo>
                  <a:pt x="8470" y="1116"/>
                </a:lnTo>
                <a:lnTo>
                  <a:pt x="8472" y="1120"/>
                </a:lnTo>
                <a:lnTo>
                  <a:pt x="8470" y="1118"/>
                </a:lnTo>
                <a:lnTo>
                  <a:pt x="8466" y="1118"/>
                </a:lnTo>
                <a:lnTo>
                  <a:pt x="8464" y="1118"/>
                </a:lnTo>
                <a:lnTo>
                  <a:pt x="8464" y="1120"/>
                </a:lnTo>
                <a:lnTo>
                  <a:pt x="8464" y="1122"/>
                </a:lnTo>
                <a:lnTo>
                  <a:pt x="8468" y="1130"/>
                </a:lnTo>
                <a:lnTo>
                  <a:pt x="8476" y="1140"/>
                </a:lnTo>
                <a:lnTo>
                  <a:pt x="8482" y="1144"/>
                </a:lnTo>
                <a:lnTo>
                  <a:pt x="8486" y="1144"/>
                </a:lnTo>
                <a:lnTo>
                  <a:pt x="8488" y="1144"/>
                </a:lnTo>
                <a:lnTo>
                  <a:pt x="8488" y="1142"/>
                </a:lnTo>
                <a:lnTo>
                  <a:pt x="8492" y="1140"/>
                </a:lnTo>
                <a:lnTo>
                  <a:pt x="8500" y="1142"/>
                </a:lnTo>
                <a:lnTo>
                  <a:pt x="8506" y="1146"/>
                </a:lnTo>
                <a:lnTo>
                  <a:pt x="8508" y="1148"/>
                </a:lnTo>
                <a:lnTo>
                  <a:pt x="8508" y="1152"/>
                </a:lnTo>
                <a:lnTo>
                  <a:pt x="8510" y="1154"/>
                </a:lnTo>
                <a:lnTo>
                  <a:pt x="8514" y="1156"/>
                </a:lnTo>
                <a:lnTo>
                  <a:pt x="8526" y="1156"/>
                </a:lnTo>
                <a:lnTo>
                  <a:pt x="8540" y="1152"/>
                </a:lnTo>
                <a:lnTo>
                  <a:pt x="8544" y="1150"/>
                </a:lnTo>
                <a:lnTo>
                  <a:pt x="8546" y="1146"/>
                </a:lnTo>
                <a:close/>
                <a:moveTo>
                  <a:pt x="8966" y="906"/>
                </a:moveTo>
                <a:lnTo>
                  <a:pt x="8966" y="906"/>
                </a:lnTo>
                <a:lnTo>
                  <a:pt x="8984" y="902"/>
                </a:lnTo>
                <a:lnTo>
                  <a:pt x="8988" y="900"/>
                </a:lnTo>
                <a:lnTo>
                  <a:pt x="8992" y="896"/>
                </a:lnTo>
                <a:lnTo>
                  <a:pt x="8994" y="894"/>
                </a:lnTo>
                <a:lnTo>
                  <a:pt x="8994" y="890"/>
                </a:lnTo>
                <a:lnTo>
                  <a:pt x="8990" y="884"/>
                </a:lnTo>
                <a:lnTo>
                  <a:pt x="8982" y="878"/>
                </a:lnTo>
                <a:lnTo>
                  <a:pt x="8972" y="874"/>
                </a:lnTo>
                <a:lnTo>
                  <a:pt x="8960" y="874"/>
                </a:lnTo>
                <a:lnTo>
                  <a:pt x="8948" y="876"/>
                </a:lnTo>
                <a:lnTo>
                  <a:pt x="8936" y="880"/>
                </a:lnTo>
                <a:lnTo>
                  <a:pt x="8928" y="886"/>
                </a:lnTo>
                <a:lnTo>
                  <a:pt x="8924" y="892"/>
                </a:lnTo>
                <a:lnTo>
                  <a:pt x="8924" y="898"/>
                </a:lnTo>
                <a:lnTo>
                  <a:pt x="8928" y="904"/>
                </a:lnTo>
                <a:lnTo>
                  <a:pt x="8936" y="906"/>
                </a:lnTo>
                <a:lnTo>
                  <a:pt x="8948" y="908"/>
                </a:lnTo>
                <a:lnTo>
                  <a:pt x="8966" y="906"/>
                </a:lnTo>
                <a:close/>
                <a:moveTo>
                  <a:pt x="8184" y="986"/>
                </a:moveTo>
                <a:lnTo>
                  <a:pt x="8184" y="986"/>
                </a:lnTo>
                <a:lnTo>
                  <a:pt x="8178" y="1004"/>
                </a:lnTo>
                <a:lnTo>
                  <a:pt x="8176" y="1012"/>
                </a:lnTo>
                <a:lnTo>
                  <a:pt x="8178" y="1018"/>
                </a:lnTo>
                <a:lnTo>
                  <a:pt x="8182" y="1022"/>
                </a:lnTo>
                <a:lnTo>
                  <a:pt x="8188" y="1024"/>
                </a:lnTo>
                <a:lnTo>
                  <a:pt x="8198" y="1026"/>
                </a:lnTo>
                <a:lnTo>
                  <a:pt x="8212" y="1028"/>
                </a:lnTo>
                <a:lnTo>
                  <a:pt x="8228" y="1028"/>
                </a:lnTo>
                <a:lnTo>
                  <a:pt x="8228" y="1030"/>
                </a:lnTo>
                <a:lnTo>
                  <a:pt x="8224" y="1032"/>
                </a:lnTo>
                <a:lnTo>
                  <a:pt x="8220" y="1036"/>
                </a:lnTo>
                <a:lnTo>
                  <a:pt x="8218" y="1040"/>
                </a:lnTo>
                <a:lnTo>
                  <a:pt x="8218" y="1044"/>
                </a:lnTo>
                <a:lnTo>
                  <a:pt x="8222" y="1046"/>
                </a:lnTo>
                <a:lnTo>
                  <a:pt x="8232" y="1054"/>
                </a:lnTo>
                <a:lnTo>
                  <a:pt x="8238" y="1058"/>
                </a:lnTo>
                <a:lnTo>
                  <a:pt x="8244" y="1060"/>
                </a:lnTo>
                <a:lnTo>
                  <a:pt x="8248" y="1058"/>
                </a:lnTo>
                <a:lnTo>
                  <a:pt x="8250" y="1058"/>
                </a:lnTo>
                <a:lnTo>
                  <a:pt x="8254" y="1052"/>
                </a:lnTo>
                <a:lnTo>
                  <a:pt x="8254" y="1044"/>
                </a:lnTo>
                <a:lnTo>
                  <a:pt x="8254" y="1038"/>
                </a:lnTo>
                <a:lnTo>
                  <a:pt x="8254" y="1032"/>
                </a:lnTo>
                <a:lnTo>
                  <a:pt x="8256" y="1032"/>
                </a:lnTo>
                <a:lnTo>
                  <a:pt x="8258" y="1034"/>
                </a:lnTo>
                <a:lnTo>
                  <a:pt x="8264" y="1040"/>
                </a:lnTo>
                <a:lnTo>
                  <a:pt x="8268" y="1046"/>
                </a:lnTo>
                <a:lnTo>
                  <a:pt x="8270" y="1052"/>
                </a:lnTo>
                <a:lnTo>
                  <a:pt x="8272" y="1056"/>
                </a:lnTo>
                <a:lnTo>
                  <a:pt x="8270" y="1060"/>
                </a:lnTo>
                <a:lnTo>
                  <a:pt x="8266" y="1066"/>
                </a:lnTo>
                <a:lnTo>
                  <a:pt x="8262" y="1070"/>
                </a:lnTo>
                <a:lnTo>
                  <a:pt x="8258" y="1072"/>
                </a:lnTo>
                <a:lnTo>
                  <a:pt x="8256" y="1074"/>
                </a:lnTo>
                <a:lnTo>
                  <a:pt x="8258" y="1076"/>
                </a:lnTo>
                <a:lnTo>
                  <a:pt x="8262" y="1076"/>
                </a:lnTo>
                <a:lnTo>
                  <a:pt x="8276" y="1078"/>
                </a:lnTo>
                <a:lnTo>
                  <a:pt x="8292" y="1080"/>
                </a:lnTo>
                <a:lnTo>
                  <a:pt x="8302" y="1082"/>
                </a:lnTo>
                <a:lnTo>
                  <a:pt x="8308" y="1084"/>
                </a:lnTo>
                <a:lnTo>
                  <a:pt x="8312" y="1086"/>
                </a:lnTo>
                <a:lnTo>
                  <a:pt x="8314" y="1088"/>
                </a:lnTo>
                <a:lnTo>
                  <a:pt x="8320" y="1090"/>
                </a:lnTo>
                <a:lnTo>
                  <a:pt x="8338" y="1092"/>
                </a:lnTo>
                <a:lnTo>
                  <a:pt x="8352" y="1092"/>
                </a:lnTo>
                <a:lnTo>
                  <a:pt x="8364" y="1094"/>
                </a:lnTo>
                <a:lnTo>
                  <a:pt x="8384" y="1098"/>
                </a:lnTo>
                <a:lnTo>
                  <a:pt x="8392" y="1098"/>
                </a:lnTo>
                <a:lnTo>
                  <a:pt x="8402" y="1096"/>
                </a:lnTo>
                <a:lnTo>
                  <a:pt x="8412" y="1094"/>
                </a:lnTo>
                <a:lnTo>
                  <a:pt x="8426" y="1086"/>
                </a:lnTo>
                <a:lnTo>
                  <a:pt x="8428" y="1084"/>
                </a:lnTo>
                <a:lnTo>
                  <a:pt x="8430" y="1082"/>
                </a:lnTo>
                <a:lnTo>
                  <a:pt x="8428" y="1080"/>
                </a:lnTo>
                <a:lnTo>
                  <a:pt x="8426" y="1078"/>
                </a:lnTo>
                <a:lnTo>
                  <a:pt x="8418" y="1074"/>
                </a:lnTo>
                <a:lnTo>
                  <a:pt x="8408" y="1068"/>
                </a:lnTo>
                <a:lnTo>
                  <a:pt x="8394" y="1062"/>
                </a:lnTo>
                <a:lnTo>
                  <a:pt x="8382" y="1054"/>
                </a:lnTo>
                <a:lnTo>
                  <a:pt x="8372" y="1046"/>
                </a:lnTo>
                <a:lnTo>
                  <a:pt x="8364" y="1036"/>
                </a:lnTo>
                <a:lnTo>
                  <a:pt x="8360" y="1026"/>
                </a:lnTo>
                <a:lnTo>
                  <a:pt x="8354" y="1018"/>
                </a:lnTo>
                <a:lnTo>
                  <a:pt x="8344" y="1006"/>
                </a:lnTo>
                <a:lnTo>
                  <a:pt x="8340" y="1000"/>
                </a:lnTo>
                <a:lnTo>
                  <a:pt x="8338" y="992"/>
                </a:lnTo>
                <a:lnTo>
                  <a:pt x="8336" y="980"/>
                </a:lnTo>
                <a:lnTo>
                  <a:pt x="8338" y="964"/>
                </a:lnTo>
                <a:lnTo>
                  <a:pt x="8340" y="956"/>
                </a:lnTo>
                <a:lnTo>
                  <a:pt x="8344" y="948"/>
                </a:lnTo>
                <a:lnTo>
                  <a:pt x="8352" y="936"/>
                </a:lnTo>
                <a:lnTo>
                  <a:pt x="8362" y="926"/>
                </a:lnTo>
                <a:lnTo>
                  <a:pt x="8372" y="918"/>
                </a:lnTo>
                <a:lnTo>
                  <a:pt x="8378" y="912"/>
                </a:lnTo>
                <a:lnTo>
                  <a:pt x="8380" y="906"/>
                </a:lnTo>
                <a:lnTo>
                  <a:pt x="8380" y="904"/>
                </a:lnTo>
                <a:lnTo>
                  <a:pt x="8376" y="900"/>
                </a:lnTo>
                <a:lnTo>
                  <a:pt x="8366" y="894"/>
                </a:lnTo>
                <a:lnTo>
                  <a:pt x="8346" y="886"/>
                </a:lnTo>
                <a:lnTo>
                  <a:pt x="8342" y="886"/>
                </a:lnTo>
                <a:lnTo>
                  <a:pt x="8338" y="886"/>
                </a:lnTo>
                <a:lnTo>
                  <a:pt x="8324" y="888"/>
                </a:lnTo>
                <a:lnTo>
                  <a:pt x="8288" y="894"/>
                </a:lnTo>
                <a:lnTo>
                  <a:pt x="8266" y="896"/>
                </a:lnTo>
                <a:lnTo>
                  <a:pt x="8256" y="900"/>
                </a:lnTo>
                <a:lnTo>
                  <a:pt x="8250" y="902"/>
                </a:lnTo>
                <a:lnTo>
                  <a:pt x="8250" y="904"/>
                </a:lnTo>
                <a:lnTo>
                  <a:pt x="8250" y="908"/>
                </a:lnTo>
                <a:lnTo>
                  <a:pt x="8250" y="910"/>
                </a:lnTo>
                <a:lnTo>
                  <a:pt x="8246" y="916"/>
                </a:lnTo>
                <a:lnTo>
                  <a:pt x="8236" y="920"/>
                </a:lnTo>
                <a:lnTo>
                  <a:pt x="8226" y="926"/>
                </a:lnTo>
                <a:lnTo>
                  <a:pt x="8222" y="930"/>
                </a:lnTo>
                <a:lnTo>
                  <a:pt x="8220" y="932"/>
                </a:lnTo>
                <a:lnTo>
                  <a:pt x="8222" y="936"/>
                </a:lnTo>
                <a:lnTo>
                  <a:pt x="8226" y="940"/>
                </a:lnTo>
                <a:lnTo>
                  <a:pt x="8228" y="946"/>
                </a:lnTo>
                <a:lnTo>
                  <a:pt x="8228" y="954"/>
                </a:lnTo>
                <a:lnTo>
                  <a:pt x="8224" y="964"/>
                </a:lnTo>
                <a:lnTo>
                  <a:pt x="8218" y="974"/>
                </a:lnTo>
                <a:lnTo>
                  <a:pt x="8212" y="976"/>
                </a:lnTo>
                <a:lnTo>
                  <a:pt x="8208" y="976"/>
                </a:lnTo>
                <a:lnTo>
                  <a:pt x="8204" y="976"/>
                </a:lnTo>
                <a:lnTo>
                  <a:pt x="8198" y="974"/>
                </a:lnTo>
                <a:lnTo>
                  <a:pt x="8194" y="974"/>
                </a:lnTo>
                <a:lnTo>
                  <a:pt x="8190" y="978"/>
                </a:lnTo>
                <a:lnTo>
                  <a:pt x="8184" y="986"/>
                </a:lnTo>
                <a:close/>
                <a:moveTo>
                  <a:pt x="8658" y="660"/>
                </a:moveTo>
                <a:lnTo>
                  <a:pt x="8658" y="660"/>
                </a:lnTo>
                <a:lnTo>
                  <a:pt x="8640" y="666"/>
                </a:lnTo>
                <a:lnTo>
                  <a:pt x="8630" y="668"/>
                </a:lnTo>
                <a:lnTo>
                  <a:pt x="8624" y="668"/>
                </a:lnTo>
                <a:lnTo>
                  <a:pt x="8620" y="664"/>
                </a:lnTo>
                <a:lnTo>
                  <a:pt x="8616" y="662"/>
                </a:lnTo>
                <a:lnTo>
                  <a:pt x="8610" y="660"/>
                </a:lnTo>
                <a:lnTo>
                  <a:pt x="8602" y="658"/>
                </a:lnTo>
                <a:lnTo>
                  <a:pt x="8586" y="658"/>
                </a:lnTo>
                <a:lnTo>
                  <a:pt x="8570" y="660"/>
                </a:lnTo>
                <a:lnTo>
                  <a:pt x="8564" y="664"/>
                </a:lnTo>
                <a:lnTo>
                  <a:pt x="8560" y="666"/>
                </a:lnTo>
                <a:lnTo>
                  <a:pt x="8560" y="670"/>
                </a:lnTo>
                <a:lnTo>
                  <a:pt x="8562" y="674"/>
                </a:lnTo>
                <a:lnTo>
                  <a:pt x="8562" y="676"/>
                </a:lnTo>
                <a:lnTo>
                  <a:pt x="8560" y="676"/>
                </a:lnTo>
                <a:lnTo>
                  <a:pt x="8552" y="676"/>
                </a:lnTo>
                <a:lnTo>
                  <a:pt x="8540" y="676"/>
                </a:lnTo>
                <a:lnTo>
                  <a:pt x="8524" y="680"/>
                </a:lnTo>
                <a:lnTo>
                  <a:pt x="8508" y="684"/>
                </a:lnTo>
                <a:lnTo>
                  <a:pt x="8490" y="690"/>
                </a:lnTo>
                <a:lnTo>
                  <a:pt x="8472" y="698"/>
                </a:lnTo>
                <a:lnTo>
                  <a:pt x="8456" y="708"/>
                </a:lnTo>
                <a:lnTo>
                  <a:pt x="8442" y="718"/>
                </a:lnTo>
                <a:lnTo>
                  <a:pt x="8432" y="728"/>
                </a:lnTo>
                <a:lnTo>
                  <a:pt x="8426" y="734"/>
                </a:lnTo>
                <a:lnTo>
                  <a:pt x="8420" y="738"/>
                </a:lnTo>
                <a:lnTo>
                  <a:pt x="8418" y="738"/>
                </a:lnTo>
                <a:lnTo>
                  <a:pt x="8414" y="736"/>
                </a:lnTo>
                <a:lnTo>
                  <a:pt x="8412" y="734"/>
                </a:lnTo>
                <a:lnTo>
                  <a:pt x="8408" y="734"/>
                </a:lnTo>
                <a:lnTo>
                  <a:pt x="8402" y="736"/>
                </a:lnTo>
                <a:lnTo>
                  <a:pt x="8394" y="740"/>
                </a:lnTo>
                <a:lnTo>
                  <a:pt x="8388" y="746"/>
                </a:lnTo>
                <a:lnTo>
                  <a:pt x="8382" y="748"/>
                </a:lnTo>
                <a:lnTo>
                  <a:pt x="8380" y="748"/>
                </a:lnTo>
                <a:lnTo>
                  <a:pt x="8378" y="746"/>
                </a:lnTo>
                <a:lnTo>
                  <a:pt x="8376" y="744"/>
                </a:lnTo>
                <a:lnTo>
                  <a:pt x="8374" y="742"/>
                </a:lnTo>
                <a:lnTo>
                  <a:pt x="8370" y="742"/>
                </a:lnTo>
                <a:lnTo>
                  <a:pt x="8362" y="744"/>
                </a:lnTo>
                <a:lnTo>
                  <a:pt x="8358" y="750"/>
                </a:lnTo>
                <a:lnTo>
                  <a:pt x="8356" y="754"/>
                </a:lnTo>
                <a:lnTo>
                  <a:pt x="8360" y="756"/>
                </a:lnTo>
                <a:lnTo>
                  <a:pt x="8362" y="760"/>
                </a:lnTo>
                <a:lnTo>
                  <a:pt x="8370" y="764"/>
                </a:lnTo>
                <a:lnTo>
                  <a:pt x="8368" y="766"/>
                </a:lnTo>
                <a:lnTo>
                  <a:pt x="8364" y="770"/>
                </a:lnTo>
                <a:lnTo>
                  <a:pt x="8360" y="772"/>
                </a:lnTo>
                <a:lnTo>
                  <a:pt x="8358" y="774"/>
                </a:lnTo>
                <a:lnTo>
                  <a:pt x="8360" y="778"/>
                </a:lnTo>
                <a:lnTo>
                  <a:pt x="8364" y="780"/>
                </a:lnTo>
                <a:lnTo>
                  <a:pt x="8366" y="782"/>
                </a:lnTo>
                <a:lnTo>
                  <a:pt x="8368" y="784"/>
                </a:lnTo>
                <a:lnTo>
                  <a:pt x="8364" y="786"/>
                </a:lnTo>
                <a:lnTo>
                  <a:pt x="8356" y="786"/>
                </a:lnTo>
                <a:lnTo>
                  <a:pt x="8348" y="788"/>
                </a:lnTo>
                <a:lnTo>
                  <a:pt x="8342" y="792"/>
                </a:lnTo>
                <a:lnTo>
                  <a:pt x="8338" y="798"/>
                </a:lnTo>
                <a:lnTo>
                  <a:pt x="8334" y="806"/>
                </a:lnTo>
                <a:lnTo>
                  <a:pt x="8330" y="814"/>
                </a:lnTo>
                <a:lnTo>
                  <a:pt x="8324" y="822"/>
                </a:lnTo>
                <a:lnTo>
                  <a:pt x="8316" y="830"/>
                </a:lnTo>
                <a:lnTo>
                  <a:pt x="8302" y="836"/>
                </a:lnTo>
                <a:lnTo>
                  <a:pt x="8280" y="848"/>
                </a:lnTo>
                <a:lnTo>
                  <a:pt x="8272" y="854"/>
                </a:lnTo>
                <a:lnTo>
                  <a:pt x="8268" y="858"/>
                </a:lnTo>
                <a:lnTo>
                  <a:pt x="8268" y="862"/>
                </a:lnTo>
                <a:lnTo>
                  <a:pt x="8270" y="864"/>
                </a:lnTo>
                <a:lnTo>
                  <a:pt x="8278" y="866"/>
                </a:lnTo>
                <a:lnTo>
                  <a:pt x="8288" y="866"/>
                </a:lnTo>
                <a:lnTo>
                  <a:pt x="8296" y="866"/>
                </a:lnTo>
                <a:lnTo>
                  <a:pt x="8298" y="870"/>
                </a:lnTo>
                <a:lnTo>
                  <a:pt x="8296" y="872"/>
                </a:lnTo>
                <a:lnTo>
                  <a:pt x="8294" y="876"/>
                </a:lnTo>
                <a:lnTo>
                  <a:pt x="8290" y="880"/>
                </a:lnTo>
                <a:lnTo>
                  <a:pt x="8290" y="882"/>
                </a:lnTo>
                <a:lnTo>
                  <a:pt x="8294" y="882"/>
                </a:lnTo>
                <a:lnTo>
                  <a:pt x="8304" y="882"/>
                </a:lnTo>
                <a:lnTo>
                  <a:pt x="8326" y="876"/>
                </a:lnTo>
                <a:lnTo>
                  <a:pt x="8334" y="876"/>
                </a:lnTo>
                <a:lnTo>
                  <a:pt x="8342" y="876"/>
                </a:lnTo>
                <a:lnTo>
                  <a:pt x="8348" y="878"/>
                </a:lnTo>
                <a:lnTo>
                  <a:pt x="8356" y="880"/>
                </a:lnTo>
                <a:lnTo>
                  <a:pt x="8374" y="892"/>
                </a:lnTo>
                <a:lnTo>
                  <a:pt x="8384" y="894"/>
                </a:lnTo>
                <a:lnTo>
                  <a:pt x="8396" y="894"/>
                </a:lnTo>
                <a:lnTo>
                  <a:pt x="8402" y="892"/>
                </a:lnTo>
                <a:lnTo>
                  <a:pt x="8406" y="888"/>
                </a:lnTo>
                <a:lnTo>
                  <a:pt x="8410" y="884"/>
                </a:lnTo>
                <a:lnTo>
                  <a:pt x="8412" y="878"/>
                </a:lnTo>
                <a:lnTo>
                  <a:pt x="8414" y="874"/>
                </a:lnTo>
                <a:lnTo>
                  <a:pt x="8418" y="870"/>
                </a:lnTo>
                <a:lnTo>
                  <a:pt x="8426" y="868"/>
                </a:lnTo>
                <a:lnTo>
                  <a:pt x="8430" y="868"/>
                </a:lnTo>
                <a:lnTo>
                  <a:pt x="8434" y="864"/>
                </a:lnTo>
                <a:lnTo>
                  <a:pt x="8440" y="858"/>
                </a:lnTo>
                <a:lnTo>
                  <a:pt x="8442" y="850"/>
                </a:lnTo>
                <a:lnTo>
                  <a:pt x="8446" y="840"/>
                </a:lnTo>
                <a:lnTo>
                  <a:pt x="8450" y="834"/>
                </a:lnTo>
                <a:lnTo>
                  <a:pt x="8456" y="830"/>
                </a:lnTo>
                <a:lnTo>
                  <a:pt x="8460" y="828"/>
                </a:lnTo>
                <a:lnTo>
                  <a:pt x="8470" y="824"/>
                </a:lnTo>
                <a:lnTo>
                  <a:pt x="8472" y="820"/>
                </a:lnTo>
                <a:lnTo>
                  <a:pt x="8474" y="816"/>
                </a:lnTo>
                <a:lnTo>
                  <a:pt x="8476" y="804"/>
                </a:lnTo>
                <a:lnTo>
                  <a:pt x="8480" y="802"/>
                </a:lnTo>
                <a:lnTo>
                  <a:pt x="8484" y="800"/>
                </a:lnTo>
                <a:lnTo>
                  <a:pt x="8498" y="794"/>
                </a:lnTo>
                <a:lnTo>
                  <a:pt x="8526" y="784"/>
                </a:lnTo>
                <a:lnTo>
                  <a:pt x="8540" y="778"/>
                </a:lnTo>
                <a:lnTo>
                  <a:pt x="8546" y="772"/>
                </a:lnTo>
                <a:lnTo>
                  <a:pt x="8550" y="768"/>
                </a:lnTo>
                <a:lnTo>
                  <a:pt x="8552" y="764"/>
                </a:lnTo>
                <a:lnTo>
                  <a:pt x="8556" y="758"/>
                </a:lnTo>
                <a:lnTo>
                  <a:pt x="8564" y="752"/>
                </a:lnTo>
                <a:lnTo>
                  <a:pt x="8578" y="744"/>
                </a:lnTo>
                <a:lnTo>
                  <a:pt x="8600" y="734"/>
                </a:lnTo>
                <a:lnTo>
                  <a:pt x="8632" y="722"/>
                </a:lnTo>
                <a:lnTo>
                  <a:pt x="8666" y="712"/>
                </a:lnTo>
                <a:lnTo>
                  <a:pt x="8742" y="692"/>
                </a:lnTo>
                <a:lnTo>
                  <a:pt x="8814" y="674"/>
                </a:lnTo>
                <a:lnTo>
                  <a:pt x="8844" y="664"/>
                </a:lnTo>
                <a:lnTo>
                  <a:pt x="8870" y="654"/>
                </a:lnTo>
                <a:lnTo>
                  <a:pt x="8878" y="648"/>
                </a:lnTo>
                <a:lnTo>
                  <a:pt x="8886" y="642"/>
                </a:lnTo>
                <a:lnTo>
                  <a:pt x="8890" y="638"/>
                </a:lnTo>
                <a:lnTo>
                  <a:pt x="8892" y="632"/>
                </a:lnTo>
                <a:lnTo>
                  <a:pt x="8890" y="628"/>
                </a:lnTo>
                <a:lnTo>
                  <a:pt x="8888" y="622"/>
                </a:lnTo>
                <a:lnTo>
                  <a:pt x="8884" y="618"/>
                </a:lnTo>
                <a:lnTo>
                  <a:pt x="8878" y="614"/>
                </a:lnTo>
                <a:lnTo>
                  <a:pt x="8862" y="608"/>
                </a:lnTo>
                <a:lnTo>
                  <a:pt x="8842" y="606"/>
                </a:lnTo>
                <a:lnTo>
                  <a:pt x="8820" y="606"/>
                </a:lnTo>
                <a:lnTo>
                  <a:pt x="8798" y="610"/>
                </a:lnTo>
                <a:lnTo>
                  <a:pt x="8768" y="622"/>
                </a:lnTo>
                <a:lnTo>
                  <a:pt x="8762" y="624"/>
                </a:lnTo>
                <a:lnTo>
                  <a:pt x="8758" y="628"/>
                </a:lnTo>
                <a:lnTo>
                  <a:pt x="8756" y="630"/>
                </a:lnTo>
                <a:lnTo>
                  <a:pt x="8754" y="634"/>
                </a:lnTo>
                <a:lnTo>
                  <a:pt x="8746" y="638"/>
                </a:lnTo>
                <a:lnTo>
                  <a:pt x="8732" y="642"/>
                </a:lnTo>
                <a:lnTo>
                  <a:pt x="8708" y="650"/>
                </a:lnTo>
                <a:lnTo>
                  <a:pt x="8698" y="650"/>
                </a:lnTo>
                <a:lnTo>
                  <a:pt x="8686" y="652"/>
                </a:lnTo>
                <a:lnTo>
                  <a:pt x="8658" y="660"/>
                </a:lnTo>
                <a:close/>
                <a:moveTo>
                  <a:pt x="7934" y="316"/>
                </a:moveTo>
                <a:lnTo>
                  <a:pt x="7934" y="316"/>
                </a:lnTo>
                <a:lnTo>
                  <a:pt x="7942" y="318"/>
                </a:lnTo>
                <a:lnTo>
                  <a:pt x="7950" y="314"/>
                </a:lnTo>
                <a:lnTo>
                  <a:pt x="7954" y="314"/>
                </a:lnTo>
                <a:lnTo>
                  <a:pt x="7958" y="316"/>
                </a:lnTo>
                <a:lnTo>
                  <a:pt x="7964" y="320"/>
                </a:lnTo>
                <a:lnTo>
                  <a:pt x="7968" y="322"/>
                </a:lnTo>
                <a:lnTo>
                  <a:pt x="7974" y="322"/>
                </a:lnTo>
                <a:lnTo>
                  <a:pt x="7980" y="322"/>
                </a:lnTo>
                <a:lnTo>
                  <a:pt x="7990" y="318"/>
                </a:lnTo>
                <a:lnTo>
                  <a:pt x="8006" y="310"/>
                </a:lnTo>
                <a:lnTo>
                  <a:pt x="8018" y="304"/>
                </a:lnTo>
                <a:lnTo>
                  <a:pt x="8022" y="302"/>
                </a:lnTo>
                <a:lnTo>
                  <a:pt x="8028" y="300"/>
                </a:lnTo>
                <a:lnTo>
                  <a:pt x="8036" y="302"/>
                </a:lnTo>
                <a:lnTo>
                  <a:pt x="8046" y="304"/>
                </a:lnTo>
                <a:lnTo>
                  <a:pt x="8056" y="308"/>
                </a:lnTo>
                <a:lnTo>
                  <a:pt x="8064" y="308"/>
                </a:lnTo>
                <a:lnTo>
                  <a:pt x="8070" y="308"/>
                </a:lnTo>
                <a:lnTo>
                  <a:pt x="8072" y="306"/>
                </a:lnTo>
                <a:lnTo>
                  <a:pt x="8070" y="302"/>
                </a:lnTo>
                <a:lnTo>
                  <a:pt x="8064" y="298"/>
                </a:lnTo>
                <a:lnTo>
                  <a:pt x="8054" y="294"/>
                </a:lnTo>
                <a:lnTo>
                  <a:pt x="8038" y="290"/>
                </a:lnTo>
                <a:lnTo>
                  <a:pt x="8014" y="286"/>
                </a:lnTo>
                <a:lnTo>
                  <a:pt x="8010" y="286"/>
                </a:lnTo>
                <a:lnTo>
                  <a:pt x="8008" y="288"/>
                </a:lnTo>
                <a:lnTo>
                  <a:pt x="8006" y="290"/>
                </a:lnTo>
                <a:lnTo>
                  <a:pt x="8002" y="294"/>
                </a:lnTo>
                <a:lnTo>
                  <a:pt x="7996" y="296"/>
                </a:lnTo>
                <a:lnTo>
                  <a:pt x="7984" y="300"/>
                </a:lnTo>
                <a:lnTo>
                  <a:pt x="7954" y="304"/>
                </a:lnTo>
                <a:lnTo>
                  <a:pt x="7930" y="308"/>
                </a:lnTo>
                <a:lnTo>
                  <a:pt x="7924" y="310"/>
                </a:lnTo>
                <a:lnTo>
                  <a:pt x="7920" y="312"/>
                </a:lnTo>
                <a:lnTo>
                  <a:pt x="7924" y="314"/>
                </a:lnTo>
                <a:lnTo>
                  <a:pt x="7934" y="316"/>
                </a:lnTo>
                <a:close/>
                <a:moveTo>
                  <a:pt x="8090" y="300"/>
                </a:moveTo>
                <a:lnTo>
                  <a:pt x="8090" y="300"/>
                </a:lnTo>
                <a:lnTo>
                  <a:pt x="8098" y="306"/>
                </a:lnTo>
                <a:lnTo>
                  <a:pt x="8100" y="308"/>
                </a:lnTo>
                <a:lnTo>
                  <a:pt x="8098" y="310"/>
                </a:lnTo>
                <a:lnTo>
                  <a:pt x="8096" y="312"/>
                </a:lnTo>
                <a:lnTo>
                  <a:pt x="8090" y="314"/>
                </a:lnTo>
                <a:lnTo>
                  <a:pt x="8068" y="316"/>
                </a:lnTo>
                <a:lnTo>
                  <a:pt x="8042" y="316"/>
                </a:lnTo>
                <a:lnTo>
                  <a:pt x="8024" y="318"/>
                </a:lnTo>
                <a:lnTo>
                  <a:pt x="8020" y="318"/>
                </a:lnTo>
                <a:lnTo>
                  <a:pt x="8020" y="320"/>
                </a:lnTo>
                <a:lnTo>
                  <a:pt x="8022" y="322"/>
                </a:lnTo>
                <a:lnTo>
                  <a:pt x="8028" y="326"/>
                </a:lnTo>
                <a:lnTo>
                  <a:pt x="8036" y="332"/>
                </a:lnTo>
                <a:lnTo>
                  <a:pt x="8034" y="332"/>
                </a:lnTo>
                <a:lnTo>
                  <a:pt x="8032" y="334"/>
                </a:lnTo>
                <a:lnTo>
                  <a:pt x="8012" y="332"/>
                </a:lnTo>
                <a:lnTo>
                  <a:pt x="8000" y="330"/>
                </a:lnTo>
                <a:lnTo>
                  <a:pt x="7988" y="332"/>
                </a:lnTo>
                <a:lnTo>
                  <a:pt x="7986" y="332"/>
                </a:lnTo>
                <a:lnTo>
                  <a:pt x="7986" y="334"/>
                </a:lnTo>
                <a:lnTo>
                  <a:pt x="7988" y="338"/>
                </a:lnTo>
                <a:lnTo>
                  <a:pt x="7998" y="344"/>
                </a:lnTo>
                <a:lnTo>
                  <a:pt x="8006" y="346"/>
                </a:lnTo>
                <a:lnTo>
                  <a:pt x="8010" y="346"/>
                </a:lnTo>
                <a:lnTo>
                  <a:pt x="8016" y="344"/>
                </a:lnTo>
                <a:lnTo>
                  <a:pt x="8028" y="340"/>
                </a:lnTo>
                <a:lnTo>
                  <a:pt x="8034" y="338"/>
                </a:lnTo>
                <a:lnTo>
                  <a:pt x="8036" y="340"/>
                </a:lnTo>
                <a:lnTo>
                  <a:pt x="8034" y="346"/>
                </a:lnTo>
                <a:lnTo>
                  <a:pt x="8034" y="350"/>
                </a:lnTo>
                <a:lnTo>
                  <a:pt x="8034" y="352"/>
                </a:lnTo>
                <a:lnTo>
                  <a:pt x="8038" y="352"/>
                </a:lnTo>
                <a:lnTo>
                  <a:pt x="8048" y="350"/>
                </a:lnTo>
                <a:lnTo>
                  <a:pt x="8058" y="346"/>
                </a:lnTo>
                <a:lnTo>
                  <a:pt x="8064" y="346"/>
                </a:lnTo>
                <a:lnTo>
                  <a:pt x="8074" y="348"/>
                </a:lnTo>
                <a:lnTo>
                  <a:pt x="8078" y="350"/>
                </a:lnTo>
                <a:lnTo>
                  <a:pt x="8082" y="348"/>
                </a:lnTo>
                <a:lnTo>
                  <a:pt x="8086" y="346"/>
                </a:lnTo>
                <a:lnTo>
                  <a:pt x="8088" y="344"/>
                </a:lnTo>
                <a:lnTo>
                  <a:pt x="8088" y="342"/>
                </a:lnTo>
                <a:lnTo>
                  <a:pt x="8080" y="340"/>
                </a:lnTo>
                <a:lnTo>
                  <a:pt x="8072" y="336"/>
                </a:lnTo>
                <a:lnTo>
                  <a:pt x="8074" y="332"/>
                </a:lnTo>
                <a:lnTo>
                  <a:pt x="8084" y="330"/>
                </a:lnTo>
                <a:lnTo>
                  <a:pt x="8094" y="328"/>
                </a:lnTo>
                <a:lnTo>
                  <a:pt x="8104" y="328"/>
                </a:lnTo>
                <a:lnTo>
                  <a:pt x="8108" y="326"/>
                </a:lnTo>
                <a:lnTo>
                  <a:pt x="8114" y="322"/>
                </a:lnTo>
                <a:lnTo>
                  <a:pt x="8118" y="320"/>
                </a:lnTo>
                <a:lnTo>
                  <a:pt x="8124" y="318"/>
                </a:lnTo>
                <a:lnTo>
                  <a:pt x="8134" y="318"/>
                </a:lnTo>
                <a:lnTo>
                  <a:pt x="8150" y="316"/>
                </a:lnTo>
                <a:lnTo>
                  <a:pt x="8174" y="314"/>
                </a:lnTo>
                <a:lnTo>
                  <a:pt x="8186" y="310"/>
                </a:lnTo>
                <a:lnTo>
                  <a:pt x="8192" y="308"/>
                </a:lnTo>
                <a:lnTo>
                  <a:pt x="8194" y="304"/>
                </a:lnTo>
                <a:lnTo>
                  <a:pt x="8192" y="300"/>
                </a:lnTo>
                <a:lnTo>
                  <a:pt x="8188" y="298"/>
                </a:lnTo>
                <a:lnTo>
                  <a:pt x="8180" y="296"/>
                </a:lnTo>
                <a:lnTo>
                  <a:pt x="8170" y="296"/>
                </a:lnTo>
                <a:lnTo>
                  <a:pt x="8158" y="296"/>
                </a:lnTo>
                <a:lnTo>
                  <a:pt x="8146" y="298"/>
                </a:lnTo>
                <a:lnTo>
                  <a:pt x="8146" y="296"/>
                </a:lnTo>
                <a:lnTo>
                  <a:pt x="8148" y="294"/>
                </a:lnTo>
                <a:lnTo>
                  <a:pt x="8150" y="292"/>
                </a:lnTo>
                <a:lnTo>
                  <a:pt x="8150" y="290"/>
                </a:lnTo>
                <a:lnTo>
                  <a:pt x="8148" y="288"/>
                </a:lnTo>
                <a:lnTo>
                  <a:pt x="8138" y="288"/>
                </a:lnTo>
                <a:lnTo>
                  <a:pt x="8116" y="286"/>
                </a:lnTo>
                <a:lnTo>
                  <a:pt x="8098" y="290"/>
                </a:lnTo>
                <a:lnTo>
                  <a:pt x="8092" y="292"/>
                </a:lnTo>
                <a:lnTo>
                  <a:pt x="8088" y="294"/>
                </a:lnTo>
                <a:lnTo>
                  <a:pt x="8086" y="298"/>
                </a:lnTo>
                <a:lnTo>
                  <a:pt x="8090" y="300"/>
                </a:lnTo>
                <a:close/>
                <a:moveTo>
                  <a:pt x="8270" y="334"/>
                </a:moveTo>
                <a:lnTo>
                  <a:pt x="8270" y="334"/>
                </a:lnTo>
                <a:lnTo>
                  <a:pt x="8260" y="326"/>
                </a:lnTo>
                <a:lnTo>
                  <a:pt x="8256" y="324"/>
                </a:lnTo>
                <a:lnTo>
                  <a:pt x="8252" y="324"/>
                </a:lnTo>
                <a:lnTo>
                  <a:pt x="8240" y="326"/>
                </a:lnTo>
                <a:lnTo>
                  <a:pt x="8220" y="336"/>
                </a:lnTo>
                <a:lnTo>
                  <a:pt x="8216" y="338"/>
                </a:lnTo>
                <a:lnTo>
                  <a:pt x="8216" y="340"/>
                </a:lnTo>
                <a:lnTo>
                  <a:pt x="8220" y="342"/>
                </a:lnTo>
                <a:lnTo>
                  <a:pt x="8230" y="346"/>
                </a:lnTo>
                <a:lnTo>
                  <a:pt x="8244" y="346"/>
                </a:lnTo>
                <a:lnTo>
                  <a:pt x="8258" y="348"/>
                </a:lnTo>
                <a:lnTo>
                  <a:pt x="8270" y="346"/>
                </a:lnTo>
                <a:lnTo>
                  <a:pt x="8272" y="344"/>
                </a:lnTo>
                <a:lnTo>
                  <a:pt x="8274" y="342"/>
                </a:lnTo>
                <a:lnTo>
                  <a:pt x="8274" y="338"/>
                </a:lnTo>
                <a:lnTo>
                  <a:pt x="8270" y="334"/>
                </a:lnTo>
                <a:close/>
                <a:moveTo>
                  <a:pt x="8160" y="268"/>
                </a:moveTo>
                <a:lnTo>
                  <a:pt x="8160" y="268"/>
                </a:lnTo>
                <a:lnTo>
                  <a:pt x="8164" y="266"/>
                </a:lnTo>
                <a:lnTo>
                  <a:pt x="8166" y="264"/>
                </a:lnTo>
                <a:lnTo>
                  <a:pt x="8164" y="260"/>
                </a:lnTo>
                <a:lnTo>
                  <a:pt x="8162" y="260"/>
                </a:lnTo>
                <a:lnTo>
                  <a:pt x="8156" y="258"/>
                </a:lnTo>
                <a:lnTo>
                  <a:pt x="8152" y="260"/>
                </a:lnTo>
                <a:lnTo>
                  <a:pt x="8146" y="262"/>
                </a:lnTo>
                <a:lnTo>
                  <a:pt x="8140" y="266"/>
                </a:lnTo>
                <a:lnTo>
                  <a:pt x="8134" y="272"/>
                </a:lnTo>
                <a:lnTo>
                  <a:pt x="8132" y="276"/>
                </a:lnTo>
                <a:lnTo>
                  <a:pt x="8136" y="278"/>
                </a:lnTo>
                <a:lnTo>
                  <a:pt x="8146" y="274"/>
                </a:lnTo>
                <a:lnTo>
                  <a:pt x="8160" y="268"/>
                </a:lnTo>
                <a:close/>
                <a:moveTo>
                  <a:pt x="8684" y="298"/>
                </a:moveTo>
                <a:lnTo>
                  <a:pt x="8684" y="298"/>
                </a:lnTo>
                <a:lnTo>
                  <a:pt x="8710" y="294"/>
                </a:lnTo>
                <a:lnTo>
                  <a:pt x="8730" y="292"/>
                </a:lnTo>
                <a:lnTo>
                  <a:pt x="8738" y="290"/>
                </a:lnTo>
                <a:lnTo>
                  <a:pt x="8742" y="288"/>
                </a:lnTo>
                <a:lnTo>
                  <a:pt x="8746" y="282"/>
                </a:lnTo>
                <a:lnTo>
                  <a:pt x="8746" y="276"/>
                </a:lnTo>
                <a:lnTo>
                  <a:pt x="8744" y="270"/>
                </a:lnTo>
                <a:lnTo>
                  <a:pt x="8740" y="264"/>
                </a:lnTo>
                <a:lnTo>
                  <a:pt x="8734" y="262"/>
                </a:lnTo>
                <a:lnTo>
                  <a:pt x="8726" y="258"/>
                </a:lnTo>
                <a:lnTo>
                  <a:pt x="8716" y="258"/>
                </a:lnTo>
                <a:lnTo>
                  <a:pt x="8708" y="260"/>
                </a:lnTo>
                <a:lnTo>
                  <a:pt x="8700" y="262"/>
                </a:lnTo>
                <a:lnTo>
                  <a:pt x="8694" y="266"/>
                </a:lnTo>
                <a:lnTo>
                  <a:pt x="8688" y="270"/>
                </a:lnTo>
                <a:lnTo>
                  <a:pt x="8684" y="272"/>
                </a:lnTo>
                <a:lnTo>
                  <a:pt x="8672" y="272"/>
                </a:lnTo>
                <a:lnTo>
                  <a:pt x="8656" y="276"/>
                </a:lnTo>
                <a:lnTo>
                  <a:pt x="8648" y="278"/>
                </a:lnTo>
                <a:lnTo>
                  <a:pt x="8636" y="286"/>
                </a:lnTo>
                <a:lnTo>
                  <a:pt x="8630" y="290"/>
                </a:lnTo>
                <a:lnTo>
                  <a:pt x="8628" y="294"/>
                </a:lnTo>
                <a:lnTo>
                  <a:pt x="8630" y="298"/>
                </a:lnTo>
                <a:lnTo>
                  <a:pt x="8636" y="300"/>
                </a:lnTo>
                <a:lnTo>
                  <a:pt x="8646" y="302"/>
                </a:lnTo>
                <a:lnTo>
                  <a:pt x="8656" y="302"/>
                </a:lnTo>
                <a:lnTo>
                  <a:pt x="8684" y="298"/>
                </a:lnTo>
                <a:close/>
                <a:moveTo>
                  <a:pt x="8680" y="222"/>
                </a:moveTo>
                <a:lnTo>
                  <a:pt x="8680" y="222"/>
                </a:lnTo>
                <a:lnTo>
                  <a:pt x="8680" y="220"/>
                </a:lnTo>
                <a:lnTo>
                  <a:pt x="8680" y="218"/>
                </a:lnTo>
                <a:lnTo>
                  <a:pt x="8676" y="214"/>
                </a:lnTo>
                <a:lnTo>
                  <a:pt x="8670" y="212"/>
                </a:lnTo>
                <a:lnTo>
                  <a:pt x="8660" y="212"/>
                </a:lnTo>
                <a:lnTo>
                  <a:pt x="8636" y="212"/>
                </a:lnTo>
                <a:lnTo>
                  <a:pt x="8626" y="214"/>
                </a:lnTo>
                <a:lnTo>
                  <a:pt x="8616" y="216"/>
                </a:lnTo>
                <a:lnTo>
                  <a:pt x="8614" y="218"/>
                </a:lnTo>
                <a:lnTo>
                  <a:pt x="8616" y="220"/>
                </a:lnTo>
                <a:lnTo>
                  <a:pt x="8620" y="222"/>
                </a:lnTo>
                <a:lnTo>
                  <a:pt x="8638" y="226"/>
                </a:lnTo>
                <a:lnTo>
                  <a:pt x="8662" y="226"/>
                </a:lnTo>
                <a:lnTo>
                  <a:pt x="8672" y="224"/>
                </a:lnTo>
                <a:lnTo>
                  <a:pt x="8680" y="222"/>
                </a:lnTo>
                <a:close/>
                <a:moveTo>
                  <a:pt x="8502" y="208"/>
                </a:moveTo>
                <a:lnTo>
                  <a:pt x="8502" y="208"/>
                </a:lnTo>
                <a:lnTo>
                  <a:pt x="8502" y="206"/>
                </a:lnTo>
                <a:lnTo>
                  <a:pt x="8500" y="206"/>
                </a:lnTo>
                <a:lnTo>
                  <a:pt x="8496" y="202"/>
                </a:lnTo>
                <a:lnTo>
                  <a:pt x="8476" y="200"/>
                </a:lnTo>
                <a:lnTo>
                  <a:pt x="8464" y="200"/>
                </a:lnTo>
                <a:lnTo>
                  <a:pt x="8454" y="202"/>
                </a:lnTo>
                <a:lnTo>
                  <a:pt x="8446" y="204"/>
                </a:lnTo>
                <a:lnTo>
                  <a:pt x="8442" y="208"/>
                </a:lnTo>
                <a:lnTo>
                  <a:pt x="8442" y="212"/>
                </a:lnTo>
                <a:lnTo>
                  <a:pt x="8442" y="214"/>
                </a:lnTo>
                <a:lnTo>
                  <a:pt x="8448" y="216"/>
                </a:lnTo>
                <a:lnTo>
                  <a:pt x="8456" y="218"/>
                </a:lnTo>
                <a:lnTo>
                  <a:pt x="8468" y="218"/>
                </a:lnTo>
                <a:lnTo>
                  <a:pt x="8490" y="214"/>
                </a:lnTo>
                <a:lnTo>
                  <a:pt x="8498" y="212"/>
                </a:lnTo>
                <a:lnTo>
                  <a:pt x="8502" y="208"/>
                </a:lnTo>
                <a:close/>
                <a:moveTo>
                  <a:pt x="8566" y="284"/>
                </a:moveTo>
                <a:lnTo>
                  <a:pt x="8566" y="284"/>
                </a:lnTo>
                <a:lnTo>
                  <a:pt x="8576" y="282"/>
                </a:lnTo>
                <a:lnTo>
                  <a:pt x="8586" y="278"/>
                </a:lnTo>
                <a:lnTo>
                  <a:pt x="8592" y="274"/>
                </a:lnTo>
                <a:lnTo>
                  <a:pt x="8598" y="268"/>
                </a:lnTo>
                <a:lnTo>
                  <a:pt x="8598" y="266"/>
                </a:lnTo>
                <a:lnTo>
                  <a:pt x="8592" y="264"/>
                </a:lnTo>
                <a:lnTo>
                  <a:pt x="8580" y="264"/>
                </a:lnTo>
                <a:lnTo>
                  <a:pt x="8558" y="268"/>
                </a:lnTo>
                <a:lnTo>
                  <a:pt x="8544" y="272"/>
                </a:lnTo>
                <a:lnTo>
                  <a:pt x="8534" y="276"/>
                </a:lnTo>
                <a:lnTo>
                  <a:pt x="8532" y="278"/>
                </a:lnTo>
                <a:lnTo>
                  <a:pt x="8534" y="280"/>
                </a:lnTo>
                <a:lnTo>
                  <a:pt x="8548" y="284"/>
                </a:lnTo>
                <a:lnTo>
                  <a:pt x="8566" y="284"/>
                </a:lnTo>
                <a:close/>
                <a:moveTo>
                  <a:pt x="8560" y="322"/>
                </a:moveTo>
                <a:lnTo>
                  <a:pt x="8560" y="322"/>
                </a:lnTo>
                <a:lnTo>
                  <a:pt x="8570" y="324"/>
                </a:lnTo>
                <a:lnTo>
                  <a:pt x="8578" y="324"/>
                </a:lnTo>
                <a:lnTo>
                  <a:pt x="8582" y="322"/>
                </a:lnTo>
                <a:lnTo>
                  <a:pt x="8586" y="320"/>
                </a:lnTo>
                <a:lnTo>
                  <a:pt x="8594" y="314"/>
                </a:lnTo>
                <a:lnTo>
                  <a:pt x="8600" y="312"/>
                </a:lnTo>
                <a:lnTo>
                  <a:pt x="8606" y="312"/>
                </a:lnTo>
                <a:lnTo>
                  <a:pt x="8614" y="310"/>
                </a:lnTo>
                <a:lnTo>
                  <a:pt x="8618" y="306"/>
                </a:lnTo>
                <a:lnTo>
                  <a:pt x="8618" y="300"/>
                </a:lnTo>
                <a:lnTo>
                  <a:pt x="8618" y="292"/>
                </a:lnTo>
                <a:lnTo>
                  <a:pt x="8612" y="288"/>
                </a:lnTo>
                <a:lnTo>
                  <a:pt x="8604" y="284"/>
                </a:lnTo>
                <a:lnTo>
                  <a:pt x="8592" y="284"/>
                </a:lnTo>
                <a:lnTo>
                  <a:pt x="8576" y="288"/>
                </a:lnTo>
                <a:lnTo>
                  <a:pt x="8558" y="292"/>
                </a:lnTo>
                <a:lnTo>
                  <a:pt x="8544" y="294"/>
                </a:lnTo>
                <a:lnTo>
                  <a:pt x="8532" y="292"/>
                </a:lnTo>
                <a:lnTo>
                  <a:pt x="8522" y="290"/>
                </a:lnTo>
                <a:lnTo>
                  <a:pt x="8514" y="288"/>
                </a:lnTo>
                <a:lnTo>
                  <a:pt x="8508" y="290"/>
                </a:lnTo>
                <a:lnTo>
                  <a:pt x="8502" y="294"/>
                </a:lnTo>
                <a:lnTo>
                  <a:pt x="8496" y="304"/>
                </a:lnTo>
                <a:lnTo>
                  <a:pt x="8494" y="314"/>
                </a:lnTo>
                <a:lnTo>
                  <a:pt x="8494" y="318"/>
                </a:lnTo>
                <a:lnTo>
                  <a:pt x="8496" y="320"/>
                </a:lnTo>
                <a:lnTo>
                  <a:pt x="8502" y="324"/>
                </a:lnTo>
                <a:lnTo>
                  <a:pt x="8512" y="324"/>
                </a:lnTo>
                <a:lnTo>
                  <a:pt x="8534" y="320"/>
                </a:lnTo>
                <a:lnTo>
                  <a:pt x="8548" y="320"/>
                </a:lnTo>
                <a:lnTo>
                  <a:pt x="8560" y="322"/>
                </a:lnTo>
                <a:close/>
                <a:moveTo>
                  <a:pt x="8116" y="340"/>
                </a:moveTo>
                <a:lnTo>
                  <a:pt x="8116" y="340"/>
                </a:lnTo>
                <a:lnTo>
                  <a:pt x="8110" y="342"/>
                </a:lnTo>
                <a:lnTo>
                  <a:pt x="8108" y="346"/>
                </a:lnTo>
                <a:lnTo>
                  <a:pt x="8108" y="350"/>
                </a:lnTo>
                <a:lnTo>
                  <a:pt x="8108" y="352"/>
                </a:lnTo>
                <a:lnTo>
                  <a:pt x="8112" y="354"/>
                </a:lnTo>
                <a:lnTo>
                  <a:pt x="8116" y="356"/>
                </a:lnTo>
                <a:lnTo>
                  <a:pt x="8120" y="356"/>
                </a:lnTo>
                <a:lnTo>
                  <a:pt x="8126" y="354"/>
                </a:lnTo>
                <a:lnTo>
                  <a:pt x="8134" y="346"/>
                </a:lnTo>
                <a:lnTo>
                  <a:pt x="8136" y="344"/>
                </a:lnTo>
                <a:lnTo>
                  <a:pt x="8136" y="340"/>
                </a:lnTo>
                <a:lnTo>
                  <a:pt x="8134" y="338"/>
                </a:lnTo>
                <a:lnTo>
                  <a:pt x="8130" y="338"/>
                </a:lnTo>
                <a:lnTo>
                  <a:pt x="8116" y="340"/>
                </a:lnTo>
                <a:close/>
                <a:moveTo>
                  <a:pt x="8170" y="368"/>
                </a:moveTo>
                <a:lnTo>
                  <a:pt x="8170" y="368"/>
                </a:lnTo>
                <a:lnTo>
                  <a:pt x="8178" y="366"/>
                </a:lnTo>
                <a:lnTo>
                  <a:pt x="8182" y="364"/>
                </a:lnTo>
                <a:lnTo>
                  <a:pt x="8180" y="360"/>
                </a:lnTo>
                <a:lnTo>
                  <a:pt x="8176" y="356"/>
                </a:lnTo>
                <a:lnTo>
                  <a:pt x="8168" y="354"/>
                </a:lnTo>
                <a:lnTo>
                  <a:pt x="8158" y="352"/>
                </a:lnTo>
                <a:lnTo>
                  <a:pt x="8148" y="352"/>
                </a:lnTo>
                <a:lnTo>
                  <a:pt x="8138" y="356"/>
                </a:lnTo>
                <a:lnTo>
                  <a:pt x="8132" y="360"/>
                </a:lnTo>
                <a:lnTo>
                  <a:pt x="8128" y="362"/>
                </a:lnTo>
                <a:lnTo>
                  <a:pt x="8130" y="364"/>
                </a:lnTo>
                <a:lnTo>
                  <a:pt x="8134" y="366"/>
                </a:lnTo>
                <a:lnTo>
                  <a:pt x="8148" y="366"/>
                </a:lnTo>
                <a:lnTo>
                  <a:pt x="8170" y="368"/>
                </a:lnTo>
                <a:close/>
                <a:moveTo>
                  <a:pt x="8394" y="332"/>
                </a:moveTo>
                <a:lnTo>
                  <a:pt x="8394" y="332"/>
                </a:lnTo>
                <a:lnTo>
                  <a:pt x="8382" y="332"/>
                </a:lnTo>
                <a:lnTo>
                  <a:pt x="8370" y="332"/>
                </a:lnTo>
                <a:lnTo>
                  <a:pt x="8366" y="332"/>
                </a:lnTo>
                <a:lnTo>
                  <a:pt x="8360" y="336"/>
                </a:lnTo>
                <a:lnTo>
                  <a:pt x="8358" y="340"/>
                </a:lnTo>
                <a:lnTo>
                  <a:pt x="8354" y="346"/>
                </a:lnTo>
                <a:lnTo>
                  <a:pt x="8354" y="352"/>
                </a:lnTo>
                <a:lnTo>
                  <a:pt x="8356" y="356"/>
                </a:lnTo>
                <a:lnTo>
                  <a:pt x="8360" y="358"/>
                </a:lnTo>
                <a:lnTo>
                  <a:pt x="8366" y="358"/>
                </a:lnTo>
                <a:lnTo>
                  <a:pt x="8382" y="356"/>
                </a:lnTo>
                <a:lnTo>
                  <a:pt x="8400" y="356"/>
                </a:lnTo>
                <a:lnTo>
                  <a:pt x="8408" y="356"/>
                </a:lnTo>
                <a:lnTo>
                  <a:pt x="8412" y="354"/>
                </a:lnTo>
                <a:lnTo>
                  <a:pt x="8414" y="348"/>
                </a:lnTo>
                <a:lnTo>
                  <a:pt x="8412" y="344"/>
                </a:lnTo>
                <a:lnTo>
                  <a:pt x="8410" y="338"/>
                </a:lnTo>
                <a:lnTo>
                  <a:pt x="8406" y="334"/>
                </a:lnTo>
                <a:lnTo>
                  <a:pt x="8400" y="332"/>
                </a:lnTo>
                <a:lnTo>
                  <a:pt x="8394" y="332"/>
                </a:lnTo>
                <a:close/>
                <a:moveTo>
                  <a:pt x="8414" y="336"/>
                </a:moveTo>
                <a:lnTo>
                  <a:pt x="8414" y="336"/>
                </a:lnTo>
                <a:lnTo>
                  <a:pt x="8420" y="344"/>
                </a:lnTo>
                <a:lnTo>
                  <a:pt x="8428" y="348"/>
                </a:lnTo>
                <a:lnTo>
                  <a:pt x="8440" y="352"/>
                </a:lnTo>
                <a:lnTo>
                  <a:pt x="8446" y="354"/>
                </a:lnTo>
                <a:lnTo>
                  <a:pt x="8450" y="352"/>
                </a:lnTo>
                <a:lnTo>
                  <a:pt x="8452" y="350"/>
                </a:lnTo>
                <a:lnTo>
                  <a:pt x="8452" y="346"/>
                </a:lnTo>
                <a:lnTo>
                  <a:pt x="8454" y="342"/>
                </a:lnTo>
                <a:lnTo>
                  <a:pt x="8456" y="338"/>
                </a:lnTo>
                <a:lnTo>
                  <a:pt x="8462" y="336"/>
                </a:lnTo>
                <a:lnTo>
                  <a:pt x="8470" y="336"/>
                </a:lnTo>
                <a:lnTo>
                  <a:pt x="8488" y="334"/>
                </a:lnTo>
                <a:lnTo>
                  <a:pt x="8492" y="332"/>
                </a:lnTo>
                <a:lnTo>
                  <a:pt x="8494" y="330"/>
                </a:lnTo>
                <a:lnTo>
                  <a:pt x="8492" y="328"/>
                </a:lnTo>
                <a:lnTo>
                  <a:pt x="8488" y="326"/>
                </a:lnTo>
                <a:lnTo>
                  <a:pt x="8468" y="322"/>
                </a:lnTo>
                <a:lnTo>
                  <a:pt x="8444" y="320"/>
                </a:lnTo>
                <a:lnTo>
                  <a:pt x="8422" y="320"/>
                </a:lnTo>
                <a:lnTo>
                  <a:pt x="8414" y="322"/>
                </a:lnTo>
                <a:lnTo>
                  <a:pt x="8410" y="326"/>
                </a:lnTo>
                <a:lnTo>
                  <a:pt x="8410" y="330"/>
                </a:lnTo>
                <a:lnTo>
                  <a:pt x="8414" y="336"/>
                </a:lnTo>
                <a:close/>
                <a:moveTo>
                  <a:pt x="8486" y="354"/>
                </a:moveTo>
                <a:lnTo>
                  <a:pt x="8486" y="354"/>
                </a:lnTo>
                <a:lnTo>
                  <a:pt x="8476" y="356"/>
                </a:lnTo>
                <a:lnTo>
                  <a:pt x="8474" y="360"/>
                </a:lnTo>
                <a:lnTo>
                  <a:pt x="8476" y="362"/>
                </a:lnTo>
                <a:lnTo>
                  <a:pt x="8480" y="362"/>
                </a:lnTo>
                <a:lnTo>
                  <a:pt x="8498" y="364"/>
                </a:lnTo>
                <a:lnTo>
                  <a:pt x="8516" y="362"/>
                </a:lnTo>
                <a:lnTo>
                  <a:pt x="8524" y="362"/>
                </a:lnTo>
                <a:lnTo>
                  <a:pt x="8526" y="360"/>
                </a:lnTo>
                <a:lnTo>
                  <a:pt x="8524" y="356"/>
                </a:lnTo>
                <a:lnTo>
                  <a:pt x="8522" y="354"/>
                </a:lnTo>
                <a:lnTo>
                  <a:pt x="8506" y="352"/>
                </a:lnTo>
                <a:lnTo>
                  <a:pt x="8498" y="352"/>
                </a:lnTo>
                <a:lnTo>
                  <a:pt x="8488" y="352"/>
                </a:lnTo>
                <a:lnTo>
                  <a:pt x="8486" y="354"/>
                </a:lnTo>
                <a:close/>
                <a:moveTo>
                  <a:pt x="8458" y="244"/>
                </a:moveTo>
                <a:lnTo>
                  <a:pt x="8458" y="244"/>
                </a:lnTo>
                <a:lnTo>
                  <a:pt x="8468" y="244"/>
                </a:lnTo>
                <a:lnTo>
                  <a:pt x="8470" y="242"/>
                </a:lnTo>
                <a:lnTo>
                  <a:pt x="8468" y="242"/>
                </a:lnTo>
                <a:lnTo>
                  <a:pt x="8460" y="238"/>
                </a:lnTo>
                <a:lnTo>
                  <a:pt x="8444" y="232"/>
                </a:lnTo>
                <a:lnTo>
                  <a:pt x="8432" y="228"/>
                </a:lnTo>
                <a:lnTo>
                  <a:pt x="8424" y="228"/>
                </a:lnTo>
                <a:lnTo>
                  <a:pt x="8416" y="230"/>
                </a:lnTo>
                <a:lnTo>
                  <a:pt x="8406" y="234"/>
                </a:lnTo>
                <a:lnTo>
                  <a:pt x="8398" y="238"/>
                </a:lnTo>
                <a:lnTo>
                  <a:pt x="8396" y="240"/>
                </a:lnTo>
                <a:lnTo>
                  <a:pt x="8400" y="240"/>
                </a:lnTo>
                <a:lnTo>
                  <a:pt x="8408" y="240"/>
                </a:lnTo>
                <a:lnTo>
                  <a:pt x="8430" y="242"/>
                </a:lnTo>
                <a:lnTo>
                  <a:pt x="8458" y="244"/>
                </a:lnTo>
                <a:close/>
                <a:moveTo>
                  <a:pt x="8344" y="256"/>
                </a:moveTo>
                <a:lnTo>
                  <a:pt x="8344" y="256"/>
                </a:lnTo>
                <a:lnTo>
                  <a:pt x="8348" y="258"/>
                </a:lnTo>
                <a:lnTo>
                  <a:pt x="8352" y="258"/>
                </a:lnTo>
                <a:lnTo>
                  <a:pt x="8360" y="256"/>
                </a:lnTo>
                <a:lnTo>
                  <a:pt x="8368" y="256"/>
                </a:lnTo>
                <a:lnTo>
                  <a:pt x="8374" y="258"/>
                </a:lnTo>
                <a:lnTo>
                  <a:pt x="8380" y="260"/>
                </a:lnTo>
                <a:lnTo>
                  <a:pt x="8384" y="262"/>
                </a:lnTo>
                <a:lnTo>
                  <a:pt x="8388" y="262"/>
                </a:lnTo>
                <a:lnTo>
                  <a:pt x="8398" y="260"/>
                </a:lnTo>
                <a:lnTo>
                  <a:pt x="8412" y="256"/>
                </a:lnTo>
                <a:lnTo>
                  <a:pt x="8436" y="252"/>
                </a:lnTo>
                <a:lnTo>
                  <a:pt x="8440" y="252"/>
                </a:lnTo>
                <a:lnTo>
                  <a:pt x="8440" y="250"/>
                </a:lnTo>
                <a:lnTo>
                  <a:pt x="8428" y="248"/>
                </a:lnTo>
                <a:lnTo>
                  <a:pt x="8386" y="242"/>
                </a:lnTo>
                <a:lnTo>
                  <a:pt x="8380" y="242"/>
                </a:lnTo>
                <a:lnTo>
                  <a:pt x="8376" y="244"/>
                </a:lnTo>
                <a:lnTo>
                  <a:pt x="8376" y="246"/>
                </a:lnTo>
                <a:lnTo>
                  <a:pt x="8378" y="248"/>
                </a:lnTo>
                <a:lnTo>
                  <a:pt x="8382" y="252"/>
                </a:lnTo>
                <a:lnTo>
                  <a:pt x="8380" y="252"/>
                </a:lnTo>
                <a:lnTo>
                  <a:pt x="8376" y="252"/>
                </a:lnTo>
                <a:lnTo>
                  <a:pt x="8350" y="252"/>
                </a:lnTo>
                <a:lnTo>
                  <a:pt x="8342" y="254"/>
                </a:lnTo>
                <a:lnTo>
                  <a:pt x="8344" y="256"/>
                </a:lnTo>
                <a:close/>
                <a:moveTo>
                  <a:pt x="8442" y="270"/>
                </a:moveTo>
                <a:lnTo>
                  <a:pt x="8442" y="270"/>
                </a:lnTo>
                <a:lnTo>
                  <a:pt x="8442" y="272"/>
                </a:lnTo>
                <a:lnTo>
                  <a:pt x="8450" y="276"/>
                </a:lnTo>
                <a:lnTo>
                  <a:pt x="8462" y="278"/>
                </a:lnTo>
                <a:lnTo>
                  <a:pt x="8472" y="278"/>
                </a:lnTo>
                <a:lnTo>
                  <a:pt x="8474" y="278"/>
                </a:lnTo>
                <a:lnTo>
                  <a:pt x="8472" y="276"/>
                </a:lnTo>
                <a:lnTo>
                  <a:pt x="8464" y="270"/>
                </a:lnTo>
                <a:lnTo>
                  <a:pt x="8452" y="268"/>
                </a:lnTo>
                <a:lnTo>
                  <a:pt x="8446" y="268"/>
                </a:lnTo>
                <a:lnTo>
                  <a:pt x="8442" y="270"/>
                </a:lnTo>
                <a:close/>
                <a:moveTo>
                  <a:pt x="8478" y="296"/>
                </a:moveTo>
                <a:lnTo>
                  <a:pt x="8478" y="296"/>
                </a:lnTo>
                <a:lnTo>
                  <a:pt x="8484" y="294"/>
                </a:lnTo>
                <a:lnTo>
                  <a:pt x="8486" y="290"/>
                </a:lnTo>
                <a:lnTo>
                  <a:pt x="8486" y="288"/>
                </a:lnTo>
                <a:lnTo>
                  <a:pt x="8484" y="286"/>
                </a:lnTo>
                <a:lnTo>
                  <a:pt x="8480" y="286"/>
                </a:lnTo>
                <a:lnTo>
                  <a:pt x="8472" y="286"/>
                </a:lnTo>
                <a:lnTo>
                  <a:pt x="8462" y="286"/>
                </a:lnTo>
                <a:lnTo>
                  <a:pt x="8450" y="290"/>
                </a:lnTo>
                <a:lnTo>
                  <a:pt x="8444" y="292"/>
                </a:lnTo>
                <a:lnTo>
                  <a:pt x="8444" y="294"/>
                </a:lnTo>
                <a:lnTo>
                  <a:pt x="8450" y="294"/>
                </a:lnTo>
                <a:lnTo>
                  <a:pt x="8464" y="296"/>
                </a:lnTo>
                <a:lnTo>
                  <a:pt x="8478" y="296"/>
                </a:lnTo>
                <a:close/>
                <a:moveTo>
                  <a:pt x="8372" y="268"/>
                </a:moveTo>
                <a:lnTo>
                  <a:pt x="8372" y="268"/>
                </a:lnTo>
                <a:lnTo>
                  <a:pt x="8370" y="268"/>
                </a:lnTo>
                <a:lnTo>
                  <a:pt x="8372" y="270"/>
                </a:lnTo>
                <a:lnTo>
                  <a:pt x="8378" y="272"/>
                </a:lnTo>
                <a:lnTo>
                  <a:pt x="8388" y="274"/>
                </a:lnTo>
                <a:lnTo>
                  <a:pt x="8400" y="278"/>
                </a:lnTo>
                <a:lnTo>
                  <a:pt x="8416" y="284"/>
                </a:lnTo>
                <a:lnTo>
                  <a:pt x="8426" y="286"/>
                </a:lnTo>
                <a:lnTo>
                  <a:pt x="8444" y="286"/>
                </a:lnTo>
                <a:lnTo>
                  <a:pt x="8456" y="284"/>
                </a:lnTo>
                <a:lnTo>
                  <a:pt x="8458" y="284"/>
                </a:lnTo>
                <a:lnTo>
                  <a:pt x="8456" y="282"/>
                </a:lnTo>
                <a:lnTo>
                  <a:pt x="8432" y="276"/>
                </a:lnTo>
                <a:lnTo>
                  <a:pt x="8418" y="272"/>
                </a:lnTo>
                <a:lnTo>
                  <a:pt x="8400" y="268"/>
                </a:lnTo>
                <a:lnTo>
                  <a:pt x="8384" y="268"/>
                </a:lnTo>
                <a:lnTo>
                  <a:pt x="8372" y="268"/>
                </a:lnTo>
                <a:close/>
                <a:moveTo>
                  <a:pt x="8332" y="280"/>
                </a:moveTo>
                <a:lnTo>
                  <a:pt x="8332" y="280"/>
                </a:lnTo>
                <a:lnTo>
                  <a:pt x="8338" y="282"/>
                </a:lnTo>
                <a:lnTo>
                  <a:pt x="8344" y="284"/>
                </a:lnTo>
                <a:lnTo>
                  <a:pt x="8364" y="288"/>
                </a:lnTo>
                <a:lnTo>
                  <a:pt x="8390" y="294"/>
                </a:lnTo>
                <a:lnTo>
                  <a:pt x="8404" y="298"/>
                </a:lnTo>
                <a:lnTo>
                  <a:pt x="8412" y="302"/>
                </a:lnTo>
                <a:lnTo>
                  <a:pt x="8424" y="300"/>
                </a:lnTo>
                <a:lnTo>
                  <a:pt x="8432" y="296"/>
                </a:lnTo>
                <a:lnTo>
                  <a:pt x="8434" y="294"/>
                </a:lnTo>
                <a:lnTo>
                  <a:pt x="8432" y="294"/>
                </a:lnTo>
                <a:lnTo>
                  <a:pt x="8410" y="286"/>
                </a:lnTo>
                <a:lnTo>
                  <a:pt x="8380" y="276"/>
                </a:lnTo>
                <a:lnTo>
                  <a:pt x="8366" y="274"/>
                </a:lnTo>
                <a:lnTo>
                  <a:pt x="8354" y="274"/>
                </a:lnTo>
                <a:lnTo>
                  <a:pt x="8348" y="274"/>
                </a:lnTo>
                <a:lnTo>
                  <a:pt x="8340" y="274"/>
                </a:lnTo>
                <a:lnTo>
                  <a:pt x="8326" y="268"/>
                </a:lnTo>
                <a:lnTo>
                  <a:pt x="8320" y="266"/>
                </a:lnTo>
                <a:lnTo>
                  <a:pt x="8314" y="266"/>
                </a:lnTo>
                <a:lnTo>
                  <a:pt x="8308" y="268"/>
                </a:lnTo>
                <a:lnTo>
                  <a:pt x="8302" y="272"/>
                </a:lnTo>
                <a:lnTo>
                  <a:pt x="8300" y="274"/>
                </a:lnTo>
                <a:lnTo>
                  <a:pt x="8302" y="276"/>
                </a:lnTo>
                <a:lnTo>
                  <a:pt x="8308" y="278"/>
                </a:lnTo>
                <a:lnTo>
                  <a:pt x="8320" y="278"/>
                </a:lnTo>
                <a:lnTo>
                  <a:pt x="8332" y="280"/>
                </a:lnTo>
                <a:close/>
                <a:moveTo>
                  <a:pt x="8304" y="294"/>
                </a:moveTo>
                <a:lnTo>
                  <a:pt x="8304" y="294"/>
                </a:lnTo>
                <a:lnTo>
                  <a:pt x="8312" y="296"/>
                </a:lnTo>
                <a:lnTo>
                  <a:pt x="8316" y="298"/>
                </a:lnTo>
                <a:lnTo>
                  <a:pt x="8320" y="300"/>
                </a:lnTo>
                <a:lnTo>
                  <a:pt x="8328" y="298"/>
                </a:lnTo>
                <a:lnTo>
                  <a:pt x="8340" y="296"/>
                </a:lnTo>
                <a:lnTo>
                  <a:pt x="8352" y="296"/>
                </a:lnTo>
                <a:lnTo>
                  <a:pt x="8360" y="294"/>
                </a:lnTo>
                <a:lnTo>
                  <a:pt x="8358" y="294"/>
                </a:lnTo>
                <a:lnTo>
                  <a:pt x="8340" y="288"/>
                </a:lnTo>
                <a:lnTo>
                  <a:pt x="8330" y="286"/>
                </a:lnTo>
                <a:lnTo>
                  <a:pt x="8324" y="286"/>
                </a:lnTo>
                <a:lnTo>
                  <a:pt x="8320" y="288"/>
                </a:lnTo>
                <a:lnTo>
                  <a:pt x="8318" y="290"/>
                </a:lnTo>
                <a:lnTo>
                  <a:pt x="8312" y="290"/>
                </a:lnTo>
                <a:lnTo>
                  <a:pt x="8302" y="286"/>
                </a:lnTo>
                <a:lnTo>
                  <a:pt x="8292" y="286"/>
                </a:lnTo>
                <a:lnTo>
                  <a:pt x="8288" y="288"/>
                </a:lnTo>
                <a:lnTo>
                  <a:pt x="8284" y="292"/>
                </a:lnTo>
                <a:lnTo>
                  <a:pt x="8282" y="294"/>
                </a:lnTo>
                <a:lnTo>
                  <a:pt x="8286" y="294"/>
                </a:lnTo>
                <a:lnTo>
                  <a:pt x="8304" y="294"/>
                </a:lnTo>
                <a:close/>
                <a:moveTo>
                  <a:pt x="8370" y="298"/>
                </a:moveTo>
                <a:lnTo>
                  <a:pt x="8370" y="298"/>
                </a:lnTo>
                <a:lnTo>
                  <a:pt x="8350" y="300"/>
                </a:lnTo>
                <a:lnTo>
                  <a:pt x="8346" y="302"/>
                </a:lnTo>
                <a:lnTo>
                  <a:pt x="8350" y="306"/>
                </a:lnTo>
                <a:lnTo>
                  <a:pt x="8358" y="308"/>
                </a:lnTo>
                <a:lnTo>
                  <a:pt x="8372" y="308"/>
                </a:lnTo>
                <a:lnTo>
                  <a:pt x="8398" y="306"/>
                </a:lnTo>
                <a:lnTo>
                  <a:pt x="8402" y="304"/>
                </a:lnTo>
                <a:lnTo>
                  <a:pt x="8404" y="304"/>
                </a:lnTo>
                <a:lnTo>
                  <a:pt x="8398" y="300"/>
                </a:lnTo>
                <a:lnTo>
                  <a:pt x="8384" y="298"/>
                </a:lnTo>
                <a:lnTo>
                  <a:pt x="8370" y="298"/>
                </a:lnTo>
                <a:close/>
                <a:moveTo>
                  <a:pt x="8432" y="314"/>
                </a:moveTo>
                <a:lnTo>
                  <a:pt x="8432" y="314"/>
                </a:lnTo>
                <a:lnTo>
                  <a:pt x="8442" y="314"/>
                </a:lnTo>
                <a:lnTo>
                  <a:pt x="8446" y="314"/>
                </a:lnTo>
                <a:lnTo>
                  <a:pt x="8448" y="312"/>
                </a:lnTo>
                <a:lnTo>
                  <a:pt x="8448" y="310"/>
                </a:lnTo>
                <a:lnTo>
                  <a:pt x="8448" y="308"/>
                </a:lnTo>
                <a:lnTo>
                  <a:pt x="8442" y="306"/>
                </a:lnTo>
                <a:lnTo>
                  <a:pt x="8430" y="306"/>
                </a:lnTo>
                <a:lnTo>
                  <a:pt x="8420" y="308"/>
                </a:lnTo>
                <a:lnTo>
                  <a:pt x="8418" y="308"/>
                </a:lnTo>
                <a:lnTo>
                  <a:pt x="8420" y="310"/>
                </a:lnTo>
                <a:lnTo>
                  <a:pt x="8424" y="312"/>
                </a:lnTo>
                <a:lnTo>
                  <a:pt x="8432" y="314"/>
                </a:lnTo>
                <a:close/>
                <a:moveTo>
                  <a:pt x="8294" y="324"/>
                </a:moveTo>
                <a:lnTo>
                  <a:pt x="8294" y="324"/>
                </a:lnTo>
                <a:lnTo>
                  <a:pt x="8304" y="322"/>
                </a:lnTo>
                <a:lnTo>
                  <a:pt x="8304" y="320"/>
                </a:lnTo>
                <a:lnTo>
                  <a:pt x="8302" y="316"/>
                </a:lnTo>
                <a:lnTo>
                  <a:pt x="8296" y="312"/>
                </a:lnTo>
                <a:lnTo>
                  <a:pt x="8290" y="310"/>
                </a:lnTo>
                <a:lnTo>
                  <a:pt x="8284" y="308"/>
                </a:lnTo>
                <a:lnTo>
                  <a:pt x="8280" y="310"/>
                </a:lnTo>
                <a:lnTo>
                  <a:pt x="8278" y="312"/>
                </a:lnTo>
                <a:lnTo>
                  <a:pt x="8280" y="314"/>
                </a:lnTo>
                <a:lnTo>
                  <a:pt x="8282" y="314"/>
                </a:lnTo>
                <a:lnTo>
                  <a:pt x="8280" y="316"/>
                </a:lnTo>
                <a:lnTo>
                  <a:pt x="8278" y="320"/>
                </a:lnTo>
                <a:lnTo>
                  <a:pt x="8278" y="322"/>
                </a:lnTo>
                <a:lnTo>
                  <a:pt x="8280" y="322"/>
                </a:lnTo>
                <a:lnTo>
                  <a:pt x="8294" y="324"/>
                </a:lnTo>
                <a:close/>
                <a:moveTo>
                  <a:pt x="11820" y="2336"/>
                </a:moveTo>
                <a:lnTo>
                  <a:pt x="11820" y="2336"/>
                </a:lnTo>
                <a:lnTo>
                  <a:pt x="11820" y="2338"/>
                </a:lnTo>
                <a:lnTo>
                  <a:pt x="11824" y="2342"/>
                </a:lnTo>
                <a:lnTo>
                  <a:pt x="11830" y="2348"/>
                </a:lnTo>
                <a:lnTo>
                  <a:pt x="11838" y="2360"/>
                </a:lnTo>
                <a:lnTo>
                  <a:pt x="11840" y="2368"/>
                </a:lnTo>
                <a:lnTo>
                  <a:pt x="11840" y="2374"/>
                </a:lnTo>
                <a:lnTo>
                  <a:pt x="11838" y="2386"/>
                </a:lnTo>
                <a:lnTo>
                  <a:pt x="11832" y="2398"/>
                </a:lnTo>
                <a:lnTo>
                  <a:pt x="11832" y="2404"/>
                </a:lnTo>
                <a:lnTo>
                  <a:pt x="11834" y="2412"/>
                </a:lnTo>
                <a:lnTo>
                  <a:pt x="11836" y="2422"/>
                </a:lnTo>
                <a:lnTo>
                  <a:pt x="11836" y="2436"/>
                </a:lnTo>
                <a:lnTo>
                  <a:pt x="11836" y="2466"/>
                </a:lnTo>
                <a:lnTo>
                  <a:pt x="11832" y="2492"/>
                </a:lnTo>
                <a:lnTo>
                  <a:pt x="11828" y="2504"/>
                </a:lnTo>
                <a:lnTo>
                  <a:pt x="11826" y="2510"/>
                </a:lnTo>
                <a:lnTo>
                  <a:pt x="11824" y="2514"/>
                </a:lnTo>
                <a:lnTo>
                  <a:pt x="11826" y="2520"/>
                </a:lnTo>
                <a:lnTo>
                  <a:pt x="11832" y="2530"/>
                </a:lnTo>
                <a:lnTo>
                  <a:pt x="11834" y="2536"/>
                </a:lnTo>
                <a:lnTo>
                  <a:pt x="11836" y="2544"/>
                </a:lnTo>
                <a:lnTo>
                  <a:pt x="11836" y="2554"/>
                </a:lnTo>
                <a:lnTo>
                  <a:pt x="11830" y="2568"/>
                </a:lnTo>
                <a:lnTo>
                  <a:pt x="11828" y="2578"/>
                </a:lnTo>
                <a:lnTo>
                  <a:pt x="11828" y="2586"/>
                </a:lnTo>
                <a:lnTo>
                  <a:pt x="11830" y="2600"/>
                </a:lnTo>
                <a:lnTo>
                  <a:pt x="11832" y="2612"/>
                </a:lnTo>
                <a:lnTo>
                  <a:pt x="11832" y="2618"/>
                </a:lnTo>
                <a:lnTo>
                  <a:pt x="11830" y="2624"/>
                </a:lnTo>
                <a:lnTo>
                  <a:pt x="11824" y="2634"/>
                </a:lnTo>
                <a:lnTo>
                  <a:pt x="11822" y="2644"/>
                </a:lnTo>
                <a:lnTo>
                  <a:pt x="11824" y="2654"/>
                </a:lnTo>
                <a:lnTo>
                  <a:pt x="11828" y="2666"/>
                </a:lnTo>
                <a:lnTo>
                  <a:pt x="11830" y="2678"/>
                </a:lnTo>
                <a:lnTo>
                  <a:pt x="11832" y="2678"/>
                </a:lnTo>
                <a:lnTo>
                  <a:pt x="11834" y="2676"/>
                </a:lnTo>
                <a:lnTo>
                  <a:pt x="11838" y="2668"/>
                </a:lnTo>
                <a:lnTo>
                  <a:pt x="11842" y="2654"/>
                </a:lnTo>
                <a:lnTo>
                  <a:pt x="11846" y="2642"/>
                </a:lnTo>
                <a:lnTo>
                  <a:pt x="11852" y="2632"/>
                </a:lnTo>
                <a:lnTo>
                  <a:pt x="11854" y="2630"/>
                </a:lnTo>
                <a:lnTo>
                  <a:pt x="11856" y="2630"/>
                </a:lnTo>
                <a:lnTo>
                  <a:pt x="11860" y="2634"/>
                </a:lnTo>
                <a:lnTo>
                  <a:pt x="11864" y="2638"/>
                </a:lnTo>
                <a:lnTo>
                  <a:pt x="11868" y="2638"/>
                </a:lnTo>
                <a:lnTo>
                  <a:pt x="11874" y="2638"/>
                </a:lnTo>
                <a:lnTo>
                  <a:pt x="11880" y="2638"/>
                </a:lnTo>
                <a:lnTo>
                  <a:pt x="11882" y="2642"/>
                </a:lnTo>
                <a:lnTo>
                  <a:pt x="11884" y="2646"/>
                </a:lnTo>
                <a:lnTo>
                  <a:pt x="11886" y="2656"/>
                </a:lnTo>
                <a:lnTo>
                  <a:pt x="11888" y="2664"/>
                </a:lnTo>
                <a:lnTo>
                  <a:pt x="11888" y="2666"/>
                </a:lnTo>
                <a:lnTo>
                  <a:pt x="11890" y="2664"/>
                </a:lnTo>
                <a:lnTo>
                  <a:pt x="11894" y="2652"/>
                </a:lnTo>
                <a:lnTo>
                  <a:pt x="11894" y="2648"/>
                </a:lnTo>
                <a:lnTo>
                  <a:pt x="11892" y="2642"/>
                </a:lnTo>
                <a:lnTo>
                  <a:pt x="11892" y="2634"/>
                </a:lnTo>
                <a:lnTo>
                  <a:pt x="11892" y="2626"/>
                </a:lnTo>
                <a:lnTo>
                  <a:pt x="11890" y="2624"/>
                </a:lnTo>
                <a:lnTo>
                  <a:pt x="11888" y="2626"/>
                </a:lnTo>
                <a:lnTo>
                  <a:pt x="11882" y="2624"/>
                </a:lnTo>
                <a:lnTo>
                  <a:pt x="11878" y="2622"/>
                </a:lnTo>
                <a:lnTo>
                  <a:pt x="11876" y="2618"/>
                </a:lnTo>
                <a:lnTo>
                  <a:pt x="11872" y="2610"/>
                </a:lnTo>
                <a:lnTo>
                  <a:pt x="11868" y="2598"/>
                </a:lnTo>
                <a:lnTo>
                  <a:pt x="11864" y="2594"/>
                </a:lnTo>
                <a:lnTo>
                  <a:pt x="11860" y="2588"/>
                </a:lnTo>
                <a:lnTo>
                  <a:pt x="11856" y="2582"/>
                </a:lnTo>
                <a:lnTo>
                  <a:pt x="11852" y="2572"/>
                </a:lnTo>
                <a:lnTo>
                  <a:pt x="11852" y="2562"/>
                </a:lnTo>
                <a:lnTo>
                  <a:pt x="11854" y="2550"/>
                </a:lnTo>
                <a:lnTo>
                  <a:pt x="11860" y="2528"/>
                </a:lnTo>
                <a:lnTo>
                  <a:pt x="11866" y="2512"/>
                </a:lnTo>
                <a:lnTo>
                  <a:pt x="11870" y="2508"/>
                </a:lnTo>
                <a:lnTo>
                  <a:pt x="11870" y="2502"/>
                </a:lnTo>
                <a:lnTo>
                  <a:pt x="11870" y="2494"/>
                </a:lnTo>
                <a:lnTo>
                  <a:pt x="11872" y="2490"/>
                </a:lnTo>
                <a:lnTo>
                  <a:pt x="11874" y="2486"/>
                </a:lnTo>
                <a:lnTo>
                  <a:pt x="11876" y="2484"/>
                </a:lnTo>
                <a:lnTo>
                  <a:pt x="11882" y="2482"/>
                </a:lnTo>
                <a:lnTo>
                  <a:pt x="11892" y="2480"/>
                </a:lnTo>
                <a:lnTo>
                  <a:pt x="11902" y="2480"/>
                </a:lnTo>
                <a:lnTo>
                  <a:pt x="11914" y="2484"/>
                </a:lnTo>
                <a:lnTo>
                  <a:pt x="11924" y="2494"/>
                </a:lnTo>
                <a:lnTo>
                  <a:pt x="11938" y="2512"/>
                </a:lnTo>
                <a:lnTo>
                  <a:pt x="11940" y="2516"/>
                </a:lnTo>
                <a:lnTo>
                  <a:pt x="11940" y="2510"/>
                </a:lnTo>
                <a:lnTo>
                  <a:pt x="11936" y="2502"/>
                </a:lnTo>
                <a:lnTo>
                  <a:pt x="11930" y="2492"/>
                </a:lnTo>
                <a:lnTo>
                  <a:pt x="11922" y="2482"/>
                </a:lnTo>
                <a:lnTo>
                  <a:pt x="11920" y="2476"/>
                </a:lnTo>
                <a:lnTo>
                  <a:pt x="11920" y="2468"/>
                </a:lnTo>
                <a:lnTo>
                  <a:pt x="11914" y="2450"/>
                </a:lnTo>
                <a:lnTo>
                  <a:pt x="11908" y="2432"/>
                </a:lnTo>
                <a:lnTo>
                  <a:pt x="11902" y="2414"/>
                </a:lnTo>
                <a:lnTo>
                  <a:pt x="11898" y="2404"/>
                </a:lnTo>
                <a:lnTo>
                  <a:pt x="11898" y="2396"/>
                </a:lnTo>
                <a:lnTo>
                  <a:pt x="11896" y="2380"/>
                </a:lnTo>
                <a:lnTo>
                  <a:pt x="11892" y="2368"/>
                </a:lnTo>
                <a:lnTo>
                  <a:pt x="11890" y="2356"/>
                </a:lnTo>
                <a:lnTo>
                  <a:pt x="11888" y="2346"/>
                </a:lnTo>
                <a:lnTo>
                  <a:pt x="11886" y="2344"/>
                </a:lnTo>
                <a:lnTo>
                  <a:pt x="11886" y="2342"/>
                </a:lnTo>
                <a:lnTo>
                  <a:pt x="11882" y="2344"/>
                </a:lnTo>
                <a:lnTo>
                  <a:pt x="11882" y="2346"/>
                </a:lnTo>
                <a:lnTo>
                  <a:pt x="11882" y="2344"/>
                </a:lnTo>
                <a:lnTo>
                  <a:pt x="11882" y="2336"/>
                </a:lnTo>
                <a:lnTo>
                  <a:pt x="11882" y="2328"/>
                </a:lnTo>
                <a:lnTo>
                  <a:pt x="11882" y="2326"/>
                </a:lnTo>
                <a:lnTo>
                  <a:pt x="11882" y="2328"/>
                </a:lnTo>
                <a:lnTo>
                  <a:pt x="11880" y="2328"/>
                </a:lnTo>
                <a:lnTo>
                  <a:pt x="11876" y="2322"/>
                </a:lnTo>
                <a:lnTo>
                  <a:pt x="11876" y="2314"/>
                </a:lnTo>
                <a:lnTo>
                  <a:pt x="11876" y="2308"/>
                </a:lnTo>
                <a:lnTo>
                  <a:pt x="11880" y="2296"/>
                </a:lnTo>
                <a:lnTo>
                  <a:pt x="11884" y="2290"/>
                </a:lnTo>
                <a:lnTo>
                  <a:pt x="11884" y="2282"/>
                </a:lnTo>
                <a:lnTo>
                  <a:pt x="11884" y="2270"/>
                </a:lnTo>
                <a:lnTo>
                  <a:pt x="11882" y="2256"/>
                </a:lnTo>
                <a:lnTo>
                  <a:pt x="11878" y="2240"/>
                </a:lnTo>
                <a:lnTo>
                  <a:pt x="11876" y="2234"/>
                </a:lnTo>
                <a:lnTo>
                  <a:pt x="11876" y="2230"/>
                </a:lnTo>
                <a:lnTo>
                  <a:pt x="11876" y="2228"/>
                </a:lnTo>
                <a:lnTo>
                  <a:pt x="11874" y="2226"/>
                </a:lnTo>
                <a:lnTo>
                  <a:pt x="11872" y="2226"/>
                </a:lnTo>
                <a:lnTo>
                  <a:pt x="11872" y="2222"/>
                </a:lnTo>
                <a:lnTo>
                  <a:pt x="11870" y="2214"/>
                </a:lnTo>
                <a:lnTo>
                  <a:pt x="11868" y="2208"/>
                </a:lnTo>
                <a:lnTo>
                  <a:pt x="11866" y="2204"/>
                </a:lnTo>
                <a:lnTo>
                  <a:pt x="11868" y="2200"/>
                </a:lnTo>
                <a:lnTo>
                  <a:pt x="11872" y="2192"/>
                </a:lnTo>
                <a:lnTo>
                  <a:pt x="11870" y="2188"/>
                </a:lnTo>
                <a:lnTo>
                  <a:pt x="11866" y="2182"/>
                </a:lnTo>
                <a:lnTo>
                  <a:pt x="11862" y="2176"/>
                </a:lnTo>
                <a:lnTo>
                  <a:pt x="11860" y="2172"/>
                </a:lnTo>
                <a:lnTo>
                  <a:pt x="11858" y="2174"/>
                </a:lnTo>
                <a:lnTo>
                  <a:pt x="11854" y="2178"/>
                </a:lnTo>
                <a:lnTo>
                  <a:pt x="11852" y="2180"/>
                </a:lnTo>
                <a:lnTo>
                  <a:pt x="11846" y="2180"/>
                </a:lnTo>
                <a:lnTo>
                  <a:pt x="11844" y="2182"/>
                </a:lnTo>
                <a:lnTo>
                  <a:pt x="11842" y="2182"/>
                </a:lnTo>
                <a:lnTo>
                  <a:pt x="11848" y="2188"/>
                </a:lnTo>
                <a:lnTo>
                  <a:pt x="11854" y="2198"/>
                </a:lnTo>
                <a:lnTo>
                  <a:pt x="11858" y="2202"/>
                </a:lnTo>
                <a:lnTo>
                  <a:pt x="11858" y="2208"/>
                </a:lnTo>
                <a:lnTo>
                  <a:pt x="11856" y="2214"/>
                </a:lnTo>
                <a:lnTo>
                  <a:pt x="11854" y="2216"/>
                </a:lnTo>
                <a:lnTo>
                  <a:pt x="11850" y="2216"/>
                </a:lnTo>
                <a:lnTo>
                  <a:pt x="11850" y="2220"/>
                </a:lnTo>
                <a:lnTo>
                  <a:pt x="11848" y="2222"/>
                </a:lnTo>
                <a:lnTo>
                  <a:pt x="11850" y="2224"/>
                </a:lnTo>
                <a:lnTo>
                  <a:pt x="11854" y="2226"/>
                </a:lnTo>
                <a:lnTo>
                  <a:pt x="11854" y="2228"/>
                </a:lnTo>
                <a:lnTo>
                  <a:pt x="11850" y="2234"/>
                </a:lnTo>
                <a:lnTo>
                  <a:pt x="11846" y="2236"/>
                </a:lnTo>
                <a:lnTo>
                  <a:pt x="11844" y="2236"/>
                </a:lnTo>
                <a:lnTo>
                  <a:pt x="11842" y="2236"/>
                </a:lnTo>
                <a:lnTo>
                  <a:pt x="11840" y="2232"/>
                </a:lnTo>
                <a:lnTo>
                  <a:pt x="11840" y="2228"/>
                </a:lnTo>
                <a:lnTo>
                  <a:pt x="11838" y="2228"/>
                </a:lnTo>
                <a:lnTo>
                  <a:pt x="11834" y="2228"/>
                </a:lnTo>
                <a:lnTo>
                  <a:pt x="11828" y="2232"/>
                </a:lnTo>
                <a:lnTo>
                  <a:pt x="11824" y="2232"/>
                </a:lnTo>
                <a:lnTo>
                  <a:pt x="11822" y="2236"/>
                </a:lnTo>
                <a:lnTo>
                  <a:pt x="11822" y="2244"/>
                </a:lnTo>
                <a:lnTo>
                  <a:pt x="11826" y="2254"/>
                </a:lnTo>
                <a:lnTo>
                  <a:pt x="11826" y="2266"/>
                </a:lnTo>
                <a:lnTo>
                  <a:pt x="11824" y="2278"/>
                </a:lnTo>
                <a:lnTo>
                  <a:pt x="11820" y="2288"/>
                </a:lnTo>
                <a:lnTo>
                  <a:pt x="11816" y="2298"/>
                </a:lnTo>
                <a:lnTo>
                  <a:pt x="11816" y="2302"/>
                </a:lnTo>
                <a:lnTo>
                  <a:pt x="11818" y="2308"/>
                </a:lnTo>
                <a:lnTo>
                  <a:pt x="11816" y="2318"/>
                </a:lnTo>
                <a:lnTo>
                  <a:pt x="11816" y="2322"/>
                </a:lnTo>
                <a:lnTo>
                  <a:pt x="11816" y="2326"/>
                </a:lnTo>
                <a:lnTo>
                  <a:pt x="11818" y="2332"/>
                </a:lnTo>
                <a:lnTo>
                  <a:pt x="11822" y="2334"/>
                </a:lnTo>
                <a:lnTo>
                  <a:pt x="11820" y="2336"/>
                </a:lnTo>
                <a:close/>
                <a:moveTo>
                  <a:pt x="12398" y="2392"/>
                </a:moveTo>
                <a:lnTo>
                  <a:pt x="12398" y="2392"/>
                </a:lnTo>
                <a:lnTo>
                  <a:pt x="12396" y="2392"/>
                </a:lnTo>
                <a:lnTo>
                  <a:pt x="12394" y="2394"/>
                </a:lnTo>
                <a:lnTo>
                  <a:pt x="12392" y="2402"/>
                </a:lnTo>
                <a:lnTo>
                  <a:pt x="12388" y="2410"/>
                </a:lnTo>
                <a:lnTo>
                  <a:pt x="12384" y="2412"/>
                </a:lnTo>
                <a:lnTo>
                  <a:pt x="12380" y="2416"/>
                </a:lnTo>
                <a:lnTo>
                  <a:pt x="12372" y="2418"/>
                </a:lnTo>
                <a:lnTo>
                  <a:pt x="12366" y="2422"/>
                </a:lnTo>
                <a:lnTo>
                  <a:pt x="12364" y="2426"/>
                </a:lnTo>
                <a:lnTo>
                  <a:pt x="12364" y="2428"/>
                </a:lnTo>
                <a:lnTo>
                  <a:pt x="12366" y="2434"/>
                </a:lnTo>
                <a:lnTo>
                  <a:pt x="12368" y="2438"/>
                </a:lnTo>
                <a:lnTo>
                  <a:pt x="12370" y="2438"/>
                </a:lnTo>
                <a:lnTo>
                  <a:pt x="12374" y="2434"/>
                </a:lnTo>
                <a:lnTo>
                  <a:pt x="12378" y="2430"/>
                </a:lnTo>
                <a:lnTo>
                  <a:pt x="12382" y="2428"/>
                </a:lnTo>
                <a:lnTo>
                  <a:pt x="12388" y="2426"/>
                </a:lnTo>
                <a:lnTo>
                  <a:pt x="12392" y="2422"/>
                </a:lnTo>
                <a:lnTo>
                  <a:pt x="12396" y="2418"/>
                </a:lnTo>
                <a:lnTo>
                  <a:pt x="12400" y="2414"/>
                </a:lnTo>
                <a:lnTo>
                  <a:pt x="12402" y="2408"/>
                </a:lnTo>
                <a:lnTo>
                  <a:pt x="12402" y="2396"/>
                </a:lnTo>
                <a:lnTo>
                  <a:pt x="12400" y="2394"/>
                </a:lnTo>
                <a:lnTo>
                  <a:pt x="12398" y="2392"/>
                </a:lnTo>
                <a:close/>
                <a:moveTo>
                  <a:pt x="12802" y="2114"/>
                </a:moveTo>
                <a:lnTo>
                  <a:pt x="12802" y="2114"/>
                </a:lnTo>
                <a:lnTo>
                  <a:pt x="12798" y="2118"/>
                </a:lnTo>
                <a:lnTo>
                  <a:pt x="12798" y="2122"/>
                </a:lnTo>
                <a:lnTo>
                  <a:pt x="12800" y="2128"/>
                </a:lnTo>
                <a:lnTo>
                  <a:pt x="12804" y="2132"/>
                </a:lnTo>
                <a:lnTo>
                  <a:pt x="12814" y="2142"/>
                </a:lnTo>
                <a:lnTo>
                  <a:pt x="12826" y="2154"/>
                </a:lnTo>
                <a:lnTo>
                  <a:pt x="12830" y="2156"/>
                </a:lnTo>
                <a:lnTo>
                  <a:pt x="12830" y="2152"/>
                </a:lnTo>
                <a:lnTo>
                  <a:pt x="12828" y="2146"/>
                </a:lnTo>
                <a:lnTo>
                  <a:pt x="12824" y="2136"/>
                </a:lnTo>
                <a:lnTo>
                  <a:pt x="12820" y="2126"/>
                </a:lnTo>
                <a:lnTo>
                  <a:pt x="12814" y="2118"/>
                </a:lnTo>
                <a:lnTo>
                  <a:pt x="12808" y="2114"/>
                </a:lnTo>
                <a:lnTo>
                  <a:pt x="12804" y="2114"/>
                </a:lnTo>
                <a:lnTo>
                  <a:pt x="12802" y="2114"/>
                </a:lnTo>
                <a:close/>
                <a:moveTo>
                  <a:pt x="12746" y="1878"/>
                </a:moveTo>
                <a:lnTo>
                  <a:pt x="12746" y="1878"/>
                </a:lnTo>
                <a:lnTo>
                  <a:pt x="12744" y="1872"/>
                </a:lnTo>
                <a:lnTo>
                  <a:pt x="12740" y="1870"/>
                </a:lnTo>
                <a:lnTo>
                  <a:pt x="12736" y="1872"/>
                </a:lnTo>
                <a:lnTo>
                  <a:pt x="12730" y="1874"/>
                </a:lnTo>
                <a:lnTo>
                  <a:pt x="12716" y="1884"/>
                </a:lnTo>
                <a:lnTo>
                  <a:pt x="12702" y="1902"/>
                </a:lnTo>
                <a:lnTo>
                  <a:pt x="12700" y="1904"/>
                </a:lnTo>
                <a:lnTo>
                  <a:pt x="12702" y="1904"/>
                </a:lnTo>
                <a:lnTo>
                  <a:pt x="12706" y="1906"/>
                </a:lnTo>
                <a:lnTo>
                  <a:pt x="12722" y="1900"/>
                </a:lnTo>
                <a:lnTo>
                  <a:pt x="12730" y="1896"/>
                </a:lnTo>
                <a:lnTo>
                  <a:pt x="12738" y="1890"/>
                </a:lnTo>
                <a:lnTo>
                  <a:pt x="12744" y="1884"/>
                </a:lnTo>
                <a:lnTo>
                  <a:pt x="12746" y="1878"/>
                </a:lnTo>
                <a:close/>
                <a:moveTo>
                  <a:pt x="13366" y="1070"/>
                </a:moveTo>
                <a:lnTo>
                  <a:pt x="13366" y="1066"/>
                </a:lnTo>
                <a:lnTo>
                  <a:pt x="13438" y="1054"/>
                </a:lnTo>
                <a:lnTo>
                  <a:pt x="13446" y="1054"/>
                </a:lnTo>
                <a:lnTo>
                  <a:pt x="13454" y="1050"/>
                </a:lnTo>
                <a:lnTo>
                  <a:pt x="13458" y="1048"/>
                </a:lnTo>
                <a:lnTo>
                  <a:pt x="13460" y="1044"/>
                </a:lnTo>
                <a:lnTo>
                  <a:pt x="13460" y="1042"/>
                </a:lnTo>
                <a:lnTo>
                  <a:pt x="13458" y="1038"/>
                </a:lnTo>
                <a:lnTo>
                  <a:pt x="13448" y="1030"/>
                </a:lnTo>
                <a:lnTo>
                  <a:pt x="13434" y="1024"/>
                </a:lnTo>
                <a:lnTo>
                  <a:pt x="13418" y="1020"/>
                </a:lnTo>
                <a:lnTo>
                  <a:pt x="13400" y="1016"/>
                </a:lnTo>
                <a:lnTo>
                  <a:pt x="13382" y="1016"/>
                </a:lnTo>
                <a:lnTo>
                  <a:pt x="13366" y="1020"/>
                </a:lnTo>
                <a:lnTo>
                  <a:pt x="13366" y="1018"/>
                </a:lnTo>
                <a:lnTo>
                  <a:pt x="13342" y="1026"/>
                </a:lnTo>
                <a:lnTo>
                  <a:pt x="13332" y="1030"/>
                </a:lnTo>
                <a:lnTo>
                  <a:pt x="13324" y="1036"/>
                </a:lnTo>
                <a:lnTo>
                  <a:pt x="13316" y="1042"/>
                </a:lnTo>
                <a:lnTo>
                  <a:pt x="13310" y="1050"/>
                </a:lnTo>
                <a:lnTo>
                  <a:pt x="13308" y="1056"/>
                </a:lnTo>
                <a:lnTo>
                  <a:pt x="13306" y="1064"/>
                </a:lnTo>
                <a:lnTo>
                  <a:pt x="13306" y="1068"/>
                </a:lnTo>
                <a:lnTo>
                  <a:pt x="13310" y="1072"/>
                </a:lnTo>
                <a:lnTo>
                  <a:pt x="13314" y="1074"/>
                </a:lnTo>
                <a:lnTo>
                  <a:pt x="13322" y="1074"/>
                </a:lnTo>
                <a:lnTo>
                  <a:pt x="13342" y="1074"/>
                </a:lnTo>
                <a:lnTo>
                  <a:pt x="13366" y="1070"/>
                </a:lnTo>
                <a:close/>
                <a:moveTo>
                  <a:pt x="12932" y="1154"/>
                </a:moveTo>
                <a:lnTo>
                  <a:pt x="12932" y="1154"/>
                </a:lnTo>
                <a:lnTo>
                  <a:pt x="12934" y="1152"/>
                </a:lnTo>
                <a:lnTo>
                  <a:pt x="12934" y="1150"/>
                </a:lnTo>
                <a:lnTo>
                  <a:pt x="12934" y="1148"/>
                </a:lnTo>
                <a:lnTo>
                  <a:pt x="12932" y="1146"/>
                </a:lnTo>
                <a:lnTo>
                  <a:pt x="12924" y="1142"/>
                </a:lnTo>
                <a:lnTo>
                  <a:pt x="12912" y="1138"/>
                </a:lnTo>
                <a:lnTo>
                  <a:pt x="12900" y="1136"/>
                </a:lnTo>
                <a:lnTo>
                  <a:pt x="12888" y="1136"/>
                </a:lnTo>
                <a:lnTo>
                  <a:pt x="12878" y="1138"/>
                </a:lnTo>
                <a:lnTo>
                  <a:pt x="12872" y="1140"/>
                </a:lnTo>
                <a:lnTo>
                  <a:pt x="12870" y="1142"/>
                </a:lnTo>
                <a:lnTo>
                  <a:pt x="12870" y="1146"/>
                </a:lnTo>
                <a:lnTo>
                  <a:pt x="12874" y="1150"/>
                </a:lnTo>
                <a:lnTo>
                  <a:pt x="12882" y="1154"/>
                </a:lnTo>
                <a:lnTo>
                  <a:pt x="12890" y="1158"/>
                </a:lnTo>
                <a:lnTo>
                  <a:pt x="12902" y="1160"/>
                </a:lnTo>
                <a:lnTo>
                  <a:pt x="12912" y="1160"/>
                </a:lnTo>
                <a:lnTo>
                  <a:pt x="12924" y="1160"/>
                </a:lnTo>
                <a:lnTo>
                  <a:pt x="12932" y="1154"/>
                </a:lnTo>
                <a:close/>
                <a:moveTo>
                  <a:pt x="11756" y="878"/>
                </a:moveTo>
                <a:lnTo>
                  <a:pt x="11756" y="878"/>
                </a:lnTo>
                <a:lnTo>
                  <a:pt x="11746" y="884"/>
                </a:lnTo>
                <a:lnTo>
                  <a:pt x="11744" y="888"/>
                </a:lnTo>
                <a:lnTo>
                  <a:pt x="11746" y="890"/>
                </a:lnTo>
                <a:lnTo>
                  <a:pt x="11754" y="888"/>
                </a:lnTo>
                <a:lnTo>
                  <a:pt x="11784" y="888"/>
                </a:lnTo>
                <a:lnTo>
                  <a:pt x="11804" y="888"/>
                </a:lnTo>
                <a:lnTo>
                  <a:pt x="11828" y="890"/>
                </a:lnTo>
                <a:lnTo>
                  <a:pt x="11858" y="896"/>
                </a:lnTo>
                <a:lnTo>
                  <a:pt x="11880" y="896"/>
                </a:lnTo>
                <a:lnTo>
                  <a:pt x="11892" y="894"/>
                </a:lnTo>
                <a:lnTo>
                  <a:pt x="11894" y="892"/>
                </a:lnTo>
                <a:lnTo>
                  <a:pt x="11896" y="888"/>
                </a:lnTo>
                <a:lnTo>
                  <a:pt x="11896" y="886"/>
                </a:lnTo>
                <a:lnTo>
                  <a:pt x="11896" y="882"/>
                </a:lnTo>
                <a:lnTo>
                  <a:pt x="11888" y="872"/>
                </a:lnTo>
                <a:lnTo>
                  <a:pt x="11876" y="864"/>
                </a:lnTo>
                <a:lnTo>
                  <a:pt x="11860" y="854"/>
                </a:lnTo>
                <a:lnTo>
                  <a:pt x="11844" y="846"/>
                </a:lnTo>
                <a:lnTo>
                  <a:pt x="11830" y="844"/>
                </a:lnTo>
                <a:lnTo>
                  <a:pt x="11816" y="844"/>
                </a:lnTo>
                <a:lnTo>
                  <a:pt x="11804" y="848"/>
                </a:lnTo>
                <a:lnTo>
                  <a:pt x="11792" y="854"/>
                </a:lnTo>
                <a:lnTo>
                  <a:pt x="11782" y="862"/>
                </a:lnTo>
                <a:lnTo>
                  <a:pt x="11756" y="878"/>
                </a:lnTo>
                <a:close/>
                <a:moveTo>
                  <a:pt x="12060" y="772"/>
                </a:moveTo>
                <a:lnTo>
                  <a:pt x="12060" y="772"/>
                </a:lnTo>
                <a:lnTo>
                  <a:pt x="12086" y="776"/>
                </a:lnTo>
                <a:lnTo>
                  <a:pt x="12106" y="778"/>
                </a:lnTo>
                <a:lnTo>
                  <a:pt x="12152" y="776"/>
                </a:lnTo>
                <a:lnTo>
                  <a:pt x="12164" y="774"/>
                </a:lnTo>
                <a:lnTo>
                  <a:pt x="12176" y="770"/>
                </a:lnTo>
                <a:lnTo>
                  <a:pt x="12182" y="766"/>
                </a:lnTo>
                <a:lnTo>
                  <a:pt x="12188" y="760"/>
                </a:lnTo>
                <a:lnTo>
                  <a:pt x="12190" y="756"/>
                </a:lnTo>
                <a:lnTo>
                  <a:pt x="12188" y="752"/>
                </a:lnTo>
                <a:lnTo>
                  <a:pt x="12184" y="750"/>
                </a:lnTo>
                <a:lnTo>
                  <a:pt x="12176" y="750"/>
                </a:lnTo>
                <a:lnTo>
                  <a:pt x="12168" y="748"/>
                </a:lnTo>
                <a:lnTo>
                  <a:pt x="12164" y="746"/>
                </a:lnTo>
                <a:lnTo>
                  <a:pt x="12154" y="740"/>
                </a:lnTo>
                <a:lnTo>
                  <a:pt x="12148" y="736"/>
                </a:lnTo>
                <a:lnTo>
                  <a:pt x="12142" y="734"/>
                </a:lnTo>
                <a:lnTo>
                  <a:pt x="12132" y="734"/>
                </a:lnTo>
                <a:lnTo>
                  <a:pt x="12120" y="738"/>
                </a:lnTo>
                <a:lnTo>
                  <a:pt x="12108" y="742"/>
                </a:lnTo>
                <a:lnTo>
                  <a:pt x="12102" y="742"/>
                </a:lnTo>
                <a:lnTo>
                  <a:pt x="12100" y="740"/>
                </a:lnTo>
                <a:lnTo>
                  <a:pt x="12100" y="736"/>
                </a:lnTo>
                <a:lnTo>
                  <a:pt x="12098" y="730"/>
                </a:lnTo>
                <a:lnTo>
                  <a:pt x="12092" y="728"/>
                </a:lnTo>
                <a:lnTo>
                  <a:pt x="12082" y="726"/>
                </a:lnTo>
                <a:lnTo>
                  <a:pt x="12062" y="726"/>
                </a:lnTo>
                <a:lnTo>
                  <a:pt x="12044" y="728"/>
                </a:lnTo>
                <a:lnTo>
                  <a:pt x="12030" y="726"/>
                </a:lnTo>
                <a:lnTo>
                  <a:pt x="12020" y="724"/>
                </a:lnTo>
                <a:lnTo>
                  <a:pt x="12016" y="720"/>
                </a:lnTo>
                <a:lnTo>
                  <a:pt x="12012" y="714"/>
                </a:lnTo>
                <a:lnTo>
                  <a:pt x="12010" y="714"/>
                </a:lnTo>
                <a:lnTo>
                  <a:pt x="12008" y="718"/>
                </a:lnTo>
                <a:lnTo>
                  <a:pt x="12000" y="730"/>
                </a:lnTo>
                <a:lnTo>
                  <a:pt x="11998" y="736"/>
                </a:lnTo>
                <a:lnTo>
                  <a:pt x="11998" y="742"/>
                </a:lnTo>
                <a:lnTo>
                  <a:pt x="12002" y="748"/>
                </a:lnTo>
                <a:lnTo>
                  <a:pt x="12014" y="756"/>
                </a:lnTo>
                <a:lnTo>
                  <a:pt x="12032" y="764"/>
                </a:lnTo>
                <a:lnTo>
                  <a:pt x="12060" y="772"/>
                </a:lnTo>
                <a:close/>
                <a:moveTo>
                  <a:pt x="11698" y="782"/>
                </a:moveTo>
                <a:lnTo>
                  <a:pt x="11698" y="782"/>
                </a:lnTo>
                <a:lnTo>
                  <a:pt x="11714" y="788"/>
                </a:lnTo>
                <a:lnTo>
                  <a:pt x="11724" y="788"/>
                </a:lnTo>
                <a:lnTo>
                  <a:pt x="11728" y="784"/>
                </a:lnTo>
                <a:lnTo>
                  <a:pt x="11730" y="780"/>
                </a:lnTo>
                <a:lnTo>
                  <a:pt x="11732" y="774"/>
                </a:lnTo>
                <a:lnTo>
                  <a:pt x="11734" y="770"/>
                </a:lnTo>
                <a:lnTo>
                  <a:pt x="11740" y="768"/>
                </a:lnTo>
                <a:lnTo>
                  <a:pt x="11752" y="770"/>
                </a:lnTo>
                <a:lnTo>
                  <a:pt x="11766" y="772"/>
                </a:lnTo>
                <a:lnTo>
                  <a:pt x="11778" y="772"/>
                </a:lnTo>
                <a:lnTo>
                  <a:pt x="11788" y="770"/>
                </a:lnTo>
                <a:lnTo>
                  <a:pt x="11798" y="766"/>
                </a:lnTo>
                <a:lnTo>
                  <a:pt x="11808" y="762"/>
                </a:lnTo>
                <a:lnTo>
                  <a:pt x="11816" y="760"/>
                </a:lnTo>
                <a:lnTo>
                  <a:pt x="11824" y="760"/>
                </a:lnTo>
                <a:lnTo>
                  <a:pt x="11832" y="764"/>
                </a:lnTo>
                <a:lnTo>
                  <a:pt x="11840" y="770"/>
                </a:lnTo>
                <a:lnTo>
                  <a:pt x="11850" y="772"/>
                </a:lnTo>
                <a:lnTo>
                  <a:pt x="11862" y="772"/>
                </a:lnTo>
                <a:lnTo>
                  <a:pt x="11874" y="768"/>
                </a:lnTo>
                <a:lnTo>
                  <a:pt x="11902" y="760"/>
                </a:lnTo>
                <a:lnTo>
                  <a:pt x="11936" y="750"/>
                </a:lnTo>
                <a:lnTo>
                  <a:pt x="11944" y="746"/>
                </a:lnTo>
                <a:lnTo>
                  <a:pt x="11948" y="742"/>
                </a:lnTo>
                <a:lnTo>
                  <a:pt x="11948" y="738"/>
                </a:lnTo>
                <a:lnTo>
                  <a:pt x="11944" y="734"/>
                </a:lnTo>
                <a:lnTo>
                  <a:pt x="11942" y="730"/>
                </a:lnTo>
                <a:lnTo>
                  <a:pt x="11942" y="726"/>
                </a:lnTo>
                <a:lnTo>
                  <a:pt x="11944" y="724"/>
                </a:lnTo>
                <a:lnTo>
                  <a:pt x="11954" y="722"/>
                </a:lnTo>
                <a:lnTo>
                  <a:pt x="11960" y="722"/>
                </a:lnTo>
                <a:lnTo>
                  <a:pt x="11962" y="720"/>
                </a:lnTo>
                <a:lnTo>
                  <a:pt x="11964" y="718"/>
                </a:lnTo>
                <a:lnTo>
                  <a:pt x="11962" y="716"/>
                </a:lnTo>
                <a:lnTo>
                  <a:pt x="11956" y="710"/>
                </a:lnTo>
                <a:lnTo>
                  <a:pt x="11946" y="706"/>
                </a:lnTo>
                <a:lnTo>
                  <a:pt x="11930" y="700"/>
                </a:lnTo>
                <a:lnTo>
                  <a:pt x="11914" y="696"/>
                </a:lnTo>
                <a:lnTo>
                  <a:pt x="11898" y="696"/>
                </a:lnTo>
                <a:lnTo>
                  <a:pt x="11882" y="696"/>
                </a:lnTo>
                <a:lnTo>
                  <a:pt x="11868" y="698"/>
                </a:lnTo>
                <a:lnTo>
                  <a:pt x="11858" y="694"/>
                </a:lnTo>
                <a:lnTo>
                  <a:pt x="11846" y="690"/>
                </a:lnTo>
                <a:lnTo>
                  <a:pt x="11836" y="682"/>
                </a:lnTo>
                <a:lnTo>
                  <a:pt x="11826" y="676"/>
                </a:lnTo>
                <a:lnTo>
                  <a:pt x="11816" y="672"/>
                </a:lnTo>
                <a:lnTo>
                  <a:pt x="11806" y="670"/>
                </a:lnTo>
                <a:lnTo>
                  <a:pt x="11800" y="672"/>
                </a:lnTo>
                <a:lnTo>
                  <a:pt x="11794" y="674"/>
                </a:lnTo>
                <a:lnTo>
                  <a:pt x="11786" y="678"/>
                </a:lnTo>
                <a:lnTo>
                  <a:pt x="11782" y="686"/>
                </a:lnTo>
                <a:lnTo>
                  <a:pt x="11782" y="692"/>
                </a:lnTo>
                <a:lnTo>
                  <a:pt x="11784" y="696"/>
                </a:lnTo>
                <a:lnTo>
                  <a:pt x="11788" y="706"/>
                </a:lnTo>
                <a:lnTo>
                  <a:pt x="11788" y="710"/>
                </a:lnTo>
                <a:lnTo>
                  <a:pt x="11786" y="712"/>
                </a:lnTo>
                <a:lnTo>
                  <a:pt x="11780" y="712"/>
                </a:lnTo>
                <a:lnTo>
                  <a:pt x="11770" y="708"/>
                </a:lnTo>
                <a:lnTo>
                  <a:pt x="11752" y="698"/>
                </a:lnTo>
                <a:lnTo>
                  <a:pt x="11730" y="684"/>
                </a:lnTo>
                <a:lnTo>
                  <a:pt x="11710" y="672"/>
                </a:lnTo>
                <a:lnTo>
                  <a:pt x="11702" y="668"/>
                </a:lnTo>
                <a:lnTo>
                  <a:pt x="11696" y="666"/>
                </a:lnTo>
                <a:lnTo>
                  <a:pt x="11688" y="666"/>
                </a:lnTo>
                <a:lnTo>
                  <a:pt x="11682" y="668"/>
                </a:lnTo>
                <a:lnTo>
                  <a:pt x="11666" y="674"/>
                </a:lnTo>
                <a:lnTo>
                  <a:pt x="11646" y="688"/>
                </a:lnTo>
                <a:lnTo>
                  <a:pt x="11638" y="694"/>
                </a:lnTo>
                <a:lnTo>
                  <a:pt x="11634" y="702"/>
                </a:lnTo>
                <a:lnTo>
                  <a:pt x="11634" y="708"/>
                </a:lnTo>
                <a:lnTo>
                  <a:pt x="11636" y="714"/>
                </a:lnTo>
                <a:lnTo>
                  <a:pt x="11640" y="724"/>
                </a:lnTo>
                <a:lnTo>
                  <a:pt x="11640" y="728"/>
                </a:lnTo>
                <a:lnTo>
                  <a:pt x="11634" y="732"/>
                </a:lnTo>
                <a:lnTo>
                  <a:pt x="11630" y="736"/>
                </a:lnTo>
                <a:lnTo>
                  <a:pt x="11630" y="740"/>
                </a:lnTo>
                <a:lnTo>
                  <a:pt x="11634" y="746"/>
                </a:lnTo>
                <a:lnTo>
                  <a:pt x="11640" y="754"/>
                </a:lnTo>
                <a:lnTo>
                  <a:pt x="11650" y="760"/>
                </a:lnTo>
                <a:lnTo>
                  <a:pt x="11664" y="768"/>
                </a:lnTo>
                <a:lnTo>
                  <a:pt x="11698" y="782"/>
                </a:lnTo>
                <a:close/>
                <a:moveTo>
                  <a:pt x="11586" y="730"/>
                </a:moveTo>
                <a:lnTo>
                  <a:pt x="11586" y="730"/>
                </a:lnTo>
                <a:lnTo>
                  <a:pt x="11592" y="724"/>
                </a:lnTo>
                <a:lnTo>
                  <a:pt x="11594" y="716"/>
                </a:lnTo>
                <a:lnTo>
                  <a:pt x="11592" y="708"/>
                </a:lnTo>
                <a:lnTo>
                  <a:pt x="11584" y="698"/>
                </a:lnTo>
                <a:lnTo>
                  <a:pt x="11582" y="696"/>
                </a:lnTo>
                <a:lnTo>
                  <a:pt x="11580" y="696"/>
                </a:lnTo>
                <a:lnTo>
                  <a:pt x="11576" y="698"/>
                </a:lnTo>
                <a:lnTo>
                  <a:pt x="11572" y="706"/>
                </a:lnTo>
                <a:lnTo>
                  <a:pt x="11570" y="714"/>
                </a:lnTo>
                <a:lnTo>
                  <a:pt x="11570" y="722"/>
                </a:lnTo>
                <a:lnTo>
                  <a:pt x="11572" y="730"/>
                </a:lnTo>
                <a:lnTo>
                  <a:pt x="11574" y="732"/>
                </a:lnTo>
                <a:lnTo>
                  <a:pt x="11578" y="732"/>
                </a:lnTo>
                <a:lnTo>
                  <a:pt x="11582" y="732"/>
                </a:lnTo>
                <a:lnTo>
                  <a:pt x="11586" y="730"/>
                </a:lnTo>
                <a:close/>
                <a:moveTo>
                  <a:pt x="11080" y="922"/>
                </a:moveTo>
                <a:lnTo>
                  <a:pt x="11080" y="922"/>
                </a:lnTo>
                <a:lnTo>
                  <a:pt x="11108" y="928"/>
                </a:lnTo>
                <a:lnTo>
                  <a:pt x="11130" y="934"/>
                </a:lnTo>
                <a:lnTo>
                  <a:pt x="11156" y="942"/>
                </a:lnTo>
                <a:lnTo>
                  <a:pt x="11188" y="958"/>
                </a:lnTo>
                <a:lnTo>
                  <a:pt x="11198" y="962"/>
                </a:lnTo>
                <a:lnTo>
                  <a:pt x="11202" y="962"/>
                </a:lnTo>
                <a:lnTo>
                  <a:pt x="11204" y="962"/>
                </a:lnTo>
                <a:lnTo>
                  <a:pt x="11204" y="958"/>
                </a:lnTo>
                <a:lnTo>
                  <a:pt x="11202" y="952"/>
                </a:lnTo>
                <a:lnTo>
                  <a:pt x="11204" y="948"/>
                </a:lnTo>
                <a:lnTo>
                  <a:pt x="11210" y="946"/>
                </a:lnTo>
                <a:lnTo>
                  <a:pt x="11220" y="944"/>
                </a:lnTo>
                <a:lnTo>
                  <a:pt x="11226" y="946"/>
                </a:lnTo>
                <a:lnTo>
                  <a:pt x="11256" y="958"/>
                </a:lnTo>
                <a:lnTo>
                  <a:pt x="11280" y="968"/>
                </a:lnTo>
                <a:lnTo>
                  <a:pt x="11300" y="978"/>
                </a:lnTo>
                <a:lnTo>
                  <a:pt x="11308" y="980"/>
                </a:lnTo>
                <a:lnTo>
                  <a:pt x="11316" y="982"/>
                </a:lnTo>
                <a:lnTo>
                  <a:pt x="11322" y="978"/>
                </a:lnTo>
                <a:lnTo>
                  <a:pt x="11328" y="970"/>
                </a:lnTo>
                <a:lnTo>
                  <a:pt x="11328" y="966"/>
                </a:lnTo>
                <a:lnTo>
                  <a:pt x="11328" y="962"/>
                </a:lnTo>
                <a:lnTo>
                  <a:pt x="11324" y="956"/>
                </a:lnTo>
                <a:lnTo>
                  <a:pt x="11318" y="952"/>
                </a:lnTo>
                <a:lnTo>
                  <a:pt x="11310" y="948"/>
                </a:lnTo>
                <a:lnTo>
                  <a:pt x="11304" y="946"/>
                </a:lnTo>
                <a:lnTo>
                  <a:pt x="11300" y="944"/>
                </a:lnTo>
                <a:lnTo>
                  <a:pt x="11300" y="942"/>
                </a:lnTo>
                <a:lnTo>
                  <a:pt x="11302" y="940"/>
                </a:lnTo>
                <a:lnTo>
                  <a:pt x="11312" y="938"/>
                </a:lnTo>
                <a:lnTo>
                  <a:pt x="11320" y="934"/>
                </a:lnTo>
                <a:lnTo>
                  <a:pt x="11320" y="932"/>
                </a:lnTo>
                <a:lnTo>
                  <a:pt x="11314" y="928"/>
                </a:lnTo>
                <a:lnTo>
                  <a:pt x="11306" y="926"/>
                </a:lnTo>
                <a:lnTo>
                  <a:pt x="11298" y="922"/>
                </a:lnTo>
                <a:lnTo>
                  <a:pt x="11294" y="920"/>
                </a:lnTo>
                <a:lnTo>
                  <a:pt x="11294" y="918"/>
                </a:lnTo>
                <a:lnTo>
                  <a:pt x="11296" y="916"/>
                </a:lnTo>
                <a:lnTo>
                  <a:pt x="11306" y="914"/>
                </a:lnTo>
                <a:lnTo>
                  <a:pt x="11316" y="910"/>
                </a:lnTo>
                <a:lnTo>
                  <a:pt x="11318" y="908"/>
                </a:lnTo>
                <a:lnTo>
                  <a:pt x="11318" y="906"/>
                </a:lnTo>
                <a:lnTo>
                  <a:pt x="11316" y="900"/>
                </a:lnTo>
                <a:lnTo>
                  <a:pt x="11306" y="896"/>
                </a:lnTo>
                <a:lnTo>
                  <a:pt x="11280" y="884"/>
                </a:lnTo>
                <a:lnTo>
                  <a:pt x="11252" y="876"/>
                </a:lnTo>
                <a:lnTo>
                  <a:pt x="11240" y="872"/>
                </a:lnTo>
                <a:lnTo>
                  <a:pt x="11232" y="874"/>
                </a:lnTo>
                <a:lnTo>
                  <a:pt x="11224" y="878"/>
                </a:lnTo>
                <a:lnTo>
                  <a:pt x="11218" y="882"/>
                </a:lnTo>
                <a:lnTo>
                  <a:pt x="11214" y="888"/>
                </a:lnTo>
                <a:lnTo>
                  <a:pt x="11210" y="890"/>
                </a:lnTo>
                <a:lnTo>
                  <a:pt x="11208" y="888"/>
                </a:lnTo>
                <a:lnTo>
                  <a:pt x="11204" y="882"/>
                </a:lnTo>
                <a:lnTo>
                  <a:pt x="11200" y="874"/>
                </a:lnTo>
                <a:lnTo>
                  <a:pt x="11196" y="870"/>
                </a:lnTo>
                <a:lnTo>
                  <a:pt x="11190" y="868"/>
                </a:lnTo>
                <a:lnTo>
                  <a:pt x="11184" y="868"/>
                </a:lnTo>
                <a:lnTo>
                  <a:pt x="11168" y="866"/>
                </a:lnTo>
                <a:lnTo>
                  <a:pt x="11158" y="862"/>
                </a:lnTo>
                <a:lnTo>
                  <a:pt x="11146" y="858"/>
                </a:lnTo>
                <a:lnTo>
                  <a:pt x="11134" y="854"/>
                </a:lnTo>
                <a:lnTo>
                  <a:pt x="11120" y="854"/>
                </a:lnTo>
                <a:lnTo>
                  <a:pt x="11104" y="856"/>
                </a:lnTo>
                <a:lnTo>
                  <a:pt x="11092" y="860"/>
                </a:lnTo>
                <a:lnTo>
                  <a:pt x="11082" y="866"/>
                </a:lnTo>
                <a:lnTo>
                  <a:pt x="11076" y="872"/>
                </a:lnTo>
                <a:lnTo>
                  <a:pt x="11074" y="876"/>
                </a:lnTo>
                <a:lnTo>
                  <a:pt x="11074" y="880"/>
                </a:lnTo>
                <a:lnTo>
                  <a:pt x="11076" y="884"/>
                </a:lnTo>
                <a:lnTo>
                  <a:pt x="11080" y="888"/>
                </a:lnTo>
                <a:lnTo>
                  <a:pt x="11082" y="892"/>
                </a:lnTo>
                <a:lnTo>
                  <a:pt x="11084" y="896"/>
                </a:lnTo>
                <a:lnTo>
                  <a:pt x="11084" y="898"/>
                </a:lnTo>
                <a:lnTo>
                  <a:pt x="11084" y="902"/>
                </a:lnTo>
                <a:lnTo>
                  <a:pt x="11078" y="906"/>
                </a:lnTo>
                <a:lnTo>
                  <a:pt x="11072" y="910"/>
                </a:lnTo>
                <a:lnTo>
                  <a:pt x="11068" y="914"/>
                </a:lnTo>
                <a:lnTo>
                  <a:pt x="11066" y="916"/>
                </a:lnTo>
                <a:lnTo>
                  <a:pt x="11068" y="920"/>
                </a:lnTo>
                <a:lnTo>
                  <a:pt x="11080" y="922"/>
                </a:lnTo>
                <a:close/>
                <a:moveTo>
                  <a:pt x="10628" y="824"/>
                </a:moveTo>
                <a:lnTo>
                  <a:pt x="10628" y="824"/>
                </a:lnTo>
                <a:lnTo>
                  <a:pt x="10644" y="828"/>
                </a:lnTo>
                <a:lnTo>
                  <a:pt x="10656" y="828"/>
                </a:lnTo>
                <a:lnTo>
                  <a:pt x="10666" y="824"/>
                </a:lnTo>
                <a:lnTo>
                  <a:pt x="10672" y="818"/>
                </a:lnTo>
                <a:lnTo>
                  <a:pt x="10674" y="810"/>
                </a:lnTo>
                <a:lnTo>
                  <a:pt x="10674" y="808"/>
                </a:lnTo>
                <a:lnTo>
                  <a:pt x="10672" y="804"/>
                </a:lnTo>
                <a:lnTo>
                  <a:pt x="10670" y="802"/>
                </a:lnTo>
                <a:lnTo>
                  <a:pt x="10666" y="800"/>
                </a:lnTo>
                <a:lnTo>
                  <a:pt x="10652" y="796"/>
                </a:lnTo>
                <a:lnTo>
                  <a:pt x="10636" y="796"/>
                </a:lnTo>
                <a:lnTo>
                  <a:pt x="10624" y="798"/>
                </a:lnTo>
                <a:lnTo>
                  <a:pt x="10614" y="800"/>
                </a:lnTo>
                <a:lnTo>
                  <a:pt x="10608" y="804"/>
                </a:lnTo>
                <a:lnTo>
                  <a:pt x="10606" y="808"/>
                </a:lnTo>
                <a:lnTo>
                  <a:pt x="10608" y="812"/>
                </a:lnTo>
                <a:lnTo>
                  <a:pt x="10616" y="818"/>
                </a:lnTo>
                <a:lnTo>
                  <a:pt x="10628" y="824"/>
                </a:lnTo>
                <a:close/>
                <a:moveTo>
                  <a:pt x="10148" y="522"/>
                </a:moveTo>
                <a:lnTo>
                  <a:pt x="10148" y="522"/>
                </a:lnTo>
                <a:lnTo>
                  <a:pt x="10174" y="514"/>
                </a:lnTo>
                <a:lnTo>
                  <a:pt x="10202" y="510"/>
                </a:lnTo>
                <a:lnTo>
                  <a:pt x="10238" y="506"/>
                </a:lnTo>
                <a:lnTo>
                  <a:pt x="10286" y="502"/>
                </a:lnTo>
                <a:lnTo>
                  <a:pt x="10312" y="500"/>
                </a:lnTo>
                <a:lnTo>
                  <a:pt x="10330" y="498"/>
                </a:lnTo>
                <a:lnTo>
                  <a:pt x="10344" y="492"/>
                </a:lnTo>
                <a:lnTo>
                  <a:pt x="10352" y="486"/>
                </a:lnTo>
                <a:lnTo>
                  <a:pt x="10354" y="484"/>
                </a:lnTo>
                <a:lnTo>
                  <a:pt x="10354" y="480"/>
                </a:lnTo>
                <a:lnTo>
                  <a:pt x="10352" y="472"/>
                </a:lnTo>
                <a:lnTo>
                  <a:pt x="10344" y="464"/>
                </a:lnTo>
                <a:lnTo>
                  <a:pt x="10332" y="456"/>
                </a:lnTo>
                <a:lnTo>
                  <a:pt x="10308" y="440"/>
                </a:lnTo>
                <a:lnTo>
                  <a:pt x="10300" y="434"/>
                </a:lnTo>
                <a:lnTo>
                  <a:pt x="10294" y="432"/>
                </a:lnTo>
                <a:lnTo>
                  <a:pt x="10286" y="432"/>
                </a:lnTo>
                <a:lnTo>
                  <a:pt x="10276" y="436"/>
                </a:lnTo>
                <a:lnTo>
                  <a:pt x="10264" y="442"/>
                </a:lnTo>
                <a:lnTo>
                  <a:pt x="10248" y="454"/>
                </a:lnTo>
                <a:lnTo>
                  <a:pt x="10236" y="462"/>
                </a:lnTo>
                <a:lnTo>
                  <a:pt x="10232" y="462"/>
                </a:lnTo>
                <a:lnTo>
                  <a:pt x="10244" y="448"/>
                </a:lnTo>
                <a:lnTo>
                  <a:pt x="10254" y="436"/>
                </a:lnTo>
                <a:lnTo>
                  <a:pt x="10260" y="426"/>
                </a:lnTo>
                <a:lnTo>
                  <a:pt x="10264" y="416"/>
                </a:lnTo>
                <a:lnTo>
                  <a:pt x="10264" y="414"/>
                </a:lnTo>
                <a:lnTo>
                  <a:pt x="10260" y="412"/>
                </a:lnTo>
                <a:lnTo>
                  <a:pt x="10242" y="406"/>
                </a:lnTo>
                <a:lnTo>
                  <a:pt x="10234" y="406"/>
                </a:lnTo>
                <a:lnTo>
                  <a:pt x="10224" y="404"/>
                </a:lnTo>
                <a:lnTo>
                  <a:pt x="10214" y="406"/>
                </a:lnTo>
                <a:lnTo>
                  <a:pt x="10204" y="412"/>
                </a:lnTo>
                <a:lnTo>
                  <a:pt x="10194" y="422"/>
                </a:lnTo>
                <a:lnTo>
                  <a:pt x="10184" y="436"/>
                </a:lnTo>
                <a:lnTo>
                  <a:pt x="10174" y="448"/>
                </a:lnTo>
                <a:lnTo>
                  <a:pt x="10166" y="456"/>
                </a:lnTo>
                <a:lnTo>
                  <a:pt x="10154" y="464"/>
                </a:lnTo>
                <a:lnTo>
                  <a:pt x="10148" y="468"/>
                </a:lnTo>
                <a:lnTo>
                  <a:pt x="10140" y="478"/>
                </a:lnTo>
                <a:lnTo>
                  <a:pt x="10130" y="492"/>
                </a:lnTo>
                <a:lnTo>
                  <a:pt x="10118" y="514"/>
                </a:lnTo>
                <a:lnTo>
                  <a:pt x="10114" y="524"/>
                </a:lnTo>
                <a:lnTo>
                  <a:pt x="10114" y="526"/>
                </a:lnTo>
                <a:lnTo>
                  <a:pt x="10116" y="528"/>
                </a:lnTo>
                <a:lnTo>
                  <a:pt x="10128" y="528"/>
                </a:lnTo>
                <a:lnTo>
                  <a:pt x="10148" y="522"/>
                </a:lnTo>
                <a:close/>
                <a:moveTo>
                  <a:pt x="10046" y="348"/>
                </a:moveTo>
                <a:lnTo>
                  <a:pt x="10046" y="348"/>
                </a:lnTo>
                <a:lnTo>
                  <a:pt x="10020" y="348"/>
                </a:lnTo>
                <a:lnTo>
                  <a:pt x="9990" y="348"/>
                </a:lnTo>
                <a:lnTo>
                  <a:pt x="9972" y="350"/>
                </a:lnTo>
                <a:lnTo>
                  <a:pt x="9956" y="352"/>
                </a:lnTo>
                <a:lnTo>
                  <a:pt x="9942" y="356"/>
                </a:lnTo>
                <a:lnTo>
                  <a:pt x="9930" y="362"/>
                </a:lnTo>
                <a:lnTo>
                  <a:pt x="9904" y="376"/>
                </a:lnTo>
                <a:lnTo>
                  <a:pt x="9878" y="390"/>
                </a:lnTo>
                <a:lnTo>
                  <a:pt x="9870" y="396"/>
                </a:lnTo>
                <a:lnTo>
                  <a:pt x="9866" y="400"/>
                </a:lnTo>
                <a:lnTo>
                  <a:pt x="9866" y="402"/>
                </a:lnTo>
                <a:lnTo>
                  <a:pt x="9868" y="404"/>
                </a:lnTo>
                <a:lnTo>
                  <a:pt x="9872" y="404"/>
                </a:lnTo>
                <a:lnTo>
                  <a:pt x="9884" y="404"/>
                </a:lnTo>
                <a:lnTo>
                  <a:pt x="9900" y="406"/>
                </a:lnTo>
                <a:lnTo>
                  <a:pt x="9908" y="406"/>
                </a:lnTo>
                <a:lnTo>
                  <a:pt x="9912" y="410"/>
                </a:lnTo>
                <a:lnTo>
                  <a:pt x="9914" y="414"/>
                </a:lnTo>
                <a:lnTo>
                  <a:pt x="9914" y="418"/>
                </a:lnTo>
                <a:lnTo>
                  <a:pt x="9914" y="424"/>
                </a:lnTo>
                <a:lnTo>
                  <a:pt x="9918" y="428"/>
                </a:lnTo>
                <a:lnTo>
                  <a:pt x="9926" y="434"/>
                </a:lnTo>
                <a:lnTo>
                  <a:pt x="9934" y="436"/>
                </a:lnTo>
                <a:lnTo>
                  <a:pt x="9944" y="438"/>
                </a:lnTo>
                <a:lnTo>
                  <a:pt x="9962" y="440"/>
                </a:lnTo>
                <a:lnTo>
                  <a:pt x="9988" y="442"/>
                </a:lnTo>
                <a:lnTo>
                  <a:pt x="10006" y="446"/>
                </a:lnTo>
                <a:lnTo>
                  <a:pt x="10026" y="452"/>
                </a:lnTo>
                <a:lnTo>
                  <a:pt x="10048" y="458"/>
                </a:lnTo>
                <a:lnTo>
                  <a:pt x="10068" y="460"/>
                </a:lnTo>
                <a:lnTo>
                  <a:pt x="10088" y="460"/>
                </a:lnTo>
                <a:lnTo>
                  <a:pt x="10106" y="456"/>
                </a:lnTo>
                <a:lnTo>
                  <a:pt x="10120" y="452"/>
                </a:lnTo>
                <a:lnTo>
                  <a:pt x="10130" y="446"/>
                </a:lnTo>
                <a:lnTo>
                  <a:pt x="10132" y="444"/>
                </a:lnTo>
                <a:lnTo>
                  <a:pt x="10132" y="440"/>
                </a:lnTo>
                <a:lnTo>
                  <a:pt x="10132" y="438"/>
                </a:lnTo>
                <a:lnTo>
                  <a:pt x="10128" y="434"/>
                </a:lnTo>
                <a:lnTo>
                  <a:pt x="10126" y="430"/>
                </a:lnTo>
                <a:lnTo>
                  <a:pt x="10124" y="426"/>
                </a:lnTo>
                <a:lnTo>
                  <a:pt x="10124" y="418"/>
                </a:lnTo>
                <a:lnTo>
                  <a:pt x="10128" y="410"/>
                </a:lnTo>
                <a:lnTo>
                  <a:pt x="10132" y="400"/>
                </a:lnTo>
                <a:lnTo>
                  <a:pt x="10138" y="392"/>
                </a:lnTo>
                <a:lnTo>
                  <a:pt x="10140" y="384"/>
                </a:lnTo>
                <a:lnTo>
                  <a:pt x="10140" y="380"/>
                </a:lnTo>
                <a:lnTo>
                  <a:pt x="10140" y="376"/>
                </a:lnTo>
                <a:lnTo>
                  <a:pt x="10138" y="372"/>
                </a:lnTo>
                <a:lnTo>
                  <a:pt x="10134" y="370"/>
                </a:lnTo>
                <a:lnTo>
                  <a:pt x="10126" y="366"/>
                </a:lnTo>
                <a:lnTo>
                  <a:pt x="10122" y="362"/>
                </a:lnTo>
                <a:lnTo>
                  <a:pt x="10118" y="358"/>
                </a:lnTo>
                <a:lnTo>
                  <a:pt x="10114" y="356"/>
                </a:lnTo>
                <a:lnTo>
                  <a:pt x="10108" y="356"/>
                </a:lnTo>
                <a:lnTo>
                  <a:pt x="10102" y="356"/>
                </a:lnTo>
                <a:lnTo>
                  <a:pt x="10074" y="364"/>
                </a:lnTo>
                <a:lnTo>
                  <a:pt x="10058" y="368"/>
                </a:lnTo>
                <a:lnTo>
                  <a:pt x="10050" y="370"/>
                </a:lnTo>
                <a:lnTo>
                  <a:pt x="10050" y="368"/>
                </a:lnTo>
                <a:lnTo>
                  <a:pt x="10048" y="366"/>
                </a:lnTo>
                <a:lnTo>
                  <a:pt x="10050" y="362"/>
                </a:lnTo>
                <a:lnTo>
                  <a:pt x="10052" y="358"/>
                </a:lnTo>
                <a:lnTo>
                  <a:pt x="10054" y="352"/>
                </a:lnTo>
                <a:lnTo>
                  <a:pt x="10052" y="350"/>
                </a:lnTo>
                <a:lnTo>
                  <a:pt x="10046" y="348"/>
                </a:lnTo>
                <a:close/>
                <a:moveTo>
                  <a:pt x="9818" y="352"/>
                </a:moveTo>
                <a:lnTo>
                  <a:pt x="9818" y="352"/>
                </a:lnTo>
                <a:lnTo>
                  <a:pt x="9802" y="352"/>
                </a:lnTo>
                <a:lnTo>
                  <a:pt x="9790" y="354"/>
                </a:lnTo>
                <a:lnTo>
                  <a:pt x="9784" y="356"/>
                </a:lnTo>
                <a:lnTo>
                  <a:pt x="9780" y="360"/>
                </a:lnTo>
                <a:lnTo>
                  <a:pt x="9778" y="364"/>
                </a:lnTo>
                <a:lnTo>
                  <a:pt x="9782" y="368"/>
                </a:lnTo>
                <a:lnTo>
                  <a:pt x="9788" y="372"/>
                </a:lnTo>
                <a:lnTo>
                  <a:pt x="9798" y="374"/>
                </a:lnTo>
                <a:lnTo>
                  <a:pt x="9808" y="376"/>
                </a:lnTo>
                <a:lnTo>
                  <a:pt x="9814" y="380"/>
                </a:lnTo>
                <a:lnTo>
                  <a:pt x="9820" y="386"/>
                </a:lnTo>
                <a:lnTo>
                  <a:pt x="9822" y="388"/>
                </a:lnTo>
                <a:lnTo>
                  <a:pt x="9826" y="388"/>
                </a:lnTo>
                <a:lnTo>
                  <a:pt x="9844" y="386"/>
                </a:lnTo>
                <a:lnTo>
                  <a:pt x="9872" y="380"/>
                </a:lnTo>
                <a:lnTo>
                  <a:pt x="9884" y="374"/>
                </a:lnTo>
                <a:lnTo>
                  <a:pt x="9888" y="372"/>
                </a:lnTo>
                <a:lnTo>
                  <a:pt x="9888" y="370"/>
                </a:lnTo>
                <a:lnTo>
                  <a:pt x="9886" y="366"/>
                </a:lnTo>
                <a:lnTo>
                  <a:pt x="9882" y="364"/>
                </a:lnTo>
                <a:lnTo>
                  <a:pt x="9870" y="362"/>
                </a:lnTo>
                <a:lnTo>
                  <a:pt x="9854" y="358"/>
                </a:lnTo>
                <a:lnTo>
                  <a:pt x="9818" y="352"/>
                </a:lnTo>
                <a:close/>
                <a:moveTo>
                  <a:pt x="9850" y="306"/>
                </a:moveTo>
                <a:lnTo>
                  <a:pt x="9850" y="306"/>
                </a:lnTo>
                <a:lnTo>
                  <a:pt x="9838" y="314"/>
                </a:lnTo>
                <a:lnTo>
                  <a:pt x="9826" y="318"/>
                </a:lnTo>
                <a:lnTo>
                  <a:pt x="9804" y="328"/>
                </a:lnTo>
                <a:lnTo>
                  <a:pt x="9798" y="330"/>
                </a:lnTo>
                <a:lnTo>
                  <a:pt x="9794" y="334"/>
                </a:lnTo>
                <a:lnTo>
                  <a:pt x="9798" y="336"/>
                </a:lnTo>
                <a:lnTo>
                  <a:pt x="9806" y="336"/>
                </a:lnTo>
                <a:lnTo>
                  <a:pt x="9818" y="338"/>
                </a:lnTo>
                <a:lnTo>
                  <a:pt x="9826" y="340"/>
                </a:lnTo>
                <a:lnTo>
                  <a:pt x="9840" y="346"/>
                </a:lnTo>
                <a:lnTo>
                  <a:pt x="9858" y="352"/>
                </a:lnTo>
                <a:lnTo>
                  <a:pt x="9868" y="354"/>
                </a:lnTo>
                <a:lnTo>
                  <a:pt x="9884" y="356"/>
                </a:lnTo>
                <a:lnTo>
                  <a:pt x="9898" y="358"/>
                </a:lnTo>
                <a:lnTo>
                  <a:pt x="9906" y="358"/>
                </a:lnTo>
                <a:lnTo>
                  <a:pt x="9908" y="354"/>
                </a:lnTo>
                <a:lnTo>
                  <a:pt x="9910" y="352"/>
                </a:lnTo>
                <a:lnTo>
                  <a:pt x="9912" y="348"/>
                </a:lnTo>
                <a:lnTo>
                  <a:pt x="9916" y="346"/>
                </a:lnTo>
                <a:lnTo>
                  <a:pt x="9928" y="342"/>
                </a:lnTo>
                <a:lnTo>
                  <a:pt x="9946" y="340"/>
                </a:lnTo>
                <a:lnTo>
                  <a:pt x="9990" y="340"/>
                </a:lnTo>
                <a:lnTo>
                  <a:pt x="10018" y="340"/>
                </a:lnTo>
                <a:lnTo>
                  <a:pt x="10026" y="338"/>
                </a:lnTo>
                <a:lnTo>
                  <a:pt x="10030" y="336"/>
                </a:lnTo>
                <a:lnTo>
                  <a:pt x="10030" y="330"/>
                </a:lnTo>
                <a:lnTo>
                  <a:pt x="10026" y="322"/>
                </a:lnTo>
                <a:lnTo>
                  <a:pt x="10022" y="314"/>
                </a:lnTo>
                <a:lnTo>
                  <a:pt x="10022" y="312"/>
                </a:lnTo>
                <a:lnTo>
                  <a:pt x="10022" y="308"/>
                </a:lnTo>
                <a:lnTo>
                  <a:pt x="10028" y="306"/>
                </a:lnTo>
                <a:lnTo>
                  <a:pt x="10036" y="306"/>
                </a:lnTo>
                <a:lnTo>
                  <a:pt x="10050" y="304"/>
                </a:lnTo>
                <a:lnTo>
                  <a:pt x="10054" y="300"/>
                </a:lnTo>
                <a:lnTo>
                  <a:pt x="10054" y="298"/>
                </a:lnTo>
                <a:lnTo>
                  <a:pt x="10052" y="296"/>
                </a:lnTo>
                <a:lnTo>
                  <a:pt x="10048" y="292"/>
                </a:lnTo>
                <a:lnTo>
                  <a:pt x="10044" y="288"/>
                </a:lnTo>
                <a:lnTo>
                  <a:pt x="10032" y="288"/>
                </a:lnTo>
                <a:lnTo>
                  <a:pt x="10024" y="286"/>
                </a:lnTo>
                <a:lnTo>
                  <a:pt x="10016" y="284"/>
                </a:lnTo>
                <a:lnTo>
                  <a:pt x="10008" y="280"/>
                </a:lnTo>
                <a:lnTo>
                  <a:pt x="9998" y="274"/>
                </a:lnTo>
                <a:lnTo>
                  <a:pt x="9980" y="260"/>
                </a:lnTo>
                <a:lnTo>
                  <a:pt x="9972" y="254"/>
                </a:lnTo>
                <a:lnTo>
                  <a:pt x="9964" y="252"/>
                </a:lnTo>
                <a:lnTo>
                  <a:pt x="9956" y="250"/>
                </a:lnTo>
                <a:lnTo>
                  <a:pt x="9948" y="250"/>
                </a:lnTo>
                <a:lnTo>
                  <a:pt x="9940" y="252"/>
                </a:lnTo>
                <a:lnTo>
                  <a:pt x="9932" y="258"/>
                </a:lnTo>
                <a:lnTo>
                  <a:pt x="9922" y="262"/>
                </a:lnTo>
                <a:lnTo>
                  <a:pt x="9914" y="264"/>
                </a:lnTo>
                <a:lnTo>
                  <a:pt x="9898" y="268"/>
                </a:lnTo>
                <a:lnTo>
                  <a:pt x="9878" y="272"/>
                </a:lnTo>
                <a:lnTo>
                  <a:pt x="9866" y="276"/>
                </a:lnTo>
                <a:lnTo>
                  <a:pt x="9852" y="284"/>
                </a:lnTo>
                <a:lnTo>
                  <a:pt x="9842" y="290"/>
                </a:lnTo>
                <a:lnTo>
                  <a:pt x="9840" y="294"/>
                </a:lnTo>
                <a:lnTo>
                  <a:pt x="9842" y="296"/>
                </a:lnTo>
                <a:lnTo>
                  <a:pt x="9848" y="296"/>
                </a:lnTo>
                <a:lnTo>
                  <a:pt x="9854" y="296"/>
                </a:lnTo>
                <a:lnTo>
                  <a:pt x="9856" y="298"/>
                </a:lnTo>
                <a:lnTo>
                  <a:pt x="9858" y="298"/>
                </a:lnTo>
                <a:lnTo>
                  <a:pt x="9856" y="300"/>
                </a:lnTo>
                <a:lnTo>
                  <a:pt x="9850" y="306"/>
                </a:lnTo>
                <a:close/>
                <a:moveTo>
                  <a:pt x="9800" y="264"/>
                </a:moveTo>
                <a:lnTo>
                  <a:pt x="9800" y="264"/>
                </a:lnTo>
                <a:lnTo>
                  <a:pt x="9798" y="260"/>
                </a:lnTo>
                <a:lnTo>
                  <a:pt x="9792" y="258"/>
                </a:lnTo>
                <a:lnTo>
                  <a:pt x="9772" y="254"/>
                </a:lnTo>
                <a:lnTo>
                  <a:pt x="9750" y="254"/>
                </a:lnTo>
                <a:lnTo>
                  <a:pt x="9744" y="256"/>
                </a:lnTo>
                <a:lnTo>
                  <a:pt x="9740" y="258"/>
                </a:lnTo>
                <a:lnTo>
                  <a:pt x="9740" y="260"/>
                </a:lnTo>
                <a:lnTo>
                  <a:pt x="9740" y="264"/>
                </a:lnTo>
                <a:lnTo>
                  <a:pt x="9746" y="266"/>
                </a:lnTo>
                <a:lnTo>
                  <a:pt x="9756" y="268"/>
                </a:lnTo>
                <a:lnTo>
                  <a:pt x="9768" y="270"/>
                </a:lnTo>
                <a:lnTo>
                  <a:pt x="9790" y="268"/>
                </a:lnTo>
                <a:lnTo>
                  <a:pt x="9798" y="266"/>
                </a:lnTo>
                <a:lnTo>
                  <a:pt x="9800" y="264"/>
                </a:lnTo>
                <a:close/>
                <a:moveTo>
                  <a:pt x="9948" y="604"/>
                </a:moveTo>
                <a:lnTo>
                  <a:pt x="9948" y="604"/>
                </a:lnTo>
                <a:lnTo>
                  <a:pt x="9956" y="608"/>
                </a:lnTo>
                <a:lnTo>
                  <a:pt x="9966" y="608"/>
                </a:lnTo>
                <a:lnTo>
                  <a:pt x="9976" y="606"/>
                </a:lnTo>
                <a:lnTo>
                  <a:pt x="9984" y="602"/>
                </a:lnTo>
                <a:lnTo>
                  <a:pt x="9992" y="598"/>
                </a:lnTo>
                <a:lnTo>
                  <a:pt x="9998" y="594"/>
                </a:lnTo>
                <a:lnTo>
                  <a:pt x="10000" y="590"/>
                </a:lnTo>
                <a:lnTo>
                  <a:pt x="10000" y="586"/>
                </a:lnTo>
                <a:lnTo>
                  <a:pt x="9996" y="586"/>
                </a:lnTo>
                <a:lnTo>
                  <a:pt x="9988" y="586"/>
                </a:lnTo>
                <a:lnTo>
                  <a:pt x="9968" y="590"/>
                </a:lnTo>
                <a:lnTo>
                  <a:pt x="9952" y="598"/>
                </a:lnTo>
                <a:lnTo>
                  <a:pt x="9948" y="602"/>
                </a:lnTo>
                <a:lnTo>
                  <a:pt x="9948" y="604"/>
                </a:lnTo>
                <a:close/>
                <a:moveTo>
                  <a:pt x="12072" y="7092"/>
                </a:moveTo>
                <a:lnTo>
                  <a:pt x="12072" y="7092"/>
                </a:lnTo>
                <a:lnTo>
                  <a:pt x="12074" y="7094"/>
                </a:lnTo>
                <a:lnTo>
                  <a:pt x="12080" y="7094"/>
                </a:lnTo>
                <a:lnTo>
                  <a:pt x="12086" y="7096"/>
                </a:lnTo>
                <a:lnTo>
                  <a:pt x="12090" y="7094"/>
                </a:lnTo>
                <a:lnTo>
                  <a:pt x="12090" y="7090"/>
                </a:lnTo>
                <a:lnTo>
                  <a:pt x="12088" y="7088"/>
                </a:lnTo>
                <a:lnTo>
                  <a:pt x="12082" y="7086"/>
                </a:lnTo>
                <a:lnTo>
                  <a:pt x="12076" y="7088"/>
                </a:lnTo>
                <a:lnTo>
                  <a:pt x="12072" y="7090"/>
                </a:lnTo>
                <a:lnTo>
                  <a:pt x="12072" y="7092"/>
                </a:lnTo>
                <a:close/>
                <a:moveTo>
                  <a:pt x="11908" y="7044"/>
                </a:moveTo>
                <a:lnTo>
                  <a:pt x="11908" y="7044"/>
                </a:lnTo>
                <a:lnTo>
                  <a:pt x="11906" y="7052"/>
                </a:lnTo>
                <a:lnTo>
                  <a:pt x="11906" y="7062"/>
                </a:lnTo>
                <a:lnTo>
                  <a:pt x="11908" y="7070"/>
                </a:lnTo>
                <a:lnTo>
                  <a:pt x="11910" y="7072"/>
                </a:lnTo>
                <a:lnTo>
                  <a:pt x="11912" y="7072"/>
                </a:lnTo>
                <a:lnTo>
                  <a:pt x="11916" y="7068"/>
                </a:lnTo>
                <a:lnTo>
                  <a:pt x="11916" y="7064"/>
                </a:lnTo>
                <a:lnTo>
                  <a:pt x="11916" y="7054"/>
                </a:lnTo>
                <a:lnTo>
                  <a:pt x="11912" y="7046"/>
                </a:lnTo>
                <a:lnTo>
                  <a:pt x="11910" y="7044"/>
                </a:lnTo>
                <a:lnTo>
                  <a:pt x="11908" y="7044"/>
                </a:lnTo>
                <a:close/>
                <a:moveTo>
                  <a:pt x="12082" y="7064"/>
                </a:moveTo>
                <a:lnTo>
                  <a:pt x="12082" y="7064"/>
                </a:lnTo>
                <a:lnTo>
                  <a:pt x="12080" y="7062"/>
                </a:lnTo>
                <a:lnTo>
                  <a:pt x="12076" y="7060"/>
                </a:lnTo>
                <a:lnTo>
                  <a:pt x="12074" y="7054"/>
                </a:lnTo>
                <a:lnTo>
                  <a:pt x="12072" y="7054"/>
                </a:lnTo>
                <a:lnTo>
                  <a:pt x="12070" y="7052"/>
                </a:lnTo>
                <a:lnTo>
                  <a:pt x="12066" y="7056"/>
                </a:lnTo>
                <a:lnTo>
                  <a:pt x="12062" y="7062"/>
                </a:lnTo>
                <a:lnTo>
                  <a:pt x="12064" y="7064"/>
                </a:lnTo>
                <a:lnTo>
                  <a:pt x="12068" y="7066"/>
                </a:lnTo>
                <a:lnTo>
                  <a:pt x="12068" y="7068"/>
                </a:lnTo>
                <a:lnTo>
                  <a:pt x="12072" y="7076"/>
                </a:lnTo>
                <a:lnTo>
                  <a:pt x="12072" y="7080"/>
                </a:lnTo>
                <a:lnTo>
                  <a:pt x="12076" y="7082"/>
                </a:lnTo>
                <a:lnTo>
                  <a:pt x="12080" y="7082"/>
                </a:lnTo>
                <a:lnTo>
                  <a:pt x="12084" y="7080"/>
                </a:lnTo>
                <a:lnTo>
                  <a:pt x="12086" y="7078"/>
                </a:lnTo>
                <a:lnTo>
                  <a:pt x="12084" y="7076"/>
                </a:lnTo>
                <a:lnTo>
                  <a:pt x="12082" y="7074"/>
                </a:lnTo>
                <a:lnTo>
                  <a:pt x="12082" y="7072"/>
                </a:lnTo>
                <a:lnTo>
                  <a:pt x="12084" y="7068"/>
                </a:lnTo>
                <a:lnTo>
                  <a:pt x="12086" y="7066"/>
                </a:lnTo>
                <a:lnTo>
                  <a:pt x="12082" y="7064"/>
                </a:lnTo>
                <a:close/>
                <a:moveTo>
                  <a:pt x="11654" y="6830"/>
                </a:moveTo>
                <a:lnTo>
                  <a:pt x="11654" y="6830"/>
                </a:lnTo>
                <a:lnTo>
                  <a:pt x="11650" y="6828"/>
                </a:lnTo>
                <a:lnTo>
                  <a:pt x="11644" y="6828"/>
                </a:lnTo>
                <a:lnTo>
                  <a:pt x="11636" y="6828"/>
                </a:lnTo>
                <a:lnTo>
                  <a:pt x="11628" y="6830"/>
                </a:lnTo>
                <a:lnTo>
                  <a:pt x="11622" y="6834"/>
                </a:lnTo>
                <a:lnTo>
                  <a:pt x="11616" y="6838"/>
                </a:lnTo>
                <a:lnTo>
                  <a:pt x="11612" y="6842"/>
                </a:lnTo>
                <a:lnTo>
                  <a:pt x="11610" y="6848"/>
                </a:lnTo>
                <a:lnTo>
                  <a:pt x="11614" y="6850"/>
                </a:lnTo>
                <a:lnTo>
                  <a:pt x="11618" y="6852"/>
                </a:lnTo>
                <a:lnTo>
                  <a:pt x="11630" y="6852"/>
                </a:lnTo>
                <a:lnTo>
                  <a:pt x="11644" y="6852"/>
                </a:lnTo>
                <a:lnTo>
                  <a:pt x="11652" y="6850"/>
                </a:lnTo>
                <a:lnTo>
                  <a:pt x="11660" y="6848"/>
                </a:lnTo>
                <a:lnTo>
                  <a:pt x="11668" y="6846"/>
                </a:lnTo>
                <a:lnTo>
                  <a:pt x="11674" y="6846"/>
                </a:lnTo>
                <a:lnTo>
                  <a:pt x="11674" y="6844"/>
                </a:lnTo>
                <a:lnTo>
                  <a:pt x="11674" y="6840"/>
                </a:lnTo>
                <a:lnTo>
                  <a:pt x="11670" y="6838"/>
                </a:lnTo>
                <a:lnTo>
                  <a:pt x="11666" y="6838"/>
                </a:lnTo>
                <a:lnTo>
                  <a:pt x="11660" y="6836"/>
                </a:lnTo>
                <a:lnTo>
                  <a:pt x="11654" y="6830"/>
                </a:lnTo>
                <a:close/>
                <a:moveTo>
                  <a:pt x="12084" y="7156"/>
                </a:moveTo>
                <a:lnTo>
                  <a:pt x="12084" y="7156"/>
                </a:lnTo>
                <a:lnTo>
                  <a:pt x="12086" y="7146"/>
                </a:lnTo>
                <a:lnTo>
                  <a:pt x="12086" y="7136"/>
                </a:lnTo>
                <a:lnTo>
                  <a:pt x="12084" y="7128"/>
                </a:lnTo>
                <a:lnTo>
                  <a:pt x="12082" y="7120"/>
                </a:lnTo>
                <a:lnTo>
                  <a:pt x="12078" y="7114"/>
                </a:lnTo>
                <a:lnTo>
                  <a:pt x="12076" y="7112"/>
                </a:lnTo>
                <a:lnTo>
                  <a:pt x="12074" y="7112"/>
                </a:lnTo>
                <a:lnTo>
                  <a:pt x="12072" y="7114"/>
                </a:lnTo>
                <a:lnTo>
                  <a:pt x="12070" y="7116"/>
                </a:lnTo>
                <a:lnTo>
                  <a:pt x="12068" y="7118"/>
                </a:lnTo>
                <a:lnTo>
                  <a:pt x="12064" y="7116"/>
                </a:lnTo>
                <a:lnTo>
                  <a:pt x="12058" y="7116"/>
                </a:lnTo>
                <a:lnTo>
                  <a:pt x="12056" y="7116"/>
                </a:lnTo>
                <a:lnTo>
                  <a:pt x="12054" y="7120"/>
                </a:lnTo>
                <a:lnTo>
                  <a:pt x="12050" y="7122"/>
                </a:lnTo>
                <a:lnTo>
                  <a:pt x="12048" y="7122"/>
                </a:lnTo>
                <a:lnTo>
                  <a:pt x="12040" y="7122"/>
                </a:lnTo>
                <a:lnTo>
                  <a:pt x="12022" y="7128"/>
                </a:lnTo>
                <a:lnTo>
                  <a:pt x="12010" y="7132"/>
                </a:lnTo>
                <a:lnTo>
                  <a:pt x="12002" y="7132"/>
                </a:lnTo>
                <a:lnTo>
                  <a:pt x="11996" y="7130"/>
                </a:lnTo>
                <a:lnTo>
                  <a:pt x="11990" y="7128"/>
                </a:lnTo>
                <a:lnTo>
                  <a:pt x="11980" y="7120"/>
                </a:lnTo>
                <a:lnTo>
                  <a:pt x="11974" y="7116"/>
                </a:lnTo>
                <a:lnTo>
                  <a:pt x="11966" y="7114"/>
                </a:lnTo>
                <a:lnTo>
                  <a:pt x="11958" y="7114"/>
                </a:lnTo>
                <a:lnTo>
                  <a:pt x="11952" y="7110"/>
                </a:lnTo>
                <a:lnTo>
                  <a:pt x="11944" y="7104"/>
                </a:lnTo>
                <a:lnTo>
                  <a:pt x="11942" y="7104"/>
                </a:lnTo>
                <a:lnTo>
                  <a:pt x="11940" y="7104"/>
                </a:lnTo>
                <a:lnTo>
                  <a:pt x="11936" y="7118"/>
                </a:lnTo>
                <a:lnTo>
                  <a:pt x="11936" y="7126"/>
                </a:lnTo>
                <a:lnTo>
                  <a:pt x="11938" y="7134"/>
                </a:lnTo>
                <a:lnTo>
                  <a:pt x="11946" y="7158"/>
                </a:lnTo>
                <a:lnTo>
                  <a:pt x="11950" y="7168"/>
                </a:lnTo>
                <a:lnTo>
                  <a:pt x="11954" y="7172"/>
                </a:lnTo>
                <a:lnTo>
                  <a:pt x="11958" y="7176"/>
                </a:lnTo>
                <a:lnTo>
                  <a:pt x="11958" y="7184"/>
                </a:lnTo>
                <a:lnTo>
                  <a:pt x="11960" y="7198"/>
                </a:lnTo>
                <a:lnTo>
                  <a:pt x="11962" y="7212"/>
                </a:lnTo>
                <a:lnTo>
                  <a:pt x="11966" y="7226"/>
                </a:lnTo>
                <a:lnTo>
                  <a:pt x="11970" y="7232"/>
                </a:lnTo>
                <a:lnTo>
                  <a:pt x="11976" y="7236"/>
                </a:lnTo>
                <a:lnTo>
                  <a:pt x="11980" y="7240"/>
                </a:lnTo>
                <a:lnTo>
                  <a:pt x="11984" y="7246"/>
                </a:lnTo>
                <a:lnTo>
                  <a:pt x="11988" y="7256"/>
                </a:lnTo>
                <a:lnTo>
                  <a:pt x="11992" y="7264"/>
                </a:lnTo>
                <a:lnTo>
                  <a:pt x="11996" y="7266"/>
                </a:lnTo>
                <a:lnTo>
                  <a:pt x="11998" y="7266"/>
                </a:lnTo>
                <a:lnTo>
                  <a:pt x="12004" y="7264"/>
                </a:lnTo>
                <a:lnTo>
                  <a:pt x="12008" y="7266"/>
                </a:lnTo>
                <a:lnTo>
                  <a:pt x="12022" y="7270"/>
                </a:lnTo>
                <a:lnTo>
                  <a:pt x="12026" y="7270"/>
                </a:lnTo>
                <a:lnTo>
                  <a:pt x="12028" y="7270"/>
                </a:lnTo>
                <a:lnTo>
                  <a:pt x="12030" y="7264"/>
                </a:lnTo>
                <a:lnTo>
                  <a:pt x="12032" y="7258"/>
                </a:lnTo>
                <a:lnTo>
                  <a:pt x="12038" y="7254"/>
                </a:lnTo>
                <a:lnTo>
                  <a:pt x="12040" y="7250"/>
                </a:lnTo>
                <a:lnTo>
                  <a:pt x="12042" y="7246"/>
                </a:lnTo>
                <a:lnTo>
                  <a:pt x="12046" y="7238"/>
                </a:lnTo>
                <a:lnTo>
                  <a:pt x="12046" y="7234"/>
                </a:lnTo>
                <a:lnTo>
                  <a:pt x="12048" y="7232"/>
                </a:lnTo>
                <a:lnTo>
                  <a:pt x="12050" y="7234"/>
                </a:lnTo>
                <a:lnTo>
                  <a:pt x="12050" y="7236"/>
                </a:lnTo>
                <a:lnTo>
                  <a:pt x="12052" y="7238"/>
                </a:lnTo>
                <a:lnTo>
                  <a:pt x="12054" y="7234"/>
                </a:lnTo>
                <a:lnTo>
                  <a:pt x="12056" y="7228"/>
                </a:lnTo>
                <a:lnTo>
                  <a:pt x="12060" y="7228"/>
                </a:lnTo>
                <a:lnTo>
                  <a:pt x="12062" y="7230"/>
                </a:lnTo>
                <a:lnTo>
                  <a:pt x="12064" y="7234"/>
                </a:lnTo>
                <a:lnTo>
                  <a:pt x="12064" y="7236"/>
                </a:lnTo>
                <a:lnTo>
                  <a:pt x="12062" y="7236"/>
                </a:lnTo>
                <a:lnTo>
                  <a:pt x="12058" y="7238"/>
                </a:lnTo>
                <a:lnTo>
                  <a:pt x="12058" y="7240"/>
                </a:lnTo>
                <a:lnTo>
                  <a:pt x="12060" y="7246"/>
                </a:lnTo>
                <a:lnTo>
                  <a:pt x="12068" y="7248"/>
                </a:lnTo>
                <a:lnTo>
                  <a:pt x="12072" y="7248"/>
                </a:lnTo>
                <a:lnTo>
                  <a:pt x="12074" y="7244"/>
                </a:lnTo>
                <a:lnTo>
                  <a:pt x="12072" y="7232"/>
                </a:lnTo>
                <a:lnTo>
                  <a:pt x="12070" y="7218"/>
                </a:lnTo>
                <a:lnTo>
                  <a:pt x="12070" y="7214"/>
                </a:lnTo>
                <a:lnTo>
                  <a:pt x="12072" y="7210"/>
                </a:lnTo>
                <a:lnTo>
                  <a:pt x="12074" y="7208"/>
                </a:lnTo>
                <a:lnTo>
                  <a:pt x="12074" y="7204"/>
                </a:lnTo>
                <a:lnTo>
                  <a:pt x="12074" y="7198"/>
                </a:lnTo>
                <a:lnTo>
                  <a:pt x="12072" y="7192"/>
                </a:lnTo>
                <a:lnTo>
                  <a:pt x="12072" y="7188"/>
                </a:lnTo>
                <a:lnTo>
                  <a:pt x="12076" y="7186"/>
                </a:lnTo>
                <a:lnTo>
                  <a:pt x="12078" y="7184"/>
                </a:lnTo>
                <a:lnTo>
                  <a:pt x="12080" y="7184"/>
                </a:lnTo>
                <a:lnTo>
                  <a:pt x="12082" y="7190"/>
                </a:lnTo>
                <a:lnTo>
                  <a:pt x="12082" y="7194"/>
                </a:lnTo>
                <a:lnTo>
                  <a:pt x="12084" y="7194"/>
                </a:lnTo>
                <a:lnTo>
                  <a:pt x="12086" y="7192"/>
                </a:lnTo>
                <a:lnTo>
                  <a:pt x="12086" y="7188"/>
                </a:lnTo>
                <a:lnTo>
                  <a:pt x="12086" y="7186"/>
                </a:lnTo>
                <a:lnTo>
                  <a:pt x="12084" y="7180"/>
                </a:lnTo>
                <a:lnTo>
                  <a:pt x="12082" y="7170"/>
                </a:lnTo>
                <a:lnTo>
                  <a:pt x="12082" y="7164"/>
                </a:lnTo>
                <a:lnTo>
                  <a:pt x="12084" y="7156"/>
                </a:lnTo>
                <a:close/>
                <a:moveTo>
                  <a:pt x="12280" y="6382"/>
                </a:moveTo>
                <a:lnTo>
                  <a:pt x="12280" y="6382"/>
                </a:lnTo>
                <a:lnTo>
                  <a:pt x="12284" y="6378"/>
                </a:lnTo>
                <a:lnTo>
                  <a:pt x="12284" y="6372"/>
                </a:lnTo>
                <a:lnTo>
                  <a:pt x="12282" y="6364"/>
                </a:lnTo>
                <a:lnTo>
                  <a:pt x="12280" y="6352"/>
                </a:lnTo>
                <a:lnTo>
                  <a:pt x="12280" y="6344"/>
                </a:lnTo>
                <a:lnTo>
                  <a:pt x="12280" y="6334"/>
                </a:lnTo>
                <a:lnTo>
                  <a:pt x="12280" y="6318"/>
                </a:lnTo>
                <a:lnTo>
                  <a:pt x="12278" y="6316"/>
                </a:lnTo>
                <a:lnTo>
                  <a:pt x="12276" y="6314"/>
                </a:lnTo>
                <a:lnTo>
                  <a:pt x="12274" y="6312"/>
                </a:lnTo>
                <a:lnTo>
                  <a:pt x="12272" y="6310"/>
                </a:lnTo>
                <a:lnTo>
                  <a:pt x="12268" y="6304"/>
                </a:lnTo>
                <a:lnTo>
                  <a:pt x="12266" y="6296"/>
                </a:lnTo>
                <a:lnTo>
                  <a:pt x="12264" y="6284"/>
                </a:lnTo>
                <a:lnTo>
                  <a:pt x="12260" y="6276"/>
                </a:lnTo>
                <a:lnTo>
                  <a:pt x="12252" y="6264"/>
                </a:lnTo>
                <a:lnTo>
                  <a:pt x="12242" y="6252"/>
                </a:lnTo>
                <a:lnTo>
                  <a:pt x="12230" y="6236"/>
                </a:lnTo>
                <a:lnTo>
                  <a:pt x="12222" y="6224"/>
                </a:lnTo>
                <a:lnTo>
                  <a:pt x="12218" y="6222"/>
                </a:lnTo>
                <a:lnTo>
                  <a:pt x="12216" y="6222"/>
                </a:lnTo>
                <a:lnTo>
                  <a:pt x="12214" y="6220"/>
                </a:lnTo>
                <a:lnTo>
                  <a:pt x="12210" y="6218"/>
                </a:lnTo>
                <a:lnTo>
                  <a:pt x="12204" y="6214"/>
                </a:lnTo>
                <a:lnTo>
                  <a:pt x="12196" y="6206"/>
                </a:lnTo>
                <a:lnTo>
                  <a:pt x="12190" y="6194"/>
                </a:lnTo>
                <a:lnTo>
                  <a:pt x="12186" y="6184"/>
                </a:lnTo>
                <a:lnTo>
                  <a:pt x="12184" y="6174"/>
                </a:lnTo>
                <a:lnTo>
                  <a:pt x="12184" y="6166"/>
                </a:lnTo>
                <a:lnTo>
                  <a:pt x="12184" y="6150"/>
                </a:lnTo>
                <a:lnTo>
                  <a:pt x="12184" y="6144"/>
                </a:lnTo>
                <a:lnTo>
                  <a:pt x="12182" y="6138"/>
                </a:lnTo>
                <a:lnTo>
                  <a:pt x="12178" y="6136"/>
                </a:lnTo>
                <a:lnTo>
                  <a:pt x="12176" y="6136"/>
                </a:lnTo>
                <a:lnTo>
                  <a:pt x="12172" y="6140"/>
                </a:lnTo>
                <a:lnTo>
                  <a:pt x="12172" y="6142"/>
                </a:lnTo>
                <a:lnTo>
                  <a:pt x="12170" y="6144"/>
                </a:lnTo>
                <a:lnTo>
                  <a:pt x="12166" y="6140"/>
                </a:lnTo>
                <a:lnTo>
                  <a:pt x="12160" y="6134"/>
                </a:lnTo>
                <a:lnTo>
                  <a:pt x="12154" y="6130"/>
                </a:lnTo>
                <a:lnTo>
                  <a:pt x="12152" y="6128"/>
                </a:lnTo>
                <a:lnTo>
                  <a:pt x="12150" y="6132"/>
                </a:lnTo>
                <a:lnTo>
                  <a:pt x="12150" y="6136"/>
                </a:lnTo>
                <a:lnTo>
                  <a:pt x="12150" y="6142"/>
                </a:lnTo>
                <a:lnTo>
                  <a:pt x="12148" y="6144"/>
                </a:lnTo>
                <a:lnTo>
                  <a:pt x="12146" y="6144"/>
                </a:lnTo>
                <a:lnTo>
                  <a:pt x="12140" y="6140"/>
                </a:lnTo>
                <a:lnTo>
                  <a:pt x="12134" y="6132"/>
                </a:lnTo>
                <a:lnTo>
                  <a:pt x="12132" y="6126"/>
                </a:lnTo>
                <a:lnTo>
                  <a:pt x="12132" y="6120"/>
                </a:lnTo>
                <a:lnTo>
                  <a:pt x="12132" y="6114"/>
                </a:lnTo>
                <a:lnTo>
                  <a:pt x="12134" y="6104"/>
                </a:lnTo>
                <a:lnTo>
                  <a:pt x="12134" y="6100"/>
                </a:lnTo>
                <a:lnTo>
                  <a:pt x="12132" y="6092"/>
                </a:lnTo>
                <a:lnTo>
                  <a:pt x="12128" y="6086"/>
                </a:lnTo>
                <a:lnTo>
                  <a:pt x="12122" y="6078"/>
                </a:lnTo>
                <a:lnTo>
                  <a:pt x="12110" y="6062"/>
                </a:lnTo>
                <a:lnTo>
                  <a:pt x="12100" y="6050"/>
                </a:lnTo>
                <a:lnTo>
                  <a:pt x="12100" y="6048"/>
                </a:lnTo>
                <a:lnTo>
                  <a:pt x="12102" y="6046"/>
                </a:lnTo>
                <a:lnTo>
                  <a:pt x="12106" y="6046"/>
                </a:lnTo>
                <a:lnTo>
                  <a:pt x="12110" y="6044"/>
                </a:lnTo>
                <a:lnTo>
                  <a:pt x="12110" y="6042"/>
                </a:lnTo>
                <a:lnTo>
                  <a:pt x="12110" y="6038"/>
                </a:lnTo>
                <a:lnTo>
                  <a:pt x="12106" y="6034"/>
                </a:lnTo>
                <a:lnTo>
                  <a:pt x="12100" y="6028"/>
                </a:lnTo>
                <a:lnTo>
                  <a:pt x="12092" y="6022"/>
                </a:lnTo>
                <a:lnTo>
                  <a:pt x="12080" y="6018"/>
                </a:lnTo>
                <a:lnTo>
                  <a:pt x="12070" y="6012"/>
                </a:lnTo>
                <a:lnTo>
                  <a:pt x="12062" y="6008"/>
                </a:lnTo>
                <a:lnTo>
                  <a:pt x="12058" y="6004"/>
                </a:lnTo>
                <a:lnTo>
                  <a:pt x="12056" y="6000"/>
                </a:lnTo>
                <a:lnTo>
                  <a:pt x="12054" y="5996"/>
                </a:lnTo>
                <a:lnTo>
                  <a:pt x="12050" y="5992"/>
                </a:lnTo>
                <a:lnTo>
                  <a:pt x="12044" y="5988"/>
                </a:lnTo>
                <a:lnTo>
                  <a:pt x="12034" y="5986"/>
                </a:lnTo>
                <a:lnTo>
                  <a:pt x="12024" y="5982"/>
                </a:lnTo>
                <a:lnTo>
                  <a:pt x="12016" y="5978"/>
                </a:lnTo>
                <a:lnTo>
                  <a:pt x="12012" y="5972"/>
                </a:lnTo>
                <a:lnTo>
                  <a:pt x="12008" y="5968"/>
                </a:lnTo>
                <a:lnTo>
                  <a:pt x="12004" y="5954"/>
                </a:lnTo>
                <a:lnTo>
                  <a:pt x="12002" y="5948"/>
                </a:lnTo>
                <a:lnTo>
                  <a:pt x="11998" y="5942"/>
                </a:lnTo>
                <a:lnTo>
                  <a:pt x="11996" y="5934"/>
                </a:lnTo>
                <a:lnTo>
                  <a:pt x="11994" y="5926"/>
                </a:lnTo>
                <a:lnTo>
                  <a:pt x="11994" y="5904"/>
                </a:lnTo>
                <a:lnTo>
                  <a:pt x="11992" y="5892"/>
                </a:lnTo>
                <a:lnTo>
                  <a:pt x="11990" y="5880"/>
                </a:lnTo>
                <a:lnTo>
                  <a:pt x="11986" y="5868"/>
                </a:lnTo>
                <a:lnTo>
                  <a:pt x="11978" y="5856"/>
                </a:lnTo>
                <a:lnTo>
                  <a:pt x="11974" y="5852"/>
                </a:lnTo>
                <a:lnTo>
                  <a:pt x="11972" y="5846"/>
                </a:lnTo>
                <a:lnTo>
                  <a:pt x="11968" y="5832"/>
                </a:lnTo>
                <a:lnTo>
                  <a:pt x="11968" y="5818"/>
                </a:lnTo>
                <a:lnTo>
                  <a:pt x="11968" y="5804"/>
                </a:lnTo>
                <a:lnTo>
                  <a:pt x="11966" y="5790"/>
                </a:lnTo>
                <a:lnTo>
                  <a:pt x="11964" y="5776"/>
                </a:lnTo>
                <a:lnTo>
                  <a:pt x="11960" y="5766"/>
                </a:lnTo>
                <a:lnTo>
                  <a:pt x="11958" y="5760"/>
                </a:lnTo>
                <a:lnTo>
                  <a:pt x="11952" y="5758"/>
                </a:lnTo>
                <a:lnTo>
                  <a:pt x="11944" y="5750"/>
                </a:lnTo>
                <a:lnTo>
                  <a:pt x="11938" y="5744"/>
                </a:lnTo>
                <a:lnTo>
                  <a:pt x="11932" y="5732"/>
                </a:lnTo>
                <a:lnTo>
                  <a:pt x="11930" y="5728"/>
                </a:lnTo>
                <a:lnTo>
                  <a:pt x="11928" y="5728"/>
                </a:lnTo>
                <a:lnTo>
                  <a:pt x="11924" y="5730"/>
                </a:lnTo>
                <a:lnTo>
                  <a:pt x="11920" y="5736"/>
                </a:lnTo>
                <a:lnTo>
                  <a:pt x="11914" y="5742"/>
                </a:lnTo>
                <a:lnTo>
                  <a:pt x="11910" y="5744"/>
                </a:lnTo>
                <a:lnTo>
                  <a:pt x="11906" y="5740"/>
                </a:lnTo>
                <a:lnTo>
                  <a:pt x="11902" y="5736"/>
                </a:lnTo>
                <a:lnTo>
                  <a:pt x="11898" y="5728"/>
                </a:lnTo>
                <a:lnTo>
                  <a:pt x="11896" y="5720"/>
                </a:lnTo>
                <a:lnTo>
                  <a:pt x="11894" y="5704"/>
                </a:lnTo>
                <a:lnTo>
                  <a:pt x="11894" y="5690"/>
                </a:lnTo>
                <a:lnTo>
                  <a:pt x="11894" y="5674"/>
                </a:lnTo>
                <a:lnTo>
                  <a:pt x="11890" y="5660"/>
                </a:lnTo>
                <a:lnTo>
                  <a:pt x="11886" y="5652"/>
                </a:lnTo>
                <a:lnTo>
                  <a:pt x="11882" y="5646"/>
                </a:lnTo>
                <a:lnTo>
                  <a:pt x="11878" y="5640"/>
                </a:lnTo>
                <a:lnTo>
                  <a:pt x="11876" y="5636"/>
                </a:lnTo>
                <a:lnTo>
                  <a:pt x="11878" y="5628"/>
                </a:lnTo>
                <a:lnTo>
                  <a:pt x="11878" y="5622"/>
                </a:lnTo>
                <a:lnTo>
                  <a:pt x="11878" y="5620"/>
                </a:lnTo>
                <a:lnTo>
                  <a:pt x="11874" y="5618"/>
                </a:lnTo>
                <a:lnTo>
                  <a:pt x="11870" y="5616"/>
                </a:lnTo>
                <a:lnTo>
                  <a:pt x="11868" y="5612"/>
                </a:lnTo>
                <a:lnTo>
                  <a:pt x="11864" y="5602"/>
                </a:lnTo>
                <a:lnTo>
                  <a:pt x="11862" y="5588"/>
                </a:lnTo>
                <a:lnTo>
                  <a:pt x="11860" y="5572"/>
                </a:lnTo>
                <a:lnTo>
                  <a:pt x="11858" y="5566"/>
                </a:lnTo>
                <a:lnTo>
                  <a:pt x="11854" y="5562"/>
                </a:lnTo>
                <a:lnTo>
                  <a:pt x="11850" y="5560"/>
                </a:lnTo>
                <a:lnTo>
                  <a:pt x="11846" y="5560"/>
                </a:lnTo>
                <a:lnTo>
                  <a:pt x="11842" y="5562"/>
                </a:lnTo>
                <a:lnTo>
                  <a:pt x="11840" y="5566"/>
                </a:lnTo>
                <a:lnTo>
                  <a:pt x="11838" y="5570"/>
                </a:lnTo>
                <a:lnTo>
                  <a:pt x="11836" y="5578"/>
                </a:lnTo>
                <a:lnTo>
                  <a:pt x="11834" y="5592"/>
                </a:lnTo>
                <a:lnTo>
                  <a:pt x="11832" y="5602"/>
                </a:lnTo>
                <a:lnTo>
                  <a:pt x="11820" y="5632"/>
                </a:lnTo>
                <a:lnTo>
                  <a:pt x="11816" y="5642"/>
                </a:lnTo>
                <a:lnTo>
                  <a:pt x="11816" y="5648"/>
                </a:lnTo>
                <a:lnTo>
                  <a:pt x="11818" y="5650"/>
                </a:lnTo>
                <a:lnTo>
                  <a:pt x="11820" y="5652"/>
                </a:lnTo>
                <a:lnTo>
                  <a:pt x="11824" y="5654"/>
                </a:lnTo>
                <a:lnTo>
                  <a:pt x="11822" y="5656"/>
                </a:lnTo>
                <a:lnTo>
                  <a:pt x="11820" y="5660"/>
                </a:lnTo>
                <a:lnTo>
                  <a:pt x="11814" y="5668"/>
                </a:lnTo>
                <a:lnTo>
                  <a:pt x="11814" y="5676"/>
                </a:lnTo>
                <a:lnTo>
                  <a:pt x="11814" y="5684"/>
                </a:lnTo>
                <a:lnTo>
                  <a:pt x="11810" y="5698"/>
                </a:lnTo>
                <a:lnTo>
                  <a:pt x="11808" y="5706"/>
                </a:lnTo>
                <a:lnTo>
                  <a:pt x="11808" y="5716"/>
                </a:lnTo>
                <a:lnTo>
                  <a:pt x="11810" y="5738"/>
                </a:lnTo>
                <a:lnTo>
                  <a:pt x="11814" y="5762"/>
                </a:lnTo>
                <a:lnTo>
                  <a:pt x="11814" y="5776"/>
                </a:lnTo>
                <a:lnTo>
                  <a:pt x="11812" y="5788"/>
                </a:lnTo>
                <a:lnTo>
                  <a:pt x="11808" y="5808"/>
                </a:lnTo>
                <a:lnTo>
                  <a:pt x="11806" y="5820"/>
                </a:lnTo>
                <a:lnTo>
                  <a:pt x="11806" y="5830"/>
                </a:lnTo>
                <a:lnTo>
                  <a:pt x="11800" y="5844"/>
                </a:lnTo>
                <a:lnTo>
                  <a:pt x="11794" y="5856"/>
                </a:lnTo>
                <a:lnTo>
                  <a:pt x="11790" y="5864"/>
                </a:lnTo>
                <a:lnTo>
                  <a:pt x="11788" y="5878"/>
                </a:lnTo>
                <a:lnTo>
                  <a:pt x="11784" y="5890"/>
                </a:lnTo>
                <a:lnTo>
                  <a:pt x="11780" y="5896"/>
                </a:lnTo>
                <a:lnTo>
                  <a:pt x="11774" y="5902"/>
                </a:lnTo>
                <a:lnTo>
                  <a:pt x="11766" y="5906"/>
                </a:lnTo>
                <a:lnTo>
                  <a:pt x="11758" y="5906"/>
                </a:lnTo>
                <a:lnTo>
                  <a:pt x="11748" y="5904"/>
                </a:lnTo>
                <a:lnTo>
                  <a:pt x="11738" y="5900"/>
                </a:lnTo>
                <a:lnTo>
                  <a:pt x="11730" y="5894"/>
                </a:lnTo>
                <a:lnTo>
                  <a:pt x="11722" y="5888"/>
                </a:lnTo>
                <a:lnTo>
                  <a:pt x="11716" y="5880"/>
                </a:lnTo>
                <a:lnTo>
                  <a:pt x="11714" y="5876"/>
                </a:lnTo>
                <a:lnTo>
                  <a:pt x="11710" y="5870"/>
                </a:lnTo>
                <a:lnTo>
                  <a:pt x="11708" y="5866"/>
                </a:lnTo>
                <a:lnTo>
                  <a:pt x="11698" y="5862"/>
                </a:lnTo>
                <a:lnTo>
                  <a:pt x="11692" y="5862"/>
                </a:lnTo>
                <a:lnTo>
                  <a:pt x="11684" y="5858"/>
                </a:lnTo>
                <a:lnTo>
                  <a:pt x="11674" y="5850"/>
                </a:lnTo>
                <a:lnTo>
                  <a:pt x="11662" y="5840"/>
                </a:lnTo>
                <a:lnTo>
                  <a:pt x="11648" y="5828"/>
                </a:lnTo>
                <a:lnTo>
                  <a:pt x="11640" y="5822"/>
                </a:lnTo>
                <a:lnTo>
                  <a:pt x="11632" y="5818"/>
                </a:lnTo>
                <a:lnTo>
                  <a:pt x="11626" y="5816"/>
                </a:lnTo>
                <a:lnTo>
                  <a:pt x="11618" y="5814"/>
                </a:lnTo>
                <a:lnTo>
                  <a:pt x="11612" y="5812"/>
                </a:lnTo>
                <a:lnTo>
                  <a:pt x="11604" y="5804"/>
                </a:lnTo>
                <a:lnTo>
                  <a:pt x="11592" y="5792"/>
                </a:lnTo>
                <a:lnTo>
                  <a:pt x="11582" y="5784"/>
                </a:lnTo>
                <a:lnTo>
                  <a:pt x="11570" y="5772"/>
                </a:lnTo>
                <a:lnTo>
                  <a:pt x="11566" y="5766"/>
                </a:lnTo>
                <a:lnTo>
                  <a:pt x="11568" y="5760"/>
                </a:lnTo>
                <a:lnTo>
                  <a:pt x="11572" y="5752"/>
                </a:lnTo>
                <a:lnTo>
                  <a:pt x="11578" y="5738"/>
                </a:lnTo>
                <a:lnTo>
                  <a:pt x="11586" y="5724"/>
                </a:lnTo>
                <a:lnTo>
                  <a:pt x="11590" y="5714"/>
                </a:lnTo>
                <a:lnTo>
                  <a:pt x="11590" y="5710"/>
                </a:lnTo>
                <a:lnTo>
                  <a:pt x="11588" y="5708"/>
                </a:lnTo>
                <a:lnTo>
                  <a:pt x="11586" y="5708"/>
                </a:lnTo>
                <a:lnTo>
                  <a:pt x="11584" y="5706"/>
                </a:lnTo>
                <a:lnTo>
                  <a:pt x="11584" y="5702"/>
                </a:lnTo>
                <a:lnTo>
                  <a:pt x="11588" y="5692"/>
                </a:lnTo>
                <a:lnTo>
                  <a:pt x="11594" y="5682"/>
                </a:lnTo>
                <a:lnTo>
                  <a:pt x="11598" y="5680"/>
                </a:lnTo>
                <a:lnTo>
                  <a:pt x="11602" y="5682"/>
                </a:lnTo>
                <a:lnTo>
                  <a:pt x="11604" y="5684"/>
                </a:lnTo>
                <a:lnTo>
                  <a:pt x="11606" y="5688"/>
                </a:lnTo>
                <a:lnTo>
                  <a:pt x="11608" y="5690"/>
                </a:lnTo>
                <a:lnTo>
                  <a:pt x="11608" y="5686"/>
                </a:lnTo>
                <a:lnTo>
                  <a:pt x="11610" y="5676"/>
                </a:lnTo>
                <a:lnTo>
                  <a:pt x="11612" y="5664"/>
                </a:lnTo>
                <a:lnTo>
                  <a:pt x="11616" y="5656"/>
                </a:lnTo>
                <a:lnTo>
                  <a:pt x="11620" y="5650"/>
                </a:lnTo>
                <a:lnTo>
                  <a:pt x="11626" y="5646"/>
                </a:lnTo>
                <a:lnTo>
                  <a:pt x="11630" y="5644"/>
                </a:lnTo>
                <a:lnTo>
                  <a:pt x="11630" y="5640"/>
                </a:lnTo>
                <a:lnTo>
                  <a:pt x="11630" y="5638"/>
                </a:lnTo>
                <a:lnTo>
                  <a:pt x="11626" y="5634"/>
                </a:lnTo>
                <a:lnTo>
                  <a:pt x="11620" y="5630"/>
                </a:lnTo>
                <a:lnTo>
                  <a:pt x="11616" y="5626"/>
                </a:lnTo>
                <a:lnTo>
                  <a:pt x="11614" y="5620"/>
                </a:lnTo>
                <a:lnTo>
                  <a:pt x="11612" y="5618"/>
                </a:lnTo>
                <a:lnTo>
                  <a:pt x="11610" y="5616"/>
                </a:lnTo>
                <a:lnTo>
                  <a:pt x="11604" y="5620"/>
                </a:lnTo>
                <a:lnTo>
                  <a:pt x="11600" y="5624"/>
                </a:lnTo>
                <a:lnTo>
                  <a:pt x="11598" y="5628"/>
                </a:lnTo>
                <a:lnTo>
                  <a:pt x="11598" y="5632"/>
                </a:lnTo>
                <a:lnTo>
                  <a:pt x="11600" y="5636"/>
                </a:lnTo>
                <a:lnTo>
                  <a:pt x="11598" y="5640"/>
                </a:lnTo>
                <a:lnTo>
                  <a:pt x="11596" y="5642"/>
                </a:lnTo>
                <a:lnTo>
                  <a:pt x="11592" y="5644"/>
                </a:lnTo>
                <a:lnTo>
                  <a:pt x="11590" y="5642"/>
                </a:lnTo>
                <a:lnTo>
                  <a:pt x="11588" y="5638"/>
                </a:lnTo>
                <a:lnTo>
                  <a:pt x="11588" y="5632"/>
                </a:lnTo>
                <a:lnTo>
                  <a:pt x="11588" y="5630"/>
                </a:lnTo>
                <a:lnTo>
                  <a:pt x="11586" y="5628"/>
                </a:lnTo>
                <a:lnTo>
                  <a:pt x="11584" y="5628"/>
                </a:lnTo>
                <a:lnTo>
                  <a:pt x="11584" y="5624"/>
                </a:lnTo>
                <a:lnTo>
                  <a:pt x="11584" y="5616"/>
                </a:lnTo>
                <a:lnTo>
                  <a:pt x="11584" y="5614"/>
                </a:lnTo>
                <a:lnTo>
                  <a:pt x="11582" y="5614"/>
                </a:lnTo>
                <a:lnTo>
                  <a:pt x="11576" y="5616"/>
                </a:lnTo>
                <a:lnTo>
                  <a:pt x="11568" y="5622"/>
                </a:lnTo>
                <a:lnTo>
                  <a:pt x="11558" y="5630"/>
                </a:lnTo>
                <a:lnTo>
                  <a:pt x="11552" y="5632"/>
                </a:lnTo>
                <a:lnTo>
                  <a:pt x="11548" y="5632"/>
                </a:lnTo>
                <a:lnTo>
                  <a:pt x="11544" y="5630"/>
                </a:lnTo>
                <a:lnTo>
                  <a:pt x="11540" y="5624"/>
                </a:lnTo>
                <a:lnTo>
                  <a:pt x="11536" y="5622"/>
                </a:lnTo>
                <a:lnTo>
                  <a:pt x="11530" y="5624"/>
                </a:lnTo>
                <a:lnTo>
                  <a:pt x="11524" y="5626"/>
                </a:lnTo>
                <a:lnTo>
                  <a:pt x="11518" y="5624"/>
                </a:lnTo>
                <a:lnTo>
                  <a:pt x="11514" y="5622"/>
                </a:lnTo>
                <a:lnTo>
                  <a:pt x="11512" y="5618"/>
                </a:lnTo>
                <a:lnTo>
                  <a:pt x="11506" y="5612"/>
                </a:lnTo>
                <a:lnTo>
                  <a:pt x="11500" y="5610"/>
                </a:lnTo>
                <a:lnTo>
                  <a:pt x="11494" y="5608"/>
                </a:lnTo>
                <a:lnTo>
                  <a:pt x="11484" y="5608"/>
                </a:lnTo>
                <a:lnTo>
                  <a:pt x="11478" y="5606"/>
                </a:lnTo>
                <a:lnTo>
                  <a:pt x="11474" y="5604"/>
                </a:lnTo>
                <a:lnTo>
                  <a:pt x="11472" y="5600"/>
                </a:lnTo>
                <a:lnTo>
                  <a:pt x="11468" y="5594"/>
                </a:lnTo>
                <a:lnTo>
                  <a:pt x="11466" y="5592"/>
                </a:lnTo>
                <a:lnTo>
                  <a:pt x="11462" y="5592"/>
                </a:lnTo>
                <a:lnTo>
                  <a:pt x="11458" y="5594"/>
                </a:lnTo>
                <a:lnTo>
                  <a:pt x="11456" y="5594"/>
                </a:lnTo>
                <a:lnTo>
                  <a:pt x="11452" y="5590"/>
                </a:lnTo>
                <a:lnTo>
                  <a:pt x="11448" y="5586"/>
                </a:lnTo>
                <a:lnTo>
                  <a:pt x="11444" y="5584"/>
                </a:lnTo>
                <a:lnTo>
                  <a:pt x="11438" y="5582"/>
                </a:lnTo>
                <a:lnTo>
                  <a:pt x="11428" y="5582"/>
                </a:lnTo>
                <a:lnTo>
                  <a:pt x="11422" y="5584"/>
                </a:lnTo>
                <a:lnTo>
                  <a:pt x="11420" y="5586"/>
                </a:lnTo>
                <a:lnTo>
                  <a:pt x="11420" y="5588"/>
                </a:lnTo>
                <a:lnTo>
                  <a:pt x="11424" y="5596"/>
                </a:lnTo>
                <a:lnTo>
                  <a:pt x="11428" y="5598"/>
                </a:lnTo>
                <a:lnTo>
                  <a:pt x="11432" y="5600"/>
                </a:lnTo>
                <a:lnTo>
                  <a:pt x="11444" y="5600"/>
                </a:lnTo>
                <a:lnTo>
                  <a:pt x="11448" y="5600"/>
                </a:lnTo>
                <a:lnTo>
                  <a:pt x="11452" y="5604"/>
                </a:lnTo>
                <a:lnTo>
                  <a:pt x="11454" y="5608"/>
                </a:lnTo>
                <a:lnTo>
                  <a:pt x="11452" y="5618"/>
                </a:lnTo>
                <a:lnTo>
                  <a:pt x="11448" y="5634"/>
                </a:lnTo>
                <a:lnTo>
                  <a:pt x="11448" y="5636"/>
                </a:lnTo>
                <a:lnTo>
                  <a:pt x="11446" y="5636"/>
                </a:lnTo>
                <a:lnTo>
                  <a:pt x="11438" y="5634"/>
                </a:lnTo>
                <a:lnTo>
                  <a:pt x="11432" y="5634"/>
                </a:lnTo>
                <a:lnTo>
                  <a:pt x="11422" y="5634"/>
                </a:lnTo>
                <a:lnTo>
                  <a:pt x="11412" y="5636"/>
                </a:lnTo>
                <a:lnTo>
                  <a:pt x="11406" y="5636"/>
                </a:lnTo>
                <a:lnTo>
                  <a:pt x="11400" y="5632"/>
                </a:lnTo>
                <a:lnTo>
                  <a:pt x="11396" y="5632"/>
                </a:lnTo>
                <a:lnTo>
                  <a:pt x="11390" y="5634"/>
                </a:lnTo>
                <a:lnTo>
                  <a:pt x="11370" y="5648"/>
                </a:lnTo>
                <a:lnTo>
                  <a:pt x="11358" y="5658"/>
                </a:lnTo>
                <a:lnTo>
                  <a:pt x="11350" y="5666"/>
                </a:lnTo>
                <a:lnTo>
                  <a:pt x="11348" y="5672"/>
                </a:lnTo>
                <a:lnTo>
                  <a:pt x="11346" y="5678"/>
                </a:lnTo>
                <a:lnTo>
                  <a:pt x="11346" y="5684"/>
                </a:lnTo>
                <a:lnTo>
                  <a:pt x="11344" y="5690"/>
                </a:lnTo>
                <a:lnTo>
                  <a:pt x="11340" y="5700"/>
                </a:lnTo>
                <a:lnTo>
                  <a:pt x="11332" y="5714"/>
                </a:lnTo>
                <a:lnTo>
                  <a:pt x="11324" y="5728"/>
                </a:lnTo>
                <a:lnTo>
                  <a:pt x="11320" y="5738"/>
                </a:lnTo>
                <a:lnTo>
                  <a:pt x="11322" y="5744"/>
                </a:lnTo>
                <a:lnTo>
                  <a:pt x="11324" y="5750"/>
                </a:lnTo>
                <a:lnTo>
                  <a:pt x="11332" y="5756"/>
                </a:lnTo>
                <a:lnTo>
                  <a:pt x="11332" y="5760"/>
                </a:lnTo>
                <a:lnTo>
                  <a:pt x="11328" y="5764"/>
                </a:lnTo>
                <a:lnTo>
                  <a:pt x="11322" y="5768"/>
                </a:lnTo>
                <a:lnTo>
                  <a:pt x="11318" y="5770"/>
                </a:lnTo>
                <a:lnTo>
                  <a:pt x="11314" y="5768"/>
                </a:lnTo>
                <a:lnTo>
                  <a:pt x="11310" y="5766"/>
                </a:lnTo>
                <a:lnTo>
                  <a:pt x="11302" y="5762"/>
                </a:lnTo>
                <a:lnTo>
                  <a:pt x="11296" y="5760"/>
                </a:lnTo>
                <a:lnTo>
                  <a:pt x="11288" y="5760"/>
                </a:lnTo>
                <a:lnTo>
                  <a:pt x="11284" y="5760"/>
                </a:lnTo>
                <a:lnTo>
                  <a:pt x="11278" y="5758"/>
                </a:lnTo>
                <a:lnTo>
                  <a:pt x="11268" y="5750"/>
                </a:lnTo>
                <a:lnTo>
                  <a:pt x="11244" y="5726"/>
                </a:lnTo>
                <a:lnTo>
                  <a:pt x="11232" y="5716"/>
                </a:lnTo>
                <a:lnTo>
                  <a:pt x="11224" y="5708"/>
                </a:lnTo>
                <a:lnTo>
                  <a:pt x="11220" y="5706"/>
                </a:lnTo>
                <a:lnTo>
                  <a:pt x="11218" y="5706"/>
                </a:lnTo>
                <a:lnTo>
                  <a:pt x="11216" y="5710"/>
                </a:lnTo>
                <a:lnTo>
                  <a:pt x="11214" y="5714"/>
                </a:lnTo>
                <a:lnTo>
                  <a:pt x="11214" y="5722"/>
                </a:lnTo>
                <a:lnTo>
                  <a:pt x="11210" y="5724"/>
                </a:lnTo>
                <a:lnTo>
                  <a:pt x="11206" y="5724"/>
                </a:lnTo>
                <a:lnTo>
                  <a:pt x="11202" y="5720"/>
                </a:lnTo>
                <a:lnTo>
                  <a:pt x="11196" y="5718"/>
                </a:lnTo>
                <a:lnTo>
                  <a:pt x="11192" y="5718"/>
                </a:lnTo>
                <a:lnTo>
                  <a:pt x="11188" y="5720"/>
                </a:lnTo>
                <a:lnTo>
                  <a:pt x="11186" y="5730"/>
                </a:lnTo>
                <a:lnTo>
                  <a:pt x="11186" y="5738"/>
                </a:lnTo>
                <a:lnTo>
                  <a:pt x="11184" y="5740"/>
                </a:lnTo>
                <a:lnTo>
                  <a:pt x="11180" y="5740"/>
                </a:lnTo>
                <a:lnTo>
                  <a:pt x="11178" y="5738"/>
                </a:lnTo>
                <a:lnTo>
                  <a:pt x="11174" y="5736"/>
                </a:lnTo>
                <a:lnTo>
                  <a:pt x="11168" y="5738"/>
                </a:lnTo>
                <a:lnTo>
                  <a:pt x="11162" y="5744"/>
                </a:lnTo>
                <a:lnTo>
                  <a:pt x="11154" y="5756"/>
                </a:lnTo>
                <a:lnTo>
                  <a:pt x="11146" y="5772"/>
                </a:lnTo>
                <a:lnTo>
                  <a:pt x="11138" y="5780"/>
                </a:lnTo>
                <a:lnTo>
                  <a:pt x="11128" y="5792"/>
                </a:lnTo>
                <a:lnTo>
                  <a:pt x="11124" y="5796"/>
                </a:lnTo>
                <a:lnTo>
                  <a:pt x="11122" y="5800"/>
                </a:lnTo>
                <a:lnTo>
                  <a:pt x="11120" y="5808"/>
                </a:lnTo>
                <a:lnTo>
                  <a:pt x="11120" y="5820"/>
                </a:lnTo>
                <a:lnTo>
                  <a:pt x="11118" y="5834"/>
                </a:lnTo>
                <a:lnTo>
                  <a:pt x="11116" y="5838"/>
                </a:lnTo>
                <a:lnTo>
                  <a:pt x="11114" y="5838"/>
                </a:lnTo>
                <a:lnTo>
                  <a:pt x="11110" y="5838"/>
                </a:lnTo>
                <a:lnTo>
                  <a:pt x="11104" y="5834"/>
                </a:lnTo>
                <a:lnTo>
                  <a:pt x="11098" y="5832"/>
                </a:lnTo>
                <a:lnTo>
                  <a:pt x="11096" y="5832"/>
                </a:lnTo>
                <a:lnTo>
                  <a:pt x="11094" y="5834"/>
                </a:lnTo>
                <a:lnTo>
                  <a:pt x="11090" y="5838"/>
                </a:lnTo>
                <a:lnTo>
                  <a:pt x="11088" y="5842"/>
                </a:lnTo>
                <a:lnTo>
                  <a:pt x="11086" y="5864"/>
                </a:lnTo>
                <a:lnTo>
                  <a:pt x="11084" y="5878"/>
                </a:lnTo>
                <a:lnTo>
                  <a:pt x="11084" y="5882"/>
                </a:lnTo>
                <a:lnTo>
                  <a:pt x="11078" y="5866"/>
                </a:lnTo>
                <a:lnTo>
                  <a:pt x="11074" y="5856"/>
                </a:lnTo>
                <a:lnTo>
                  <a:pt x="11070" y="5852"/>
                </a:lnTo>
                <a:lnTo>
                  <a:pt x="11066" y="5850"/>
                </a:lnTo>
                <a:lnTo>
                  <a:pt x="11062" y="5848"/>
                </a:lnTo>
                <a:lnTo>
                  <a:pt x="11058" y="5850"/>
                </a:lnTo>
                <a:lnTo>
                  <a:pt x="11052" y="5854"/>
                </a:lnTo>
                <a:lnTo>
                  <a:pt x="11046" y="5862"/>
                </a:lnTo>
                <a:lnTo>
                  <a:pt x="11036" y="5878"/>
                </a:lnTo>
                <a:lnTo>
                  <a:pt x="11032" y="5892"/>
                </a:lnTo>
                <a:lnTo>
                  <a:pt x="11030" y="5902"/>
                </a:lnTo>
                <a:lnTo>
                  <a:pt x="11032" y="5912"/>
                </a:lnTo>
                <a:lnTo>
                  <a:pt x="11034" y="5918"/>
                </a:lnTo>
                <a:lnTo>
                  <a:pt x="11032" y="5926"/>
                </a:lnTo>
                <a:lnTo>
                  <a:pt x="11030" y="5932"/>
                </a:lnTo>
                <a:lnTo>
                  <a:pt x="11020" y="5942"/>
                </a:lnTo>
                <a:lnTo>
                  <a:pt x="11014" y="5948"/>
                </a:lnTo>
                <a:lnTo>
                  <a:pt x="11010" y="5954"/>
                </a:lnTo>
                <a:lnTo>
                  <a:pt x="11004" y="5970"/>
                </a:lnTo>
                <a:lnTo>
                  <a:pt x="11000" y="5978"/>
                </a:lnTo>
                <a:lnTo>
                  <a:pt x="10994" y="5988"/>
                </a:lnTo>
                <a:lnTo>
                  <a:pt x="10986" y="5998"/>
                </a:lnTo>
                <a:lnTo>
                  <a:pt x="10974" y="6006"/>
                </a:lnTo>
                <a:lnTo>
                  <a:pt x="10960" y="6014"/>
                </a:lnTo>
                <a:lnTo>
                  <a:pt x="10948" y="6020"/>
                </a:lnTo>
                <a:lnTo>
                  <a:pt x="10936" y="6020"/>
                </a:lnTo>
                <a:lnTo>
                  <a:pt x="10926" y="6020"/>
                </a:lnTo>
                <a:lnTo>
                  <a:pt x="10910" y="6020"/>
                </a:lnTo>
                <a:lnTo>
                  <a:pt x="10906" y="6020"/>
                </a:lnTo>
                <a:lnTo>
                  <a:pt x="10902" y="6024"/>
                </a:lnTo>
                <a:lnTo>
                  <a:pt x="10898" y="6030"/>
                </a:lnTo>
                <a:lnTo>
                  <a:pt x="10894" y="6032"/>
                </a:lnTo>
                <a:lnTo>
                  <a:pt x="10884" y="6038"/>
                </a:lnTo>
                <a:lnTo>
                  <a:pt x="10868" y="6042"/>
                </a:lnTo>
                <a:lnTo>
                  <a:pt x="10850" y="6052"/>
                </a:lnTo>
                <a:lnTo>
                  <a:pt x="10840" y="6056"/>
                </a:lnTo>
                <a:lnTo>
                  <a:pt x="10832" y="6056"/>
                </a:lnTo>
                <a:lnTo>
                  <a:pt x="10820" y="6052"/>
                </a:lnTo>
                <a:lnTo>
                  <a:pt x="10812" y="6050"/>
                </a:lnTo>
                <a:lnTo>
                  <a:pt x="10804" y="6052"/>
                </a:lnTo>
                <a:lnTo>
                  <a:pt x="10794" y="6060"/>
                </a:lnTo>
                <a:lnTo>
                  <a:pt x="10782" y="6074"/>
                </a:lnTo>
                <a:lnTo>
                  <a:pt x="10768" y="6088"/>
                </a:lnTo>
                <a:lnTo>
                  <a:pt x="10758" y="6096"/>
                </a:lnTo>
                <a:lnTo>
                  <a:pt x="10748" y="6102"/>
                </a:lnTo>
                <a:lnTo>
                  <a:pt x="10742" y="6106"/>
                </a:lnTo>
                <a:lnTo>
                  <a:pt x="10736" y="6108"/>
                </a:lnTo>
                <a:lnTo>
                  <a:pt x="10730" y="6112"/>
                </a:lnTo>
                <a:lnTo>
                  <a:pt x="10726" y="6120"/>
                </a:lnTo>
                <a:lnTo>
                  <a:pt x="10720" y="6134"/>
                </a:lnTo>
                <a:lnTo>
                  <a:pt x="10714" y="6144"/>
                </a:lnTo>
                <a:lnTo>
                  <a:pt x="10712" y="6144"/>
                </a:lnTo>
                <a:lnTo>
                  <a:pt x="10710" y="6140"/>
                </a:lnTo>
                <a:lnTo>
                  <a:pt x="10710" y="6132"/>
                </a:lnTo>
                <a:lnTo>
                  <a:pt x="10708" y="6124"/>
                </a:lnTo>
                <a:lnTo>
                  <a:pt x="10706" y="6118"/>
                </a:lnTo>
                <a:lnTo>
                  <a:pt x="10704" y="6116"/>
                </a:lnTo>
                <a:lnTo>
                  <a:pt x="10702" y="6118"/>
                </a:lnTo>
                <a:lnTo>
                  <a:pt x="10694" y="6128"/>
                </a:lnTo>
                <a:lnTo>
                  <a:pt x="10688" y="6140"/>
                </a:lnTo>
                <a:lnTo>
                  <a:pt x="10686" y="6150"/>
                </a:lnTo>
                <a:lnTo>
                  <a:pt x="10688" y="6158"/>
                </a:lnTo>
                <a:lnTo>
                  <a:pt x="10690" y="6166"/>
                </a:lnTo>
                <a:lnTo>
                  <a:pt x="10692" y="6174"/>
                </a:lnTo>
                <a:lnTo>
                  <a:pt x="10692" y="6182"/>
                </a:lnTo>
                <a:lnTo>
                  <a:pt x="10690" y="6194"/>
                </a:lnTo>
                <a:lnTo>
                  <a:pt x="10682" y="6210"/>
                </a:lnTo>
                <a:lnTo>
                  <a:pt x="10678" y="6218"/>
                </a:lnTo>
                <a:lnTo>
                  <a:pt x="10676" y="6226"/>
                </a:lnTo>
                <a:lnTo>
                  <a:pt x="10674" y="6236"/>
                </a:lnTo>
                <a:lnTo>
                  <a:pt x="10674" y="6244"/>
                </a:lnTo>
                <a:lnTo>
                  <a:pt x="10680" y="6260"/>
                </a:lnTo>
                <a:lnTo>
                  <a:pt x="10686" y="6276"/>
                </a:lnTo>
                <a:lnTo>
                  <a:pt x="10704" y="6306"/>
                </a:lnTo>
                <a:lnTo>
                  <a:pt x="10710" y="6320"/>
                </a:lnTo>
                <a:lnTo>
                  <a:pt x="10712" y="6326"/>
                </a:lnTo>
                <a:lnTo>
                  <a:pt x="10712" y="6334"/>
                </a:lnTo>
                <a:lnTo>
                  <a:pt x="10710" y="6342"/>
                </a:lnTo>
                <a:lnTo>
                  <a:pt x="10708" y="6344"/>
                </a:lnTo>
                <a:lnTo>
                  <a:pt x="10706" y="6342"/>
                </a:lnTo>
                <a:lnTo>
                  <a:pt x="10702" y="6338"/>
                </a:lnTo>
                <a:lnTo>
                  <a:pt x="10696" y="6328"/>
                </a:lnTo>
                <a:lnTo>
                  <a:pt x="10686" y="6308"/>
                </a:lnTo>
                <a:lnTo>
                  <a:pt x="10680" y="6302"/>
                </a:lnTo>
                <a:lnTo>
                  <a:pt x="10678" y="6304"/>
                </a:lnTo>
                <a:lnTo>
                  <a:pt x="10676" y="6310"/>
                </a:lnTo>
                <a:lnTo>
                  <a:pt x="10678" y="6316"/>
                </a:lnTo>
                <a:lnTo>
                  <a:pt x="10684" y="6330"/>
                </a:lnTo>
                <a:lnTo>
                  <a:pt x="10692" y="6344"/>
                </a:lnTo>
                <a:lnTo>
                  <a:pt x="10692" y="6350"/>
                </a:lnTo>
                <a:lnTo>
                  <a:pt x="10692" y="6354"/>
                </a:lnTo>
                <a:lnTo>
                  <a:pt x="10692" y="6356"/>
                </a:lnTo>
                <a:lnTo>
                  <a:pt x="10690" y="6356"/>
                </a:lnTo>
                <a:lnTo>
                  <a:pt x="10686" y="6352"/>
                </a:lnTo>
                <a:lnTo>
                  <a:pt x="10680" y="6338"/>
                </a:lnTo>
                <a:lnTo>
                  <a:pt x="10676" y="6332"/>
                </a:lnTo>
                <a:lnTo>
                  <a:pt x="10674" y="6328"/>
                </a:lnTo>
                <a:lnTo>
                  <a:pt x="10672" y="6328"/>
                </a:lnTo>
                <a:lnTo>
                  <a:pt x="10670" y="6336"/>
                </a:lnTo>
                <a:lnTo>
                  <a:pt x="10672" y="6346"/>
                </a:lnTo>
                <a:lnTo>
                  <a:pt x="10676" y="6354"/>
                </a:lnTo>
                <a:lnTo>
                  <a:pt x="10688" y="6374"/>
                </a:lnTo>
                <a:lnTo>
                  <a:pt x="10700" y="6394"/>
                </a:lnTo>
                <a:lnTo>
                  <a:pt x="10704" y="6404"/>
                </a:lnTo>
                <a:lnTo>
                  <a:pt x="10706" y="6414"/>
                </a:lnTo>
                <a:lnTo>
                  <a:pt x="10706" y="6430"/>
                </a:lnTo>
                <a:lnTo>
                  <a:pt x="10710" y="6440"/>
                </a:lnTo>
                <a:lnTo>
                  <a:pt x="10718" y="6454"/>
                </a:lnTo>
                <a:lnTo>
                  <a:pt x="10732" y="6478"/>
                </a:lnTo>
                <a:lnTo>
                  <a:pt x="10736" y="6490"/>
                </a:lnTo>
                <a:lnTo>
                  <a:pt x="10738" y="6502"/>
                </a:lnTo>
                <a:lnTo>
                  <a:pt x="10740" y="6522"/>
                </a:lnTo>
                <a:lnTo>
                  <a:pt x="10740" y="6534"/>
                </a:lnTo>
                <a:lnTo>
                  <a:pt x="10742" y="6550"/>
                </a:lnTo>
                <a:lnTo>
                  <a:pt x="10746" y="6570"/>
                </a:lnTo>
                <a:lnTo>
                  <a:pt x="10756" y="6594"/>
                </a:lnTo>
                <a:lnTo>
                  <a:pt x="10766" y="6620"/>
                </a:lnTo>
                <a:lnTo>
                  <a:pt x="10770" y="6638"/>
                </a:lnTo>
                <a:lnTo>
                  <a:pt x="10772" y="6650"/>
                </a:lnTo>
                <a:lnTo>
                  <a:pt x="10772" y="6658"/>
                </a:lnTo>
                <a:lnTo>
                  <a:pt x="10766" y="6670"/>
                </a:lnTo>
                <a:lnTo>
                  <a:pt x="10764" y="6676"/>
                </a:lnTo>
                <a:lnTo>
                  <a:pt x="10766" y="6686"/>
                </a:lnTo>
                <a:lnTo>
                  <a:pt x="10766" y="6696"/>
                </a:lnTo>
                <a:lnTo>
                  <a:pt x="10766" y="6704"/>
                </a:lnTo>
                <a:lnTo>
                  <a:pt x="10764" y="6712"/>
                </a:lnTo>
                <a:lnTo>
                  <a:pt x="10762" y="6716"/>
                </a:lnTo>
                <a:lnTo>
                  <a:pt x="10758" y="6720"/>
                </a:lnTo>
                <a:lnTo>
                  <a:pt x="10754" y="6724"/>
                </a:lnTo>
                <a:lnTo>
                  <a:pt x="10750" y="6724"/>
                </a:lnTo>
                <a:lnTo>
                  <a:pt x="10744" y="6722"/>
                </a:lnTo>
                <a:lnTo>
                  <a:pt x="10740" y="6722"/>
                </a:lnTo>
                <a:lnTo>
                  <a:pt x="10738" y="6726"/>
                </a:lnTo>
                <a:lnTo>
                  <a:pt x="10736" y="6734"/>
                </a:lnTo>
                <a:lnTo>
                  <a:pt x="10736" y="6742"/>
                </a:lnTo>
                <a:lnTo>
                  <a:pt x="10738" y="6750"/>
                </a:lnTo>
                <a:lnTo>
                  <a:pt x="10742" y="6756"/>
                </a:lnTo>
                <a:lnTo>
                  <a:pt x="10746" y="6760"/>
                </a:lnTo>
                <a:lnTo>
                  <a:pt x="10752" y="6762"/>
                </a:lnTo>
                <a:lnTo>
                  <a:pt x="10758" y="6762"/>
                </a:lnTo>
                <a:lnTo>
                  <a:pt x="10764" y="6766"/>
                </a:lnTo>
                <a:lnTo>
                  <a:pt x="10776" y="6778"/>
                </a:lnTo>
                <a:lnTo>
                  <a:pt x="10784" y="6786"/>
                </a:lnTo>
                <a:lnTo>
                  <a:pt x="10794" y="6792"/>
                </a:lnTo>
                <a:lnTo>
                  <a:pt x="10808" y="6798"/>
                </a:lnTo>
                <a:lnTo>
                  <a:pt x="10826" y="6802"/>
                </a:lnTo>
                <a:lnTo>
                  <a:pt x="10844" y="6802"/>
                </a:lnTo>
                <a:lnTo>
                  <a:pt x="10858" y="6800"/>
                </a:lnTo>
                <a:lnTo>
                  <a:pt x="10870" y="6794"/>
                </a:lnTo>
                <a:lnTo>
                  <a:pt x="10878" y="6788"/>
                </a:lnTo>
                <a:lnTo>
                  <a:pt x="10894" y="6776"/>
                </a:lnTo>
                <a:lnTo>
                  <a:pt x="10900" y="6772"/>
                </a:lnTo>
                <a:lnTo>
                  <a:pt x="10908" y="6770"/>
                </a:lnTo>
                <a:lnTo>
                  <a:pt x="10916" y="6768"/>
                </a:lnTo>
                <a:lnTo>
                  <a:pt x="10922" y="6764"/>
                </a:lnTo>
                <a:lnTo>
                  <a:pt x="10926" y="6760"/>
                </a:lnTo>
                <a:lnTo>
                  <a:pt x="10928" y="6754"/>
                </a:lnTo>
                <a:lnTo>
                  <a:pt x="10930" y="6748"/>
                </a:lnTo>
                <a:lnTo>
                  <a:pt x="10934" y="6744"/>
                </a:lnTo>
                <a:lnTo>
                  <a:pt x="10940" y="6740"/>
                </a:lnTo>
                <a:lnTo>
                  <a:pt x="10948" y="6740"/>
                </a:lnTo>
                <a:lnTo>
                  <a:pt x="10960" y="6740"/>
                </a:lnTo>
                <a:lnTo>
                  <a:pt x="10972" y="6738"/>
                </a:lnTo>
                <a:lnTo>
                  <a:pt x="10986" y="6734"/>
                </a:lnTo>
                <a:lnTo>
                  <a:pt x="10994" y="6734"/>
                </a:lnTo>
                <a:lnTo>
                  <a:pt x="11000" y="6732"/>
                </a:lnTo>
                <a:lnTo>
                  <a:pt x="11006" y="6734"/>
                </a:lnTo>
                <a:lnTo>
                  <a:pt x="11014" y="6738"/>
                </a:lnTo>
                <a:lnTo>
                  <a:pt x="11024" y="6742"/>
                </a:lnTo>
                <a:lnTo>
                  <a:pt x="11030" y="6744"/>
                </a:lnTo>
                <a:lnTo>
                  <a:pt x="11036" y="6742"/>
                </a:lnTo>
                <a:lnTo>
                  <a:pt x="11038" y="6740"/>
                </a:lnTo>
                <a:lnTo>
                  <a:pt x="11042" y="6738"/>
                </a:lnTo>
                <a:lnTo>
                  <a:pt x="11048" y="6736"/>
                </a:lnTo>
                <a:lnTo>
                  <a:pt x="11056" y="6738"/>
                </a:lnTo>
                <a:lnTo>
                  <a:pt x="11068" y="6740"/>
                </a:lnTo>
                <a:lnTo>
                  <a:pt x="11076" y="6742"/>
                </a:lnTo>
                <a:lnTo>
                  <a:pt x="11082" y="6742"/>
                </a:lnTo>
                <a:lnTo>
                  <a:pt x="11086" y="6740"/>
                </a:lnTo>
                <a:lnTo>
                  <a:pt x="11090" y="6738"/>
                </a:lnTo>
                <a:lnTo>
                  <a:pt x="11096" y="6730"/>
                </a:lnTo>
                <a:lnTo>
                  <a:pt x="11100" y="6718"/>
                </a:lnTo>
                <a:lnTo>
                  <a:pt x="11104" y="6706"/>
                </a:lnTo>
                <a:lnTo>
                  <a:pt x="11110" y="6696"/>
                </a:lnTo>
                <a:lnTo>
                  <a:pt x="11116" y="6688"/>
                </a:lnTo>
                <a:lnTo>
                  <a:pt x="11120" y="6686"/>
                </a:lnTo>
                <a:lnTo>
                  <a:pt x="11126" y="6686"/>
                </a:lnTo>
                <a:lnTo>
                  <a:pt x="11136" y="6684"/>
                </a:lnTo>
                <a:lnTo>
                  <a:pt x="11142" y="6680"/>
                </a:lnTo>
                <a:lnTo>
                  <a:pt x="11156" y="6666"/>
                </a:lnTo>
                <a:lnTo>
                  <a:pt x="11162" y="6660"/>
                </a:lnTo>
                <a:lnTo>
                  <a:pt x="11172" y="6656"/>
                </a:lnTo>
                <a:lnTo>
                  <a:pt x="11184" y="6652"/>
                </a:lnTo>
                <a:lnTo>
                  <a:pt x="11200" y="6654"/>
                </a:lnTo>
                <a:lnTo>
                  <a:pt x="11214" y="6654"/>
                </a:lnTo>
                <a:lnTo>
                  <a:pt x="11226" y="6654"/>
                </a:lnTo>
                <a:lnTo>
                  <a:pt x="11248" y="6650"/>
                </a:lnTo>
                <a:lnTo>
                  <a:pt x="11268" y="6642"/>
                </a:lnTo>
                <a:lnTo>
                  <a:pt x="11284" y="6634"/>
                </a:lnTo>
                <a:lnTo>
                  <a:pt x="11300" y="6626"/>
                </a:lnTo>
                <a:lnTo>
                  <a:pt x="11316" y="6618"/>
                </a:lnTo>
                <a:lnTo>
                  <a:pt x="11330" y="6614"/>
                </a:lnTo>
                <a:lnTo>
                  <a:pt x="11338" y="6614"/>
                </a:lnTo>
                <a:lnTo>
                  <a:pt x="11346" y="6614"/>
                </a:lnTo>
                <a:lnTo>
                  <a:pt x="11366" y="6616"/>
                </a:lnTo>
                <a:lnTo>
                  <a:pt x="11378" y="6616"/>
                </a:lnTo>
                <a:lnTo>
                  <a:pt x="11384" y="6614"/>
                </a:lnTo>
                <a:lnTo>
                  <a:pt x="11386" y="6612"/>
                </a:lnTo>
                <a:lnTo>
                  <a:pt x="11390" y="6610"/>
                </a:lnTo>
                <a:lnTo>
                  <a:pt x="11394" y="6612"/>
                </a:lnTo>
                <a:lnTo>
                  <a:pt x="11422" y="6626"/>
                </a:lnTo>
                <a:lnTo>
                  <a:pt x="11442" y="6636"/>
                </a:lnTo>
                <a:lnTo>
                  <a:pt x="11456" y="6642"/>
                </a:lnTo>
                <a:lnTo>
                  <a:pt x="11468" y="6644"/>
                </a:lnTo>
                <a:lnTo>
                  <a:pt x="11478" y="6646"/>
                </a:lnTo>
                <a:lnTo>
                  <a:pt x="11492" y="6648"/>
                </a:lnTo>
                <a:lnTo>
                  <a:pt x="11500" y="6652"/>
                </a:lnTo>
                <a:lnTo>
                  <a:pt x="11508" y="6658"/>
                </a:lnTo>
                <a:lnTo>
                  <a:pt x="11516" y="6664"/>
                </a:lnTo>
                <a:lnTo>
                  <a:pt x="11518" y="6670"/>
                </a:lnTo>
                <a:lnTo>
                  <a:pt x="11518" y="6676"/>
                </a:lnTo>
                <a:lnTo>
                  <a:pt x="11516" y="6680"/>
                </a:lnTo>
                <a:lnTo>
                  <a:pt x="11514" y="6684"/>
                </a:lnTo>
                <a:lnTo>
                  <a:pt x="11514" y="6690"/>
                </a:lnTo>
                <a:lnTo>
                  <a:pt x="11520" y="6696"/>
                </a:lnTo>
                <a:lnTo>
                  <a:pt x="11530" y="6702"/>
                </a:lnTo>
                <a:lnTo>
                  <a:pt x="11536" y="6706"/>
                </a:lnTo>
                <a:lnTo>
                  <a:pt x="11540" y="6710"/>
                </a:lnTo>
                <a:lnTo>
                  <a:pt x="11546" y="6722"/>
                </a:lnTo>
                <a:lnTo>
                  <a:pt x="11550" y="6734"/>
                </a:lnTo>
                <a:lnTo>
                  <a:pt x="11552" y="6748"/>
                </a:lnTo>
                <a:lnTo>
                  <a:pt x="11554" y="6760"/>
                </a:lnTo>
                <a:lnTo>
                  <a:pt x="11558" y="6772"/>
                </a:lnTo>
                <a:lnTo>
                  <a:pt x="11562" y="6782"/>
                </a:lnTo>
                <a:lnTo>
                  <a:pt x="11566" y="6786"/>
                </a:lnTo>
                <a:lnTo>
                  <a:pt x="11570" y="6788"/>
                </a:lnTo>
                <a:lnTo>
                  <a:pt x="11584" y="6796"/>
                </a:lnTo>
                <a:lnTo>
                  <a:pt x="11586" y="6796"/>
                </a:lnTo>
                <a:lnTo>
                  <a:pt x="11584" y="6794"/>
                </a:lnTo>
                <a:lnTo>
                  <a:pt x="11584" y="6790"/>
                </a:lnTo>
                <a:lnTo>
                  <a:pt x="11586" y="6782"/>
                </a:lnTo>
                <a:lnTo>
                  <a:pt x="11592" y="6770"/>
                </a:lnTo>
                <a:lnTo>
                  <a:pt x="11602" y="6754"/>
                </a:lnTo>
                <a:lnTo>
                  <a:pt x="11614" y="6740"/>
                </a:lnTo>
                <a:lnTo>
                  <a:pt x="11622" y="6732"/>
                </a:lnTo>
                <a:lnTo>
                  <a:pt x="11628" y="6730"/>
                </a:lnTo>
                <a:lnTo>
                  <a:pt x="11632" y="6730"/>
                </a:lnTo>
                <a:lnTo>
                  <a:pt x="11634" y="6730"/>
                </a:lnTo>
                <a:lnTo>
                  <a:pt x="11636" y="6720"/>
                </a:lnTo>
                <a:lnTo>
                  <a:pt x="11640" y="6712"/>
                </a:lnTo>
                <a:lnTo>
                  <a:pt x="11642" y="6706"/>
                </a:lnTo>
                <a:lnTo>
                  <a:pt x="11650" y="6698"/>
                </a:lnTo>
                <a:lnTo>
                  <a:pt x="11656" y="6690"/>
                </a:lnTo>
                <a:lnTo>
                  <a:pt x="11658" y="6686"/>
                </a:lnTo>
                <a:lnTo>
                  <a:pt x="11660" y="6680"/>
                </a:lnTo>
                <a:lnTo>
                  <a:pt x="11660" y="6670"/>
                </a:lnTo>
                <a:lnTo>
                  <a:pt x="11668" y="6686"/>
                </a:lnTo>
                <a:lnTo>
                  <a:pt x="11668" y="6694"/>
                </a:lnTo>
                <a:lnTo>
                  <a:pt x="11666" y="6702"/>
                </a:lnTo>
                <a:lnTo>
                  <a:pt x="11658" y="6726"/>
                </a:lnTo>
                <a:lnTo>
                  <a:pt x="11650" y="6748"/>
                </a:lnTo>
                <a:lnTo>
                  <a:pt x="11648" y="6758"/>
                </a:lnTo>
                <a:lnTo>
                  <a:pt x="11648" y="6766"/>
                </a:lnTo>
                <a:lnTo>
                  <a:pt x="11652" y="6776"/>
                </a:lnTo>
                <a:lnTo>
                  <a:pt x="11650" y="6784"/>
                </a:lnTo>
                <a:lnTo>
                  <a:pt x="11646" y="6790"/>
                </a:lnTo>
                <a:lnTo>
                  <a:pt x="11642" y="6792"/>
                </a:lnTo>
                <a:lnTo>
                  <a:pt x="11638" y="6792"/>
                </a:lnTo>
                <a:lnTo>
                  <a:pt x="11634" y="6792"/>
                </a:lnTo>
                <a:lnTo>
                  <a:pt x="11630" y="6794"/>
                </a:lnTo>
                <a:lnTo>
                  <a:pt x="11626" y="6798"/>
                </a:lnTo>
                <a:lnTo>
                  <a:pt x="11624" y="6802"/>
                </a:lnTo>
                <a:lnTo>
                  <a:pt x="11624" y="6806"/>
                </a:lnTo>
                <a:lnTo>
                  <a:pt x="11628" y="6808"/>
                </a:lnTo>
                <a:lnTo>
                  <a:pt x="11634" y="6810"/>
                </a:lnTo>
                <a:lnTo>
                  <a:pt x="11642" y="6810"/>
                </a:lnTo>
                <a:lnTo>
                  <a:pt x="11648" y="6808"/>
                </a:lnTo>
                <a:lnTo>
                  <a:pt x="11652" y="6806"/>
                </a:lnTo>
                <a:lnTo>
                  <a:pt x="11660" y="6798"/>
                </a:lnTo>
                <a:lnTo>
                  <a:pt x="11664" y="6788"/>
                </a:lnTo>
                <a:lnTo>
                  <a:pt x="11668" y="6778"/>
                </a:lnTo>
                <a:lnTo>
                  <a:pt x="11670" y="6770"/>
                </a:lnTo>
                <a:lnTo>
                  <a:pt x="11672" y="6764"/>
                </a:lnTo>
                <a:lnTo>
                  <a:pt x="11674" y="6764"/>
                </a:lnTo>
                <a:lnTo>
                  <a:pt x="11676" y="6766"/>
                </a:lnTo>
                <a:lnTo>
                  <a:pt x="11682" y="6772"/>
                </a:lnTo>
                <a:lnTo>
                  <a:pt x="11688" y="6784"/>
                </a:lnTo>
                <a:lnTo>
                  <a:pt x="11688" y="6794"/>
                </a:lnTo>
                <a:lnTo>
                  <a:pt x="11688" y="6802"/>
                </a:lnTo>
                <a:lnTo>
                  <a:pt x="11684" y="6810"/>
                </a:lnTo>
                <a:lnTo>
                  <a:pt x="11676" y="6822"/>
                </a:lnTo>
                <a:lnTo>
                  <a:pt x="11676" y="6828"/>
                </a:lnTo>
                <a:lnTo>
                  <a:pt x="11676" y="6832"/>
                </a:lnTo>
                <a:lnTo>
                  <a:pt x="11678" y="6834"/>
                </a:lnTo>
                <a:lnTo>
                  <a:pt x="11682" y="6834"/>
                </a:lnTo>
                <a:lnTo>
                  <a:pt x="11690" y="6832"/>
                </a:lnTo>
                <a:lnTo>
                  <a:pt x="11700" y="6830"/>
                </a:lnTo>
                <a:lnTo>
                  <a:pt x="11706" y="6832"/>
                </a:lnTo>
                <a:lnTo>
                  <a:pt x="11712" y="6834"/>
                </a:lnTo>
                <a:lnTo>
                  <a:pt x="11718" y="6838"/>
                </a:lnTo>
                <a:lnTo>
                  <a:pt x="11726" y="6846"/>
                </a:lnTo>
                <a:lnTo>
                  <a:pt x="11732" y="6854"/>
                </a:lnTo>
                <a:lnTo>
                  <a:pt x="11736" y="6862"/>
                </a:lnTo>
                <a:lnTo>
                  <a:pt x="11740" y="6872"/>
                </a:lnTo>
                <a:lnTo>
                  <a:pt x="11742" y="6882"/>
                </a:lnTo>
                <a:lnTo>
                  <a:pt x="11742" y="6890"/>
                </a:lnTo>
                <a:lnTo>
                  <a:pt x="11740" y="6898"/>
                </a:lnTo>
                <a:lnTo>
                  <a:pt x="11738" y="6904"/>
                </a:lnTo>
                <a:lnTo>
                  <a:pt x="11740" y="6914"/>
                </a:lnTo>
                <a:lnTo>
                  <a:pt x="11744" y="6924"/>
                </a:lnTo>
                <a:lnTo>
                  <a:pt x="11750" y="6934"/>
                </a:lnTo>
                <a:lnTo>
                  <a:pt x="11758" y="6944"/>
                </a:lnTo>
                <a:lnTo>
                  <a:pt x="11768" y="6952"/>
                </a:lnTo>
                <a:lnTo>
                  <a:pt x="11776" y="6958"/>
                </a:lnTo>
                <a:lnTo>
                  <a:pt x="11784" y="6962"/>
                </a:lnTo>
                <a:lnTo>
                  <a:pt x="11792" y="6966"/>
                </a:lnTo>
                <a:lnTo>
                  <a:pt x="11796" y="6968"/>
                </a:lnTo>
                <a:lnTo>
                  <a:pt x="11804" y="6978"/>
                </a:lnTo>
                <a:lnTo>
                  <a:pt x="11810" y="6982"/>
                </a:lnTo>
                <a:lnTo>
                  <a:pt x="11812" y="6982"/>
                </a:lnTo>
                <a:lnTo>
                  <a:pt x="11816" y="6980"/>
                </a:lnTo>
                <a:lnTo>
                  <a:pt x="11822" y="6976"/>
                </a:lnTo>
                <a:lnTo>
                  <a:pt x="11826" y="6976"/>
                </a:lnTo>
                <a:lnTo>
                  <a:pt x="11832" y="6976"/>
                </a:lnTo>
                <a:lnTo>
                  <a:pt x="11846" y="6982"/>
                </a:lnTo>
                <a:lnTo>
                  <a:pt x="11868" y="6994"/>
                </a:lnTo>
                <a:lnTo>
                  <a:pt x="11880" y="7000"/>
                </a:lnTo>
                <a:lnTo>
                  <a:pt x="11890" y="7004"/>
                </a:lnTo>
                <a:lnTo>
                  <a:pt x="11896" y="7002"/>
                </a:lnTo>
                <a:lnTo>
                  <a:pt x="11900" y="7000"/>
                </a:lnTo>
                <a:lnTo>
                  <a:pt x="11908" y="6990"/>
                </a:lnTo>
                <a:lnTo>
                  <a:pt x="11914" y="6986"/>
                </a:lnTo>
                <a:lnTo>
                  <a:pt x="11922" y="6980"/>
                </a:lnTo>
                <a:lnTo>
                  <a:pt x="11930" y="6976"/>
                </a:lnTo>
                <a:lnTo>
                  <a:pt x="11936" y="6970"/>
                </a:lnTo>
                <a:lnTo>
                  <a:pt x="11940" y="6960"/>
                </a:lnTo>
                <a:lnTo>
                  <a:pt x="11942" y="6956"/>
                </a:lnTo>
                <a:lnTo>
                  <a:pt x="11944" y="6954"/>
                </a:lnTo>
                <a:lnTo>
                  <a:pt x="11946" y="6956"/>
                </a:lnTo>
                <a:lnTo>
                  <a:pt x="11952" y="6958"/>
                </a:lnTo>
                <a:lnTo>
                  <a:pt x="11958" y="6962"/>
                </a:lnTo>
                <a:lnTo>
                  <a:pt x="11958" y="6966"/>
                </a:lnTo>
                <a:lnTo>
                  <a:pt x="11956" y="6970"/>
                </a:lnTo>
                <a:lnTo>
                  <a:pt x="11952" y="6974"/>
                </a:lnTo>
                <a:lnTo>
                  <a:pt x="11944" y="6980"/>
                </a:lnTo>
                <a:lnTo>
                  <a:pt x="11944" y="6982"/>
                </a:lnTo>
                <a:lnTo>
                  <a:pt x="11948" y="6986"/>
                </a:lnTo>
                <a:lnTo>
                  <a:pt x="11954" y="6988"/>
                </a:lnTo>
                <a:lnTo>
                  <a:pt x="11958" y="6986"/>
                </a:lnTo>
                <a:lnTo>
                  <a:pt x="11960" y="6984"/>
                </a:lnTo>
                <a:lnTo>
                  <a:pt x="11964" y="6980"/>
                </a:lnTo>
                <a:lnTo>
                  <a:pt x="11966" y="6976"/>
                </a:lnTo>
                <a:lnTo>
                  <a:pt x="11966" y="6982"/>
                </a:lnTo>
                <a:lnTo>
                  <a:pt x="11968" y="6986"/>
                </a:lnTo>
                <a:lnTo>
                  <a:pt x="11970" y="6990"/>
                </a:lnTo>
                <a:lnTo>
                  <a:pt x="11976" y="6996"/>
                </a:lnTo>
                <a:lnTo>
                  <a:pt x="11988" y="7004"/>
                </a:lnTo>
                <a:lnTo>
                  <a:pt x="11994" y="7010"/>
                </a:lnTo>
                <a:lnTo>
                  <a:pt x="12004" y="7020"/>
                </a:lnTo>
                <a:lnTo>
                  <a:pt x="12008" y="7026"/>
                </a:lnTo>
                <a:lnTo>
                  <a:pt x="12010" y="7028"/>
                </a:lnTo>
                <a:lnTo>
                  <a:pt x="12010" y="7020"/>
                </a:lnTo>
                <a:lnTo>
                  <a:pt x="12010" y="7014"/>
                </a:lnTo>
                <a:lnTo>
                  <a:pt x="12010" y="7008"/>
                </a:lnTo>
                <a:lnTo>
                  <a:pt x="12012" y="7002"/>
                </a:lnTo>
                <a:lnTo>
                  <a:pt x="12016" y="6998"/>
                </a:lnTo>
                <a:lnTo>
                  <a:pt x="12024" y="6996"/>
                </a:lnTo>
                <a:lnTo>
                  <a:pt x="12034" y="6988"/>
                </a:lnTo>
                <a:lnTo>
                  <a:pt x="12056" y="6970"/>
                </a:lnTo>
                <a:lnTo>
                  <a:pt x="12070" y="6960"/>
                </a:lnTo>
                <a:lnTo>
                  <a:pt x="12084" y="6952"/>
                </a:lnTo>
                <a:lnTo>
                  <a:pt x="12098" y="6948"/>
                </a:lnTo>
                <a:lnTo>
                  <a:pt x="12104" y="6948"/>
                </a:lnTo>
                <a:lnTo>
                  <a:pt x="12112" y="6948"/>
                </a:lnTo>
                <a:lnTo>
                  <a:pt x="12126" y="6948"/>
                </a:lnTo>
                <a:lnTo>
                  <a:pt x="12136" y="6946"/>
                </a:lnTo>
                <a:lnTo>
                  <a:pt x="12144" y="6942"/>
                </a:lnTo>
                <a:lnTo>
                  <a:pt x="12150" y="6936"/>
                </a:lnTo>
                <a:lnTo>
                  <a:pt x="12152" y="6930"/>
                </a:lnTo>
                <a:lnTo>
                  <a:pt x="12154" y="6922"/>
                </a:lnTo>
                <a:lnTo>
                  <a:pt x="12152" y="6918"/>
                </a:lnTo>
                <a:lnTo>
                  <a:pt x="12150" y="6914"/>
                </a:lnTo>
                <a:lnTo>
                  <a:pt x="12146" y="6910"/>
                </a:lnTo>
                <a:lnTo>
                  <a:pt x="12146" y="6906"/>
                </a:lnTo>
                <a:lnTo>
                  <a:pt x="12150" y="6894"/>
                </a:lnTo>
                <a:lnTo>
                  <a:pt x="12156" y="6882"/>
                </a:lnTo>
                <a:lnTo>
                  <a:pt x="12158" y="6876"/>
                </a:lnTo>
                <a:lnTo>
                  <a:pt x="12158" y="6868"/>
                </a:lnTo>
                <a:lnTo>
                  <a:pt x="12160" y="6852"/>
                </a:lnTo>
                <a:lnTo>
                  <a:pt x="12164" y="6832"/>
                </a:lnTo>
                <a:lnTo>
                  <a:pt x="12172" y="6816"/>
                </a:lnTo>
                <a:lnTo>
                  <a:pt x="12176" y="6810"/>
                </a:lnTo>
                <a:lnTo>
                  <a:pt x="12180" y="6806"/>
                </a:lnTo>
                <a:lnTo>
                  <a:pt x="12186" y="6800"/>
                </a:lnTo>
                <a:lnTo>
                  <a:pt x="12188" y="6790"/>
                </a:lnTo>
                <a:lnTo>
                  <a:pt x="12196" y="6758"/>
                </a:lnTo>
                <a:lnTo>
                  <a:pt x="12200" y="6738"/>
                </a:lnTo>
                <a:lnTo>
                  <a:pt x="12208" y="6720"/>
                </a:lnTo>
                <a:lnTo>
                  <a:pt x="12218" y="6702"/>
                </a:lnTo>
                <a:lnTo>
                  <a:pt x="12224" y="6694"/>
                </a:lnTo>
                <a:lnTo>
                  <a:pt x="12232" y="6686"/>
                </a:lnTo>
                <a:lnTo>
                  <a:pt x="12244" y="6674"/>
                </a:lnTo>
                <a:lnTo>
                  <a:pt x="12252" y="6664"/>
                </a:lnTo>
                <a:lnTo>
                  <a:pt x="12256" y="6658"/>
                </a:lnTo>
                <a:lnTo>
                  <a:pt x="12258" y="6652"/>
                </a:lnTo>
                <a:lnTo>
                  <a:pt x="12260" y="6642"/>
                </a:lnTo>
                <a:lnTo>
                  <a:pt x="12260" y="6636"/>
                </a:lnTo>
                <a:lnTo>
                  <a:pt x="12264" y="6628"/>
                </a:lnTo>
                <a:lnTo>
                  <a:pt x="12270" y="6616"/>
                </a:lnTo>
                <a:lnTo>
                  <a:pt x="12272" y="6604"/>
                </a:lnTo>
                <a:lnTo>
                  <a:pt x="12274" y="6596"/>
                </a:lnTo>
                <a:lnTo>
                  <a:pt x="12272" y="6586"/>
                </a:lnTo>
                <a:lnTo>
                  <a:pt x="12272" y="6570"/>
                </a:lnTo>
                <a:lnTo>
                  <a:pt x="12274" y="6562"/>
                </a:lnTo>
                <a:lnTo>
                  <a:pt x="12276" y="6554"/>
                </a:lnTo>
                <a:lnTo>
                  <a:pt x="12282" y="6544"/>
                </a:lnTo>
                <a:lnTo>
                  <a:pt x="12284" y="6532"/>
                </a:lnTo>
                <a:lnTo>
                  <a:pt x="12286" y="6514"/>
                </a:lnTo>
                <a:lnTo>
                  <a:pt x="12288" y="6496"/>
                </a:lnTo>
                <a:lnTo>
                  <a:pt x="12292" y="6488"/>
                </a:lnTo>
                <a:lnTo>
                  <a:pt x="12296" y="6476"/>
                </a:lnTo>
                <a:lnTo>
                  <a:pt x="12298" y="6472"/>
                </a:lnTo>
                <a:lnTo>
                  <a:pt x="12300" y="6464"/>
                </a:lnTo>
                <a:lnTo>
                  <a:pt x="12300" y="6452"/>
                </a:lnTo>
                <a:lnTo>
                  <a:pt x="12296" y="6438"/>
                </a:lnTo>
                <a:lnTo>
                  <a:pt x="12292" y="6422"/>
                </a:lnTo>
                <a:lnTo>
                  <a:pt x="12282" y="6398"/>
                </a:lnTo>
                <a:lnTo>
                  <a:pt x="12280" y="6388"/>
                </a:lnTo>
                <a:lnTo>
                  <a:pt x="12280" y="6382"/>
                </a:lnTo>
                <a:close/>
                <a:moveTo>
                  <a:pt x="11380" y="5618"/>
                </a:moveTo>
                <a:lnTo>
                  <a:pt x="11380" y="5618"/>
                </a:lnTo>
                <a:lnTo>
                  <a:pt x="11384" y="5618"/>
                </a:lnTo>
                <a:lnTo>
                  <a:pt x="11388" y="5618"/>
                </a:lnTo>
                <a:lnTo>
                  <a:pt x="11394" y="5616"/>
                </a:lnTo>
                <a:lnTo>
                  <a:pt x="11400" y="5612"/>
                </a:lnTo>
                <a:lnTo>
                  <a:pt x="11404" y="5608"/>
                </a:lnTo>
                <a:lnTo>
                  <a:pt x="11406" y="5602"/>
                </a:lnTo>
                <a:lnTo>
                  <a:pt x="11408" y="5596"/>
                </a:lnTo>
                <a:lnTo>
                  <a:pt x="11406" y="5592"/>
                </a:lnTo>
                <a:lnTo>
                  <a:pt x="11402" y="5586"/>
                </a:lnTo>
                <a:lnTo>
                  <a:pt x="11398" y="5584"/>
                </a:lnTo>
                <a:lnTo>
                  <a:pt x="11396" y="5586"/>
                </a:lnTo>
                <a:lnTo>
                  <a:pt x="11392" y="5588"/>
                </a:lnTo>
                <a:lnTo>
                  <a:pt x="11388" y="5592"/>
                </a:lnTo>
                <a:lnTo>
                  <a:pt x="11382" y="5594"/>
                </a:lnTo>
                <a:lnTo>
                  <a:pt x="11376" y="5592"/>
                </a:lnTo>
                <a:lnTo>
                  <a:pt x="11366" y="5588"/>
                </a:lnTo>
                <a:lnTo>
                  <a:pt x="11362" y="5588"/>
                </a:lnTo>
                <a:lnTo>
                  <a:pt x="11360" y="5588"/>
                </a:lnTo>
                <a:lnTo>
                  <a:pt x="11360" y="5590"/>
                </a:lnTo>
                <a:lnTo>
                  <a:pt x="11362" y="5596"/>
                </a:lnTo>
                <a:lnTo>
                  <a:pt x="11370" y="5606"/>
                </a:lnTo>
                <a:lnTo>
                  <a:pt x="11380" y="5618"/>
                </a:lnTo>
                <a:close/>
                <a:moveTo>
                  <a:pt x="11350" y="5602"/>
                </a:moveTo>
                <a:lnTo>
                  <a:pt x="11350" y="5602"/>
                </a:lnTo>
                <a:lnTo>
                  <a:pt x="11350" y="5608"/>
                </a:lnTo>
                <a:lnTo>
                  <a:pt x="11350" y="5612"/>
                </a:lnTo>
                <a:lnTo>
                  <a:pt x="11354" y="5614"/>
                </a:lnTo>
                <a:lnTo>
                  <a:pt x="11360" y="5616"/>
                </a:lnTo>
                <a:lnTo>
                  <a:pt x="11364" y="5618"/>
                </a:lnTo>
                <a:lnTo>
                  <a:pt x="11366" y="5616"/>
                </a:lnTo>
                <a:lnTo>
                  <a:pt x="11366" y="5610"/>
                </a:lnTo>
                <a:lnTo>
                  <a:pt x="11362" y="5604"/>
                </a:lnTo>
                <a:lnTo>
                  <a:pt x="11356" y="5596"/>
                </a:lnTo>
                <a:lnTo>
                  <a:pt x="11352" y="5594"/>
                </a:lnTo>
                <a:lnTo>
                  <a:pt x="11350" y="5596"/>
                </a:lnTo>
                <a:lnTo>
                  <a:pt x="11350" y="5602"/>
                </a:lnTo>
                <a:close/>
                <a:moveTo>
                  <a:pt x="11606" y="5728"/>
                </a:moveTo>
                <a:lnTo>
                  <a:pt x="11606" y="5728"/>
                </a:lnTo>
                <a:lnTo>
                  <a:pt x="11608" y="5734"/>
                </a:lnTo>
                <a:lnTo>
                  <a:pt x="11610" y="5736"/>
                </a:lnTo>
                <a:lnTo>
                  <a:pt x="11612" y="5736"/>
                </a:lnTo>
                <a:lnTo>
                  <a:pt x="11616" y="5732"/>
                </a:lnTo>
                <a:lnTo>
                  <a:pt x="11620" y="5724"/>
                </a:lnTo>
                <a:lnTo>
                  <a:pt x="11622" y="5720"/>
                </a:lnTo>
                <a:lnTo>
                  <a:pt x="11620" y="5716"/>
                </a:lnTo>
                <a:lnTo>
                  <a:pt x="11616" y="5716"/>
                </a:lnTo>
                <a:lnTo>
                  <a:pt x="11614" y="5714"/>
                </a:lnTo>
                <a:lnTo>
                  <a:pt x="11610" y="5716"/>
                </a:lnTo>
                <a:lnTo>
                  <a:pt x="11606" y="5718"/>
                </a:lnTo>
                <a:lnTo>
                  <a:pt x="11606" y="5722"/>
                </a:lnTo>
                <a:lnTo>
                  <a:pt x="11606" y="5728"/>
                </a:lnTo>
                <a:close/>
                <a:moveTo>
                  <a:pt x="12276" y="6286"/>
                </a:moveTo>
                <a:lnTo>
                  <a:pt x="12276" y="6286"/>
                </a:lnTo>
                <a:lnTo>
                  <a:pt x="12276" y="6292"/>
                </a:lnTo>
                <a:lnTo>
                  <a:pt x="12274" y="6300"/>
                </a:lnTo>
                <a:lnTo>
                  <a:pt x="12274" y="6308"/>
                </a:lnTo>
                <a:lnTo>
                  <a:pt x="12274" y="6310"/>
                </a:lnTo>
                <a:lnTo>
                  <a:pt x="12276" y="6312"/>
                </a:lnTo>
                <a:lnTo>
                  <a:pt x="12280" y="6314"/>
                </a:lnTo>
                <a:lnTo>
                  <a:pt x="12280" y="6310"/>
                </a:lnTo>
                <a:lnTo>
                  <a:pt x="12282" y="6300"/>
                </a:lnTo>
                <a:lnTo>
                  <a:pt x="12284" y="6290"/>
                </a:lnTo>
                <a:lnTo>
                  <a:pt x="12290" y="6280"/>
                </a:lnTo>
                <a:lnTo>
                  <a:pt x="12290" y="6276"/>
                </a:lnTo>
                <a:lnTo>
                  <a:pt x="12290" y="6272"/>
                </a:lnTo>
                <a:lnTo>
                  <a:pt x="12288" y="6268"/>
                </a:lnTo>
                <a:lnTo>
                  <a:pt x="12288" y="6262"/>
                </a:lnTo>
                <a:lnTo>
                  <a:pt x="12286" y="6258"/>
                </a:lnTo>
                <a:lnTo>
                  <a:pt x="12284" y="6260"/>
                </a:lnTo>
                <a:lnTo>
                  <a:pt x="12282" y="6264"/>
                </a:lnTo>
                <a:lnTo>
                  <a:pt x="12282" y="6270"/>
                </a:lnTo>
                <a:lnTo>
                  <a:pt x="12284" y="6272"/>
                </a:lnTo>
                <a:lnTo>
                  <a:pt x="12282" y="6276"/>
                </a:lnTo>
                <a:lnTo>
                  <a:pt x="12280" y="6280"/>
                </a:lnTo>
                <a:lnTo>
                  <a:pt x="12276" y="6284"/>
                </a:lnTo>
                <a:lnTo>
                  <a:pt x="12276" y="6286"/>
                </a:lnTo>
                <a:close/>
                <a:moveTo>
                  <a:pt x="11714" y="5858"/>
                </a:moveTo>
                <a:lnTo>
                  <a:pt x="11714" y="5858"/>
                </a:lnTo>
                <a:lnTo>
                  <a:pt x="11716" y="5860"/>
                </a:lnTo>
                <a:lnTo>
                  <a:pt x="11720" y="5858"/>
                </a:lnTo>
                <a:lnTo>
                  <a:pt x="11724" y="5856"/>
                </a:lnTo>
                <a:lnTo>
                  <a:pt x="11728" y="5852"/>
                </a:lnTo>
                <a:lnTo>
                  <a:pt x="11730" y="5850"/>
                </a:lnTo>
                <a:lnTo>
                  <a:pt x="11736" y="5850"/>
                </a:lnTo>
                <a:lnTo>
                  <a:pt x="11738" y="5848"/>
                </a:lnTo>
                <a:lnTo>
                  <a:pt x="11738" y="5846"/>
                </a:lnTo>
                <a:lnTo>
                  <a:pt x="11738" y="5844"/>
                </a:lnTo>
                <a:lnTo>
                  <a:pt x="11734" y="5842"/>
                </a:lnTo>
                <a:lnTo>
                  <a:pt x="11730" y="5842"/>
                </a:lnTo>
                <a:lnTo>
                  <a:pt x="11722" y="5846"/>
                </a:lnTo>
                <a:lnTo>
                  <a:pt x="11716" y="5854"/>
                </a:lnTo>
                <a:lnTo>
                  <a:pt x="11714" y="5856"/>
                </a:lnTo>
                <a:lnTo>
                  <a:pt x="11714" y="5858"/>
                </a:lnTo>
                <a:close/>
                <a:moveTo>
                  <a:pt x="7856" y="5622"/>
                </a:moveTo>
                <a:lnTo>
                  <a:pt x="7856" y="5622"/>
                </a:lnTo>
                <a:lnTo>
                  <a:pt x="7858" y="5620"/>
                </a:lnTo>
                <a:lnTo>
                  <a:pt x="7860" y="5616"/>
                </a:lnTo>
                <a:lnTo>
                  <a:pt x="7860" y="5606"/>
                </a:lnTo>
                <a:lnTo>
                  <a:pt x="7856" y="5596"/>
                </a:lnTo>
                <a:lnTo>
                  <a:pt x="7854" y="5594"/>
                </a:lnTo>
                <a:lnTo>
                  <a:pt x="7852" y="5594"/>
                </a:lnTo>
                <a:lnTo>
                  <a:pt x="7848" y="5600"/>
                </a:lnTo>
                <a:lnTo>
                  <a:pt x="7848" y="5608"/>
                </a:lnTo>
                <a:lnTo>
                  <a:pt x="7850" y="5618"/>
                </a:lnTo>
                <a:lnTo>
                  <a:pt x="7854" y="5620"/>
                </a:lnTo>
                <a:lnTo>
                  <a:pt x="7856" y="5622"/>
                </a:lnTo>
                <a:close/>
                <a:moveTo>
                  <a:pt x="7924" y="5658"/>
                </a:moveTo>
                <a:lnTo>
                  <a:pt x="7924" y="5658"/>
                </a:lnTo>
                <a:lnTo>
                  <a:pt x="7920" y="5658"/>
                </a:lnTo>
                <a:lnTo>
                  <a:pt x="7920" y="5660"/>
                </a:lnTo>
                <a:lnTo>
                  <a:pt x="7920" y="5664"/>
                </a:lnTo>
                <a:lnTo>
                  <a:pt x="7924" y="5670"/>
                </a:lnTo>
                <a:lnTo>
                  <a:pt x="7926" y="5672"/>
                </a:lnTo>
                <a:lnTo>
                  <a:pt x="7928" y="5670"/>
                </a:lnTo>
                <a:lnTo>
                  <a:pt x="7928" y="5666"/>
                </a:lnTo>
                <a:lnTo>
                  <a:pt x="7928" y="5662"/>
                </a:lnTo>
                <a:lnTo>
                  <a:pt x="7924" y="5658"/>
                </a:lnTo>
                <a:close/>
                <a:moveTo>
                  <a:pt x="7902" y="5642"/>
                </a:moveTo>
                <a:lnTo>
                  <a:pt x="7902" y="5642"/>
                </a:lnTo>
                <a:lnTo>
                  <a:pt x="7902" y="5638"/>
                </a:lnTo>
                <a:lnTo>
                  <a:pt x="7902" y="5634"/>
                </a:lnTo>
                <a:lnTo>
                  <a:pt x="7900" y="5630"/>
                </a:lnTo>
                <a:lnTo>
                  <a:pt x="7898" y="5630"/>
                </a:lnTo>
                <a:lnTo>
                  <a:pt x="7896" y="5630"/>
                </a:lnTo>
                <a:lnTo>
                  <a:pt x="7894" y="5632"/>
                </a:lnTo>
                <a:lnTo>
                  <a:pt x="7894" y="5634"/>
                </a:lnTo>
                <a:lnTo>
                  <a:pt x="7896" y="5640"/>
                </a:lnTo>
                <a:lnTo>
                  <a:pt x="7898" y="5642"/>
                </a:lnTo>
                <a:lnTo>
                  <a:pt x="7902" y="5642"/>
                </a:lnTo>
                <a:close/>
                <a:moveTo>
                  <a:pt x="7690" y="5324"/>
                </a:moveTo>
                <a:lnTo>
                  <a:pt x="7690" y="5324"/>
                </a:lnTo>
                <a:lnTo>
                  <a:pt x="7688" y="5328"/>
                </a:lnTo>
                <a:lnTo>
                  <a:pt x="7688" y="5334"/>
                </a:lnTo>
                <a:lnTo>
                  <a:pt x="7692" y="5342"/>
                </a:lnTo>
                <a:lnTo>
                  <a:pt x="7696" y="5348"/>
                </a:lnTo>
                <a:lnTo>
                  <a:pt x="7702" y="5352"/>
                </a:lnTo>
                <a:lnTo>
                  <a:pt x="7704" y="5352"/>
                </a:lnTo>
                <a:lnTo>
                  <a:pt x="7704" y="5348"/>
                </a:lnTo>
                <a:lnTo>
                  <a:pt x="7704" y="5342"/>
                </a:lnTo>
                <a:lnTo>
                  <a:pt x="7702" y="5338"/>
                </a:lnTo>
                <a:lnTo>
                  <a:pt x="7700" y="5336"/>
                </a:lnTo>
                <a:lnTo>
                  <a:pt x="7698" y="5332"/>
                </a:lnTo>
                <a:lnTo>
                  <a:pt x="7696" y="5326"/>
                </a:lnTo>
                <a:lnTo>
                  <a:pt x="7694" y="5318"/>
                </a:lnTo>
                <a:lnTo>
                  <a:pt x="7694" y="5316"/>
                </a:lnTo>
                <a:lnTo>
                  <a:pt x="7690" y="5324"/>
                </a:lnTo>
                <a:close/>
                <a:moveTo>
                  <a:pt x="7710" y="5302"/>
                </a:moveTo>
                <a:lnTo>
                  <a:pt x="7710" y="5302"/>
                </a:lnTo>
                <a:lnTo>
                  <a:pt x="7712" y="5304"/>
                </a:lnTo>
                <a:lnTo>
                  <a:pt x="7712" y="5302"/>
                </a:lnTo>
                <a:lnTo>
                  <a:pt x="7716" y="5292"/>
                </a:lnTo>
                <a:lnTo>
                  <a:pt x="7716" y="5282"/>
                </a:lnTo>
                <a:lnTo>
                  <a:pt x="7716" y="5280"/>
                </a:lnTo>
                <a:lnTo>
                  <a:pt x="7712" y="5276"/>
                </a:lnTo>
                <a:lnTo>
                  <a:pt x="7710" y="5276"/>
                </a:lnTo>
                <a:lnTo>
                  <a:pt x="7708" y="5278"/>
                </a:lnTo>
                <a:lnTo>
                  <a:pt x="7710" y="5288"/>
                </a:lnTo>
                <a:lnTo>
                  <a:pt x="7710" y="5292"/>
                </a:lnTo>
                <a:lnTo>
                  <a:pt x="7708" y="5296"/>
                </a:lnTo>
                <a:lnTo>
                  <a:pt x="7708" y="5300"/>
                </a:lnTo>
                <a:lnTo>
                  <a:pt x="7710" y="5302"/>
                </a:lnTo>
                <a:close/>
                <a:moveTo>
                  <a:pt x="7710" y="5426"/>
                </a:moveTo>
                <a:lnTo>
                  <a:pt x="7710" y="5426"/>
                </a:lnTo>
                <a:lnTo>
                  <a:pt x="7714" y="5424"/>
                </a:lnTo>
                <a:lnTo>
                  <a:pt x="7716" y="5422"/>
                </a:lnTo>
                <a:lnTo>
                  <a:pt x="7718" y="5412"/>
                </a:lnTo>
                <a:lnTo>
                  <a:pt x="7718" y="5410"/>
                </a:lnTo>
                <a:lnTo>
                  <a:pt x="7716" y="5410"/>
                </a:lnTo>
                <a:lnTo>
                  <a:pt x="7710" y="5416"/>
                </a:lnTo>
                <a:lnTo>
                  <a:pt x="7706" y="5424"/>
                </a:lnTo>
                <a:lnTo>
                  <a:pt x="7708" y="5426"/>
                </a:lnTo>
                <a:lnTo>
                  <a:pt x="7710" y="5426"/>
                </a:lnTo>
                <a:close/>
                <a:moveTo>
                  <a:pt x="8334" y="6072"/>
                </a:moveTo>
                <a:lnTo>
                  <a:pt x="8334" y="6072"/>
                </a:lnTo>
                <a:lnTo>
                  <a:pt x="8332" y="6076"/>
                </a:lnTo>
                <a:lnTo>
                  <a:pt x="8334" y="6080"/>
                </a:lnTo>
                <a:lnTo>
                  <a:pt x="8340" y="6088"/>
                </a:lnTo>
                <a:lnTo>
                  <a:pt x="8344" y="6090"/>
                </a:lnTo>
                <a:lnTo>
                  <a:pt x="8348" y="6090"/>
                </a:lnTo>
                <a:lnTo>
                  <a:pt x="8354" y="6090"/>
                </a:lnTo>
                <a:lnTo>
                  <a:pt x="8358" y="6088"/>
                </a:lnTo>
                <a:lnTo>
                  <a:pt x="8358" y="6084"/>
                </a:lnTo>
                <a:lnTo>
                  <a:pt x="8358" y="6080"/>
                </a:lnTo>
                <a:lnTo>
                  <a:pt x="8356" y="6074"/>
                </a:lnTo>
                <a:lnTo>
                  <a:pt x="8350" y="6072"/>
                </a:lnTo>
                <a:lnTo>
                  <a:pt x="8346" y="6068"/>
                </a:lnTo>
                <a:lnTo>
                  <a:pt x="8340" y="6068"/>
                </a:lnTo>
                <a:lnTo>
                  <a:pt x="8336" y="6068"/>
                </a:lnTo>
                <a:lnTo>
                  <a:pt x="8334" y="6072"/>
                </a:lnTo>
                <a:close/>
                <a:moveTo>
                  <a:pt x="8428" y="6048"/>
                </a:moveTo>
                <a:lnTo>
                  <a:pt x="8428" y="6048"/>
                </a:lnTo>
                <a:lnTo>
                  <a:pt x="8432" y="6046"/>
                </a:lnTo>
                <a:lnTo>
                  <a:pt x="8436" y="6044"/>
                </a:lnTo>
                <a:lnTo>
                  <a:pt x="8436" y="6042"/>
                </a:lnTo>
                <a:lnTo>
                  <a:pt x="8436" y="6038"/>
                </a:lnTo>
                <a:lnTo>
                  <a:pt x="8434" y="6032"/>
                </a:lnTo>
                <a:lnTo>
                  <a:pt x="8432" y="6022"/>
                </a:lnTo>
                <a:lnTo>
                  <a:pt x="8430" y="6018"/>
                </a:lnTo>
                <a:lnTo>
                  <a:pt x="8428" y="6020"/>
                </a:lnTo>
                <a:lnTo>
                  <a:pt x="8420" y="6030"/>
                </a:lnTo>
                <a:lnTo>
                  <a:pt x="8418" y="6038"/>
                </a:lnTo>
                <a:lnTo>
                  <a:pt x="8418" y="6042"/>
                </a:lnTo>
                <a:lnTo>
                  <a:pt x="8422" y="6046"/>
                </a:lnTo>
                <a:lnTo>
                  <a:pt x="8428" y="6048"/>
                </a:lnTo>
                <a:close/>
                <a:moveTo>
                  <a:pt x="6776" y="2836"/>
                </a:moveTo>
                <a:lnTo>
                  <a:pt x="6776" y="2836"/>
                </a:lnTo>
                <a:lnTo>
                  <a:pt x="6792" y="2836"/>
                </a:lnTo>
                <a:lnTo>
                  <a:pt x="6794" y="2836"/>
                </a:lnTo>
                <a:lnTo>
                  <a:pt x="6794" y="2834"/>
                </a:lnTo>
                <a:lnTo>
                  <a:pt x="6784" y="2832"/>
                </a:lnTo>
                <a:lnTo>
                  <a:pt x="6772" y="2830"/>
                </a:lnTo>
                <a:lnTo>
                  <a:pt x="6768" y="2832"/>
                </a:lnTo>
                <a:lnTo>
                  <a:pt x="6776" y="2836"/>
                </a:lnTo>
                <a:close/>
                <a:moveTo>
                  <a:pt x="6786" y="2826"/>
                </a:moveTo>
                <a:lnTo>
                  <a:pt x="6786" y="2826"/>
                </a:lnTo>
                <a:lnTo>
                  <a:pt x="6786" y="2824"/>
                </a:lnTo>
                <a:lnTo>
                  <a:pt x="6784" y="2824"/>
                </a:lnTo>
                <a:lnTo>
                  <a:pt x="6778" y="2822"/>
                </a:lnTo>
                <a:lnTo>
                  <a:pt x="6770" y="2822"/>
                </a:lnTo>
                <a:lnTo>
                  <a:pt x="6768" y="2822"/>
                </a:lnTo>
                <a:lnTo>
                  <a:pt x="6768" y="2824"/>
                </a:lnTo>
                <a:lnTo>
                  <a:pt x="6772" y="2826"/>
                </a:lnTo>
                <a:lnTo>
                  <a:pt x="6776" y="2826"/>
                </a:lnTo>
                <a:lnTo>
                  <a:pt x="6780" y="2826"/>
                </a:lnTo>
                <a:lnTo>
                  <a:pt x="6786" y="2826"/>
                </a:lnTo>
                <a:close/>
                <a:moveTo>
                  <a:pt x="6786" y="2850"/>
                </a:moveTo>
                <a:lnTo>
                  <a:pt x="6786" y="2850"/>
                </a:lnTo>
                <a:lnTo>
                  <a:pt x="6794" y="2848"/>
                </a:lnTo>
                <a:lnTo>
                  <a:pt x="6796" y="2848"/>
                </a:lnTo>
                <a:lnTo>
                  <a:pt x="6796" y="2846"/>
                </a:lnTo>
                <a:lnTo>
                  <a:pt x="6782" y="2844"/>
                </a:lnTo>
                <a:lnTo>
                  <a:pt x="6778" y="2844"/>
                </a:lnTo>
                <a:lnTo>
                  <a:pt x="6776" y="2846"/>
                </a:lnTo>
                <a:lnTo>
                  <a:pt x="6778" y="2848"/>
                </a:lnTo>
                <a:lnTo>
                  <a:pt x="6780" y="2850"/>
                </a:lnTo>
                <a:lnTo>
                  <a:pt x="6786" y="2850"/>
                </a:lnTo>
                <a:close/>
                <a:moveTo>
                  <a:pt x="6698" y="2726"/>
                </a:moveTo>
                <a:lnTo>
                  <a:pt x="6698" y="2726"/>
                </a:lnTo>
                <a:lnTo>
                  <a:pt x="6696" y="2720"/>
                </a:lnTo>
                <a:lnTo>
                  <a:pt x="6694" y="2718"/>
                </a:lnTo>
                <a:lnTo>
                  <a:pt x="6692" y="2718"/>
                </a:lnTo>
                <a:lnTo>
                  <a:pt x="6690" y="2718"/>
                </a:lnTo>
                <a:lnTo>
                  <a:pt x="6690" y="2720"/>
                </a:lnTo>
                <a:lnTo>
                  <a:pt x="6690" y="2724"/>
                </a:lnTo>
                <a:lnTo>
                  <a:pt x="6690" y="2726"/>
                </a:lnTo>
                <a:lnTo>
                  <a:pt x="6692" y="2728"/>
                </a:lnTo>
                <a:lnTo>
                  <a:pt x="6698" y="2730"/>
                </a:lnTo>
                <a:lnTo>
                  <a:pt x="6702" y="2730"/>
                </a:lnTo>
                <a:lnTo>
                  <a:pt x="6698" y="2726"/>
                </a:lnTo>
                <a:close/>
                <a:moveTo>
                  <a:pt x="6682" y="2734"/>
                </a:moveTo>
                <a:lnTo>
                  <a:pt x="6682" y="2734"/>
                </a:lnTo>
                <a:lnTo>
                  <a:pt x="6682" y="2738"/>
                </a:lnTo>
                <a:lnTo>
                  <a:pt x="6684" y="2740"/>
                </a:lnTo>
                <a:lnTo>
                  <a:pt x="6692" y="2750"/>
                </a:lnTo>
                <a:lnTo>
                  <a:pt x="6692" y="2748"/>
                </a:lnTo>
                <a:lnTo>
                  <a:pt x="6690" y="2738"/>
                </a:lnTo>
                <a:lnTo>
                  <a:pt x="6686" y="2720"/>
                </a:lnTo>
                <a:lnTo>
                  <a:pt x="6684" y="2718"/>
                </a:lnTo>
                <a:lnTo>
                  <a:pt x="6682" y="2720"/>
                </a:lnTo>
                <a:lnTo>
                  <a:pt x="6682" y="2724"/>
                </a:lnTo>
                <a:lnTo>
                  <a:pt x="6684" y="2730"/>
                </a:lnTo>
                <a:lnTo>
                  <a:pt x="6686" y="2734"/>
                </a:lnTo>
                <a:lnTo>
                  <a:pt x="6684" y="2734"/>
                </a:lnTo>
                <a:lnTo>
                  <a:pt x="6682" y="2734"/>
                </a:lnTo>
                <a:close/>
                <a:moveTo>
                  <a:pt x="6714" y="2766"/>
                </a:moveTo>
                <a:lnTo>
                  <a:pt x="6714" y="2766"/>
                </a:lnTo>
                <a:lnTo>
                  <a:pt x="6716" y="2768"/>
                </a:lnTo>
                <a:lnTo>
                  <a:pt x="6714" y="2764"/>
                </a:lnTo>
                <a:lnTo>
                  <a:pt x="6706" y="2754"/>
                </a:lnTo>
                <a:lnTo>
                  <a:pt x="6698" y="2748"/>
                </a:lnTo>
                <a:lnTo>
                  <a:pt x="6698" y="2746"/>
                </a:lnTo>
                <a:lnTo>
                  <a:pt x="6698" y="2750"/>
                </a:lnTo>
                <a:lnTo>
                  <a:pt x="6704" y="2758"/>
                </a:lnTo>
                <a:lnTo>
                  <a:pt x="6714" y="2766"/>
                </a:lnTo>
                <a:close/>
                <a:moveTo>
                  <a:pt x="5870" y="2188"/>
                </a:moveTo>
                <a:lnTo>
                  <a:pt x="5870" y="2188"/>
                </a:lnTo>
                <a:lnTo>
                  <a:pt x="5874" y="2184"/>
                </a:lnTo>
                <a:lnTo>
                  <a:pt x="5878" y="2182"/>
                </a:lnTo>
                <a:lnTo>
                  <a:pt x="5880" y="2182"/>
                </a:lnTo>
                <a:lnTo>
                  <a:pt x="5882" y="2180"/>
                </a:lnTo>
                <a:lnTo>
                  <a:pt x="5880" y="2176"/>
                </a:lnTo>
                <a:lnTo>
                  <a:pt x="5878" y="2176"/>
                </a:lnTo>
                <a:lnTo>
                  <a:pt x="5876" y="2176"/>
                </a:lnTo>
                <a:lnTo>
                  <a:pt x="5876" y="2174"/>
                </a:lnTo>
                <a:lnTo>
                  <a:pt x="5878" y="2172"/>
                </a:lnTo>
                <a:lnTo>
                  <a:pt x="5880" y="2168"/>
                </a:lnTo>
                <a:lnTo>
                  <a:pt x="5880" y="2166"/>
                </a:lnTo>
                <a:lnTo>
                  <a:pt x="5882" y="2168"/>
                </a:lnTo>
                <a:lnTo>
                  <a:pt x="5884" y="2174"/>
                </a:lnTo>
                <a:lnTo>
                  <a:pt x="5886" y="2176"/>
                </a:lnTo>
                <a:lnTo>
                  <a:pt x="5888" y="2172"/>
                </a:lnTo>
                <a:lnTo>
                  <a:pt x="5888" y="2168"/>
                </a:lnTo>
                <a:lnTo>
                  <a:pt x="5886" y="2162"/>
                </a:lnTo>
                <a:lnTo>
                  <a:pt x="5884" y="2156"/>
                </a:lnTo>
                <a:lnTo>
                  <a:pt x="5882" y="2156"/>
                </a:lnTo>
                <a:lnTo>
                  <a:pt x="5880" y="2156"/>
                </a:lnTo>
                <a:lnTo>
                  <a:pt x="5870" y="2158"/>
                </a:lnTo>
                <a:lnTo>
                  <a:pt x="5868" y="2158"/>
                </a:lnTo>
                <a:lnTo>
                  <a:pt x="5870" y="2154"/>
                </a:lnTo>
                <a:lnTo>
                  <a:pt x="5876" y="2152"/>
                </a:lnTo>
                <a:lnTo>
                  <a:pt x="5878" y="2148"/>
                </a:lnTo>
                <a:lnTo>
                  <a:pt x="5878" y="2146"/>
                </a:lnTo>
                <a:lnTo>
                  <a:pt x="5874" y="2146"/>
                </a:lnTo>
                <a:lnTo>
                  <a:pt x="5870" y="2144"/>
                </a:lnTo>
                <a:lnTo>
                  <a:pt x="5868" y="2138"/>
                </a:lnTo>
                <a:lnTo>
                  <a:pt x="5860" y="2124"/>
                </a:lnTo>
                <a:lnTo>
                  <a:pt x="5858" y="2122"/>
                </a:lnTo>
                <a:lnTo>
                  <a:pt x="5856" y="2122"/>
                </a:lnTo>
                <a:lnTo>
                  <a:pt x="5848" y="2122"/>
                </a:lnTo>
                <a:lnTo>
                  <a:pt x="5840" y="2124"/>
                </a:lnTo>
                <a:lnTo>
                  <a:pt x="5832" y="2126"/>
                </a:lnTo>
                <a:lnTo>
                  <a:pt x="5826" y="2126"/>
                </a:lnTo>
                <a:lnTo>
                  <a:pt x="5826" y="2130"/>
                </a:lnTo>
                <a:lnTo>
                  <a:pt x="5822" y="2132"/>
                </a:lnTo>
                <a:lnTo>
                  <a:pt x="5816" y="2134"/>
                </a:lnTo>
                <a:lnTo>
                  <a:pt x="5810" y="2136"/>
                </a:lnTo>
                <a:lnTo>
                  <a:pt x="5808" y="2138"/>
                </a:lnTo>
                <a:lnTo>
                  <a:pt x="5806" y="2146"/>
                </a:lnTo>
                <a:lnTo>
                  <a:pt x="5804" y="2150"/>
                </a:lnTo>
                <a:lnTo>
                  <a:pt x="5802" y="2152"/>
                </a:lnTo>
                <a:lnTo>
                  <a:pt x="5796" y="2154"/>
                </a:lnTo>
                <a:lnTo>
                  <a:pt x="5802" y="2152"/>
                </a:lnTo>
                <a:lnTo>
                  <a:pt x="5804" y="2150"/>
                </a:lnTo>
                <a:lnTo>
                  <a:pt x="5806" y="2144"/>
                </a:lnTo>
                <a:lnTo>
                  <a:pt x="5808" y="2136"/>
                </a:lnTo>
                <a:lnTo>
                  <a:pt x="5812" y="2134"/>
                </a:lnTo>
                <a:lnTo>
                  <a:pt x="5816" y="2130"/>
                </a:lnTo>
                <a:lnTo>
                  <a:pt x="5816" y="2128"/>
                </a:lnTo>
                <a:lnTo>
                  <a:pt x="5818" y="2126"/>
                </a:lnTo>
                <a:lnTo>
                  <a:pt x="5822" y="2124"/>
                </a:lnTo>
                <a:lnTo>
                  <a:pt x="5824" y="2122"/>
                </a:lnTo>
                <a:lnTo>
                  <a:pt x="5824" y="2120"/>
                </a:lnTo>
                <a:lnTo>
                  <a:pt x="5818" y="2116"/>
                </a:lnTo>
                <a:lnTo>
                  <a:pt x="5814" y="2114"/>
                </a:lnTo>
                <a:lnTo>
                  <a:pt x="5810" y="2114"/>
                </a:lnTo>
                <a:lnTo>
                  <a:pt x="5808" y="2114"/>
                </a:lnTo>
                <a:lnTo>
                  <a:pt x="5806" y="2116"/>
                </a:lnTo>
                <a:lnTo>
                  <a:pt x="5804" y="2120"/>
                </a:lnTo>
                <a:lnTo>
                  <a:pt x="5800" y="2122"/>
                </a:lnTo>
                <a:lnTo>
                  <a:pt x="5796" y="2122"/>
                </a:lnTo>
                <a:lnTo>
                  <a:pt x="5788" y="2122"/>
                </a:lnTo>
                <a:lnTo>
                  <a:pt x="5778" y="2128"/>
                </a:lnTo>
                <a:lnTo>
                  <a:pt x="5770" y="2134"/>
                </a:lnTo>
                <a:lnTo>
                  <a:pt x="5768" y="2138"/>
                </a:lnTo>
                <a:lnTo>
                  <a:pt x="5768" y="2142"/>
                </a:lnTo>
                <a:lnTo>
                  <a:pt x="5768" y="2144"/>
                </a:lnTo>
                <a:lnTo>
                  <a:pt x="5766" y="2146"/>
                </a:lnTo>
                <a:lnTo>
                  <a:pt x="5760" y="2150"/>
                </a:lnTo>
                <a:lnTo>
                  <a:pt x="5754" y="2154"/>
                </a:lnTo>
                <a:lnTo>
                  <a:pt x="5752" y="2156"/>
                </a:lnTo>
                <a:lnTo>
                  <a:pt x="5752" y="2158"/>
                </a:lnTo>
                <a:lnTo>
                  <a:pt x="5754" y="2160"/>
                </a:lnTo>
                <a:lnTo>
                  <a:pt x="5760" y="2160"/>
                </a:lnTo>
                <a:lnTo>
                  <a:pt x="5770" y="2160"/>
                </a:lnTo>
                <a:lnTo>
                  <a:pt x="5778" y="2160"/>
                </a:lnTo>
                <a:lnTo>
                  <a:pt x="5778" y="2162"/>
                </a:lnTo>
                <a:lnTo>
                  <a:pt x="5774" y="2166"/>
                </a:lnTo>
                <a:lnTo>
                  <a:pt x="5766" y="2174"/>
                </a:lnTo>
                <a:lnTo>
                  <a:pt x="5762" y="2180"/>
                </a:lnTo>
                <a:lnTo>
                  <a:pt x="5758" y="2182"/>
                </a:lnTo>
                <a:lnTo>
                  <a:pt x="5754" y="2182"/>
                </a:lnTo>
                <a:lnTo>
                  <a:pt x="5748" y="2182"/>
                </a:lnTo>
                <a:lnTo>
                  <a:pt x="5742" y="2184"/>
                </a:lnTo>
                <a:lnTo>
                  <a:pt x="5738" y="2184"/>
                </a:lnTo>
                <a:lnTo>
                  <a:pt x="5732" y="2180"/>
                </a:lnTo>
                <a:lnTo>
                  <a:pt x="5724" y="2178"/>
                </a:lnTo>
                <a:lnTo>
                  <a:pt x="5714" y="2178"/>
                </a:lnTo>
                <a:lnTo>
                  <a:pt x="5706" y="2180"/>
                </a:lnTo>
                <a:lnTo>
                  <a:pt x="5700" y="2186"/>
                </a:lnTo>
                <a:lnTo>
                  <a:pt x="5698" y="2188"/>
                </a:lnTo>
                <a:lnTo>
                  <a:pt x="5702" y="2188"/>
                </a:lnTo>
                <a:lnTo>
                  <a:pt x="5704" y="2188"/>
                </a:lnTo>
                <a:lnTo>
                  <a:pt x="5706" y="2188"/>
                </a:lnTo>
                <a:lnTo>
                  <a:pt x="5704" y="2192"/>
                </a:lnTo>
                <a:lnTo>
                  <a:pt x="5702" y="2196"/>
                </a:lnTo>
                <a:lnTo>
                  <a:pt x="5700" y="2200"/>
                </a:lnTo>
                <a:lnTo>
                  <a:pt x="5702" y="2204"/>
                </a:lnTo>
                <a:lnTo>
                  <a:pt x="5708" y="2204"/>
                </a:lnTo>
                <a:lnTo>
                  <a:pt x="5714" y="2206"/>
                </a:lnTo>
                <a:lnTo>
                  <a:pt x="5722" y="2206"/>
                </a:lnTo>
                <a:lnTo>
                  <a:pt x="5722" y="2208"/>
                </a:lnTo>
                <a:lnTo>
                  <a:pt x="5718" y="2210"/>
                </a:lnTo>
                <a:lnTo>
                  <a:pt x="5710" y="2214"/>
                </a:lnTo>
                <a:lnTo>
                  <a:pt x="5706" y="2218"/>
                </a:lnTo>
                <a:lnTo>
                  <a:pt x="5704" y="2222"/>
                </a:lnTo>
                <a:lnTo>
                  <a:pt x="5700" y="2226"/>
                </a:lnTo>
                <a:lnTo>
                  <a:pt x="5698" y="2228"/>
                </a:lnTo>
                <a:lnTo>
                  <a:pt x="5700" y="2232"/>
                </a:lnTo>
                <a:lnTo>
                  <a:pt x="5708" y="2240"/>
                </a:lnTo>
                <a:lnTo>
                  <a:pt x="5720" y="2244"/>
                </a:lnTo>
                <a:lnTo>
                  <a:pt x="5726" y="2246"/>
                </a:lnTo>
                <a:lnTo>
                  <a:pt x="5730" y="2246"/>
                </a:lnTo>
                <a:lnTo>
                  <a:pt x="5736" y="2244"/>
                </a:lnTo>
                <a:lnTo>
                  <a:pt x="5742" y="2244"/>
                </a:lnTo>
                <a:lnTo>
                  <a:pt x="5744" y="2246"/>
                </a:lnTo>
                <a:lnTo>
                  <a:pt x="5744" y="2248"/>
                </a:lnTo>
                <a:lnTo>
                  <a:pt x="5734" y="2250"/>
                </a:lnTo>
                <a:lnTo>
                  <a:pt x="5730" y="2252"/>
                </a:lnTo>
                <a:lnTo>
                  <a:pt x="5726" y="2256"/>
                </a:lnTo>
                <a:lnTo>
                  <a:pt x="5726" y="2258"/>
                </a:lnTo>
                <a:lnTo>
                  <a:pt x="5726" y="2262"/>
                </a:lnTo>
                <a:lnTo>
                  <a:pt x="5726" y="2264"/>
                </a:lnTo>
                <a:lnTo>
                  <a:pt x="5724" y="2268"/>
                </a:lnTo>
                <a:lnTo>
                  <a:pt x="5720" y="2274"/>
                </a:lnTo>
                <a:lnTo>
                  <a:pt x="5714" y="2278"/>
                </a:lnTo>
                <a:lnTo>
                  <a:pt x="5708" y="2284"/>
                </a:lnTo>
                <a:lnTo>
                  <a:pt x="5706" y="2286"/>
                </a:lnTo>
                <a:lnTo>
                  <a:pt x="5710" y="2286"/>
                </a:lnTo>
                <a:lnTo>
                  <a:pt x="5716" y="2286"/>
                </a:lnTo>
                <a:lnTo>
                  <a:pt x="5742" y="2278"/>
                </a:lnTo>
                <a:lnTo>
                  <a:pt x="5748" y="2276"/>
                </a:lnTo>
                <a:lnTo>
                  <a:pt x="5750" y="2278"/>
                </a:lnTo>
                <a:lnTo>
                  <a:pt x="5750" y="2280"/>
                </a:lnTo>
                <a:lnTo>
                  <a:pt x="5750" y="2282"/>
                </a:lnTo>
                <a:lnTo>
                  <a:pt x="5748" y="2284"/>
                </a:lnTo>
                <a:lnTo>
                  <a:pt x="5736" y="2286"/>
                </a:lnTo>
                <a:lnTo>
                  <a:pt x="5720" y="2288"/>
                </a:lnTo>
                <a:lnTo>
                  <a:pt x="5712" y="2292"/>
                </a:lnTo>
                <a:lnTo>
                  <a:pt x="5708" y="2296"/>
                </a:lnTo>
                <a:lnTo>
                  <a:pt x="5710" y="2300"/>
                </a:lnTo>
                <a:lnTo>
                  <a:pt x="5712" y="2302"/>
                </a:lnTo>
                <a:lnTo>
                  <a:pt x="5706" y="2302"/>
                </a:lnTo>
                <a:lnTo>
                  <a:pt x="5698" y="2302"/>
                </a:lnTo>
                <a:lnTo>
                  <a:pt x="5694" y="2302"/>
                </a:lnTo>
                <a:lnTo>
                  <a:pt x="5690" y="2306"/>
                </a:lnTo>
                <a:lnTo>
                  <a:pt x="5684" y="2310"/>
                </a:lnTo>
                <a:lnTo>
                  <a:pt x="5684" y="2314"/>
                </a:lnTo>
                <a:lnTo>
                  <a:pt x="5686" y="2314"/>
                </a:lnTo>
                <a:lnTo>
                  <a:pt x="5690" y="2314"/>
                </a:lnTo>
                <a:lnTo>
                  <a:pt x="5694" y="2314"/>
                </a:lnTo>
                <a:lnTo>
                  <a:pt x="5698" y="2314"/>
                </a:lnTo>
                <a:lnTo>
                  <a:pt x="5698" y="2316"/>
                </a:lnTo>
                <a:lnTo>
                  <a:pt x="5694" y="2322"/>
                </a:lnTo>
                <a:lnTo>
                  <a:pt x="5690" y="2326"/>
                </a:lnTo>
                <a:lnTo>
                  <a:pt x="5690" y="2330"/>
                </a:lnTo>
                <a:lnTo>
                  <a:pt x="5692" y="2332"/>
                </a:lnTo>
                <a:lnTo>
                  <a:pt x="5696" y="2332"/>
                </a:lnTo>
                <a:lnTo>
                  <a:pt x="5702" y="2334"/>
                </a:lnTo>
                <a:lnTo>
                  <a:pt x="5704" y="2336"/>
                </a:lnTo>
                <a:lnTo>
                  <a:pt x="5702" y="2340"/>
                </a:lnTo>
                <a:lnTo>
                  <a:pt x="5700" y="2344"/>
                </a:lnTo>
                <a:lnTo>
                  <a:pt x="5702" y="2344"/>
                </a:lnTo>
                <a:lnTo>
                  <a:pt x="5712" y="2340"/>
                </a:lnTo>
                <a:lnTo>
                  <a:pt x="5720" y="2338"/>
                </a:lnTo>
                <a:lnTo>
                  <a:pt x="5714" y="2344"/>
                </a:lnTo>
                <a:lnTo>
                  <a:pt x="5712" y="2346"/>
                </a:lnTo>
                <a:lnTo>
                  <a:pt x="5712" y="2348"/>
                </a:lnTo>
                <a:lnTo>
                  <a:pt x="5716" y="2350"/>
                </a:lnTo>
                <a:lnTo>
                  <a:pt x="5724" y="2352"/>
                </a:lnTo>
                <a:lnTo>
                  <a:pt x="5734" y="2350"/>
                </a:lnTo>
                <a:lnTo>
                  <a:pt x="5756" y="2344"/>
                </a:lnTo>
                <a:lnTo>
                  <a:pt x="5764" y="2342"/>
                </a:lnTo>
                <a:lnTo>
                  <a:pt x="5768" y="2338"/>
                </a:lnTo>
                <a:lnTo>
                  <a:pt x="5772" y="2326"/>
                </a:lnTo>
                <a:lnTo>
                  <a:pt x="5774" y="2324"/>
                </a:lnTo>
                <a:lnTo>
                  <a:pt x="5776" y="2328"/>
                </a:lnTo>
                <a:lnTo>
                  <a:pt x="5778" y="2330"/>
                </a:lnTo>
                <a:lnTo>
                  <a:pt x="5780" y="2330"/>
                </a:lnTo>
                <a:lnTo>
                  <a:pt x="5792" y="2324"/>
                </a:lnTo>
                <a:lnTo>
                  <a:pt x="5804" y="2316"/>
                </a:lnTo>
                <a:lnTo>
                  <a:pt x="5810" y="2314"/>
                </a:lnTo>
                <a:lnTo>
                  <a:pt x="5818" y="2312"/>
                </a:lnTo>
                <a:lnTo>
                  <a:pt x="5828" y="2310"/>
                </a:lnTo>
                <a:lnTo>
                  <a:pt x="5832" y="2308"/>
                </a:lnTo>
                <a:lnTo>
                  <a:pt x="5838" y="2306"/>
                </a:lnTo>
                <a:lnTo>
                  <a:pt x="5846" y="2308"/>
                </a:lnTo>
                <a:lnTo>
                  <a:pt x="5852" y="2310"/>
                </a:lnTo>
                <a:lnTo>
                  <a:pt x="5852" y="2306"/>
                </a:lnTo>
                <a:lnTo>
                  <a:pt x="5852" y="2298"/>
                </a:lnTo>
                <a:lnTo>
                  <a:pt x="5854" y="2292"/>
                </a:lnTo>
                <a:lnTo>
                  <a:pt x="5856" y="2284"/>
                </a:lnTo>
                <a:lnTo>
                  <a:pt x="5860" y="2276"/>
                </a:lnTo>
                <a:lnTo>
                  <a:pt x="5864" y="2268"/>
                </a:lnTo>
                <a:lnTo>
                  <a:pt x="5866" y="2252"/>
                </a:lnTo>
                <a:lnTo>
                  <a:pt x="5864" y="2236"/>
                </a:lnTo>
                <a:lnTo>
                  <a:pt x="5860" y="2222"/>
                </a:lnTo>
                <a:lnTo>
                  <a:pt x="5852" y="2206"/>
                </a:lnTo>
                <a:lnTo>
                  <a:pt x="5852" y="2202"/>
                </a:lnTo>
                <a:lnTo>
                  <a:pt x="5854" y="2200"/>
                </a:lnTo>
                <a:lnTo>
                  <a:pt x="5858" y="2200"/>
                </a:lnTo>
                <a:lnTo>
                  <a:pt x="5858" y="2196"/>
                </a:lnTo>
                <a:lnTo>
                  <a:pt x="5854" y="2192"/>
                </a:lnTo>
                <a:lnTo>
                  <a:pt x="5856" y="2192"/>
                </a:lnTo>
                <a:lnTo>
                  <a:pt x="5860" y="2192"/>
                </a:lnTo>
                <a:lnTo>
                  <a:pt x="5862" y="2196"/>
                </a:lnTo>
                <a:lnTo>
                  <a:pt x="5864" y="2196"/>
                </a:lnTo>
                <a:lnTo>
                  <a:pt x="5870" y="2188"/>
                </a:lnTo>
                <a:close/>
                <a:moveTo>
                  <a:pt x="6178" y="2288"/>
                </a:moveTo>
                <a:lnTo>
                  <a:pt x="6178" y="2288"/>
                </a:lnTo>
                <a:lnTo>
                  <a:pt x="6176" y="2278"/>
                </a:lnTo>
                <a:lnTo>
                  <a:pt x="6170" y="2270"/>
                </a:lnTo>
                <a:lnTo>
                  <a:pt x="6162" y="2266"/>
                </a:lnTo>
                <a:lnTo>
                  <a:pt x="6154" y="2262"/>
                </a:lnTo>
                <a:lnTo>
                  <a:pt x="6146" y="2260"/>
                </a:lnTo>
                <a:lnTo>
                  <a:pt x="6136" y="2260"/>
                </a:lnTo>
                <a:lnTo>
                  <a:pt x="6130" y="2262"/>
                </a:lnTo>
                <a:lnTo>
                  <a:pt x="6126" y="2266"/>
                </a:lnTo>
                <a:lnTo>
                  <a:pt x="6122" y="2272"/>
                </a:lnTo>
                <a:lnTo>
                  <a:pt x="6118" y="2272"/>
                </a:lnTo>
                <a:lnTo>
                  <a:pt x="6116" y="2268"/>
                </a:lnTo>
                <a:lnTo>
                  <a:pt x="6112" y="2268"/>
                </a:lnTo>
                <a:lnTo>
                  <a:pt x="6108" y="2266"/>
                </a:lnTo>
                <a:lnTo>
                  <a:pt x="6110" y="2262"/>
                </a:lnTo>
                <a:lnTo>
                  <a:pt x="6114" y="2258"/>
                </a:lnTo>
                <a:lnTo>
                  <a:pt x="6120" y="2256"/>
                </a:lnTo>
                <a:lnTo>
                  <a:pt x="6122" y="2254"/>
                </a:lnTo>
                <a:lnTo>
                  <a:pt x="6122" y="2250"/>
                </a:lnTo>
                <a:lnTo>
                  <a:pt x="6120" y="2242"/>
                </a:lnTo>
                <a:lnTo>
                  <a:pt x="6112" y="2232"/>
                </a:lnTo>
                <a:lnTo>
                  <a:pt x="6102" y="2224"/>
                </a:lnTo>
                <a:lnTo>
                  <a:pt x="6094" y="2218"/>
                </a:lnTo>
                <a:lnTo>
                  <a:pt x="6092" y="2216"/>
                </a:lnTo>
                <a:lnTo>
                  <a:pt x="6096" y="2216"/>
                </a:lnTo>
                <a:lnTo>
                  <a:pt x="6102" y="2218"/>
                </a:lnTo>
                <a:lnTo>
                  <a:pt x="6108" y="2222"/>
                </a:lnTo>
                <a:lnTo>
                  <a:pt x="6114" y="2224"/>
                </a:lnTo>
                <a:lnTo>
                  <a:pt x="6114" y="2222"/>
                </a:lnTo>
                <a:lnTo>
                  <a:pt x="6112" y="2220"/>
                </a:lnTo>
                <a:lnTo>
                  <a:pt x="6106" y="2210"/>
                </a:lnTo>
                <a:lnTo>
                  <a:pt x="6102" y="2206"/>
                </a:lnTo>
                <a:lnTo>
                  <a:pt x="6102" y="2200"/>
                </a:lnTo>
                <a:lnTo>
                  <a:pt x="6102" y="2194"/>
                </a:lnTo>
                <a:lnTo>
                  <a:pt x="6102" y="2190"/>
                </a:lnTo>
                <a:lnTo>
                  <a:pt x="6100" y="2188"/>
                </a:lnTo>
                <a:lnTo>
                  <a:pt x="6096" y="2186"/>
                </a:lnTo>
                <a:lnTo>
                  <a:pt x="6092" y="2184"/>
                </a:lnTo>
                <a:lnTo>
                  <a:pt x="6090" y="2182"/>
                </a:lnTo>
                <a:lnTo>
                  <a:pt x="6088" y="2176"/>
                </a:lnTo>
                <a:lnTo>
                  <a:pt x="6084" y="2170"/>
                </a:lnTo>
                <a:lnTo>
                  <a:pt x="6080" y="2166"/>
                </a:lnTo>
                <a:lnTo>
                  <a:pt x="6074" y="2164"/>
                </a:lnTo>
                <a:lnTo>
                  <a:pt x="6066" y="2162"/>
                </a:lnTo>
                <a:lnTo>
                  <a:pt x="6060" y="2160"/>
                </a:lnTo>
                <a:lnTo>
                  <a:pt x="6058" y="2154"/>
                </a:lnTo>
                <a:lnTo>
                  <a:pt x="6050" y="2140"/>
                </a:lnTo>
                <a:lnTo>
                  <a:pt x="6044" y="2124"/>
                </a:lnTo>
                <a:lnTo>
                  <a:pt x="6042" y="2112"/>
                </a:lnTo>
                <a:lnTo>
                  <a:pt x="6042" y="2104"/>
                </a:lnTo>
                <a:lnTo>
                  <a:pt x="6040" y="2100"/>
                </a:lnTo>
                <a:lnTo>
                  <a:pt x="6036" y="2098"/>
                </a:lnTo>
                <a:lnTo>
                  <a:pt x="6030" y="2092"/>
                </a:lnTo>
                <a:lnTo>
                  <a:pt x="6026" y="2086"/>
                </a:lnTo>
                <a:lnTo>
                  <a:pt x="6020" y="2080"/>
                </a:lnTo>
                <a:lnTo>
                  <a:pt x="6006" y="2074"/>
                </a:lnTo>
                <a:lnTo>
                  <a:pt x="6000" y="2072"/>
                </a:lnTo>
                <a:lnTo>
                  <a:pt x="5994" y="2070"/>
                </a:lnTo>
                <a:lnTo>
                  <a:pt x="5992" y="2072"/>
                </a:lnTo>
                <a:lnTo>
                  <a:pt x="5990" y="2074"/>
                </a:lnTo>
                <a:lnTo>
                  <a:pt x="5986" y="2076"/>
                </a:lnTo>
                <a:lnTo>
                  <a:pt x="5982" y="2076"/>
                </a:lnTo>
                <a:lnTo>
                  <a:pt x="5976" y="2076"/>
                </a:lnTo>
                <a:lnTo>
                  <a:pt x="5970" y="2074"/>
                </a:lnTo>
                <a:lnTo>
                  <a:pt x="5974" y="2072"/>
                </a:lnTo>
                <a:lnTo>
                  <a:pt x="5980" y="2070"/>
                </a:lnTo>
                <a:lnTo>
                  <a:pt x="5984" y="2066"/>
                </a:lnTo>
                <a:lnTo>
                  <a:pt x="5986" y="2062"/>
                </a:lnTo>
                <a:lnTo>
                  <a:pt x="5988" y="2062"/>
                </a:lnTo>
                <a:lnTo>
                  <a:pt x="5992" y="2062"/>
                </a:lnTo>
                <a:lnTo>
                  <a:pt x="6000" y="2060"/>
                </a:lnTo>
                <a:lnTo>
                  <a:pt x="6002" y="2058"/>
                </a:lnTo>
                <a:lnTo>
                  <a:pt x="6004" y="2058"/>
                </a:lnTo>
                <a:lnTo>
                  <a:pt x="6000" y="2056"/>
                </a:lnTo>
                <a:lnTo>
                  <a:pt x="5996" y="2054"/>
                </a:lnTo>
                <a:lnTo>
                  <a:pt x="5994" y="2052"/>
                </a:lnTo>
                <a:lnTo>
                  <a:pt x="5992" y="2050"/>
                </a:lnTo>
                <a:lnTo>
                  <a:pt x="5992" y="2048"/>
                </a:lnTo>
                <a:lnTo>
                  <a:pt x="5990" y="2046"/>
                </a:lnTo>
                <a:lnTo>
                  <a:pt x="5988" y="2044"/>
                </a:lnTo>
                <a:lnTo>
                  <a:pt x="5990" y="2044"/>
                </a:lnTo>
                <a:lnTo>
                  <a:pt x="5996" y="2046"/>
                </a:lnTo>
                <a:lnTo>
                  <a:pt x="6000" y="2044"/>
                </a:lnTo>
                <a:lnTo>
                  <a:pt x="6002" y="2042"/>
                </a:lnTo>
                <a:lnTo>
                  <a:pt x="6010" y="2034"/>
                </a:lnTo>
                <a:lnTo>
                  <a:pt x="6018" y="2014"/>
                </a:lnTo>
                <a:lnTo>
                  <a:pt x="6026" y="1996"/>
                </a:lnTo>
                <a:lnTo>
                  <a:pt x="6032" y="1986"/>
                </a:lnTo>
                <a:lnTo>
                  <a:pt x="6034" y="1980"/>
                </a:lnTo>
                <a:lnTo>
                  <a:pt x="6032" y="1974"/>
                </a:lnTo>
                <a:lnTo>
                  <a:pt x="6030" y="1970"/>
                </a:lnTo>
                <a:lnTo>
                  <a:pt x="6026" y="1968"/>
                </a:lnTo>
                <a:lnTo>
                  <a:pt x="6016" y="1966"/>
                </a:lnTo>
                <a:lnTo>
                  <a:pt x="6004" y="1968"/>
                </a:lnTo>
                <a:lnTo>
                  <a:pt x="5986" y="1968"/>
                </a:lnTo>
                <a:lnTo>
                  <a:pt x="5970" y="1966"/>
                </a:lnTo>
                <a:lnTo>
                  <a:pt x="5960" y="1968"/>
                </a:lnTo>
                <a:lnTo>
                  <a:pt x="5952" y="1972"/>
                </a:lnTo>
                <a:lnTo>
                  <a:pt x="5946" y="1976"/>
                </a:lnTo>
                <a:lnTo>
                  <a:pt x="5942" y="1974"/>
                </a:lnTo>
                <a:lnTo>
                  <a:pt x="5944" y="1972"/>
                </a:lnTo>
                <a:lnTo>
                  <a:pt x="5952" y="1962"/>
                </a:lnTo>
                <a:lnTo>
                  <a:pt x="5954" y="1960"/>
                </a:lnTo>
                <a:lnTo>
                  <a:pt x="5954" y="1958"/>
                </a:lnTo>
                <a:lnTo>
                  <a:pt x="5948" y="1958"/>
                </a:lnTo>
                <a:lnTo>
                  <a:pt x="5942" y="1960"/>
                </a:lnTo>
                <a:lnTo>
                  <a:pt x="5942" y="1958"/>
                </a:lnTo>
                <a:lnTo>
                  <a:pt x="5944" y="1958"/>
                </a:lnTo>
                <a:lnTo>
                  <a:pt x="5954" y="1950"/>
                </a:lnTo>
                <a:lnTo>
                  <a:pt x="5968" y="1938"/>
                </a:lnTo>
                <a:lnTo>
                  <a:pt x="5980" y="1926"/>
                </a:lnTo>
                <a:lnTo>
                  <a:pt x="5984" y="1920"/>
                </a:lnTo>
                <a:lnTo>
                  <a:pt x="5984" y="1918"/>
                </a:lnTo>
                <a:lnTo>
                  <a:pt x="5984" y="1916"/>
                </a:lnTo>
                <a:lnTo>
                  <a:pt x="5984" y="1914"/>
                </a:lnTo>
                <a:lnTo>
                  <a:pt x="5984" y="1910"/>
                </a:lnTo>
                <a:lnTo>
                  <a:pt x="5986" y="1908"/>
                </a:lnTo>
                <a:lnTo>
                  <a:pt x="5984" y="1906"/>
                </a:lnTo>
                <a:lnTo>
                  <a:pt x="5978" y="1904"/>
                </a:lnTo>
                <a:lnTo>
                  <a:pt x="5970" y="1906"/>
                </a:lnTo>
                <a:lnTo>
                  <a:pt x="5968" y="1908"/>
                </a:lnTo>
                <a:lnTo>
                  <a:pt x="5964" y="1908"/>
                </a:lnTo>
                <a:lnTo>
                  <a:pt x="5956" y="1908"/>
                </a:lnTo>
                <a:lnTo>
                  <a:pt x="5948" y="1912"/>
                </a:lnTo>
                <a:lnTo>
                  <a:pt x="5938" y="1914"/>
                </a:lnTo>
                <a:lnTo>
                  <a:pt x="5932" y="1912"/>
                </a:lnTo>
                <a:lnTo>
                  <a:pt x="5926" y="1912"/>
                </a:lnTo>
                <a:lnTo>
                  <a:pt x="5924" y="1912"/>
                </a:lnTo>
                <a:lnTo>
                  <a:pt x="5920" y="1914"/>
                </a:lnTo>
                <a:lnTo>
                  <a:pt x="5916" y="1912"/>
                </a:lnTo>
                <a:lnTo>
                  <a:pt x="5910" y="1910"/>
                </a:lnTo>
                <a:lnTo>
                  <a:pt x="5906" y="1908"/>
                </a:lnTo>
                <a:lnTo>
                  <a:pt x="5902" y="1910"/>
                </a:lnTo>
                <a:lnTo>
                  <a:pt x="5904" y="1916"/>
                </a:lnTo>
                <a:lnTo>
                  <a:pt x="5904" y="1920"/>
                </a:lnTo>
                <a:lnTo>
                  <a:pt x="5902" y="1922"/>
                </a:lnTo>
                <a:lnTo>
                  <a:pt x="5900" y="1924"/>
                </a:lnTo>
                <a:lnTo>
                  <a:pt x="5898" y="1924"/>
                </a:lnTo>
                <a:lnTo>
                  <a:pt x="5900" y="1930"/>
                </a:lnTo>
                <a:lnTo>
                  <a:pt x="5904" y="1932"/>
                </a:lnTo>
                <a:lnTo>
                  <a:pt x="5902" y="1934"/>
                </a:lnTo>
                <a:lnTo>
                  <a:pt x="5896" y="1932"/>
                </a:lnTo>
                <a:lnTo>
                  <a:pt x="5890" y="1932"/>
                </a:lnTo>
                <a:lnTo>
                  <a:pt x="5892" y="1934"/>
                </a:lnTo>
                <a:lnTo>
                  <a:pt x="5894" y="1938"/>
                </a:lnTo>
                <a:lnTo>
                  <a:pt x="5894" y="1942"/>
                </a:lnTo>
                <a:lnTo>
                  <a:pt x="5892" y="1942"/>
                </a:lnTo>
                <a:lnTo>
                  <a:pt x="5888" y="1942"/>
                </a:lnTo>
                <a:lnTo>
                  <a:pt x="5888" y="1944"/>
                </a:lnTo>
                <a:lnTo>
                  <a:pt x="5890" y="1948"/>
                </a:lnTo>
                <a:lnTo>
                  <a:pt x="5892" y="1952"/>
                </a:lnTo>
                <a:lnTo>
                  <a:pt x="5890" y="1956"/>
                </a:lnTo>
                <a:lnTo>
                  <a:pt x="5886" y="1956"/>
                </a:lnTo>
                <a:lnTo>
                  <a:pt x="5876" y="1956"/>
                </a:lnTo>
                <a:lnTo>
                  <a:pt x="5872" y="1958"/>
                </a:lnTo>
                <a:lnTo>
                  <a:pt x="5874" y="1962"/>
                </a:lnTo>
                <a:lnTo>
                  <a:pt x="5876" y="1968"/>
                </a:lnTo>
                <a:lnTo>
                  <a:pt x="5874" y="1972"/>
                </a:lnTo>
                <a:lnTo>
                  <a:pt x="5872" y="1976"/>
                </a:lnTo>
                <a:lnTo>
                  <a:pt x="5872" y="1986"/>
                </a:lnTo>
                <a:lnTo>
                  <a:pt x="5872" y="1988"/>
                </a:lnTo>
                <a:lnTo>
                  <a:pt x="5874" y="1990"/>
                </a:lnTo>
                <a:lnTo>
                  <a:pt x="5878" y="1992"/>
                </a:lnTo>
                <a:lnTo>
                  <a:pt x="5880" y="1994"/>
                </a:lnTo>
                <a:lnTo>
                  <a:pt x="5880" y="1998"/>
                </a:lnTo>
                <a:lnTo>
                  <a:pt x="5876" y="2004"/>
                </a:lnTo>
                <a:lnTo>
                  <a:pt x="5874" y="2006"/>
                </a:lnTo>
                <a:lnTo>
                  <a:pt x="5872" y="2008"/>
                </a:lnTo>
                <a:lnTo>
                  <a:pt x="5874" y="2010"/>
                </a:lnTo>
                <a:lnTo>
                  <a:pt x="5876" y="2012"/>
                </a:lnTo>
                <a:lnTo>
                  <a:pt x="5874" y="2014"/>
                </a:lnTo>
                <a:lnTo>
                  <a:pt x="5870" y="2016"/>
                </a:lnTo>
                <a:lnTo>
                  <a:pt x="5868" y="2018"/>
                </a:lnTo>
                <a:lnTo>
                  <a:pt x="5872" y="2020"/>
                </a:lnTo>
                <a:lnTo>
                  <a:pt x="5872" y="2024"/>
                </a:lnTo>
                <a:lnTo>
                  <a:pt x="5868" y="2026"/>
                </a:lnTo>
                <a:lnTo>
                  <a:pt x="5862" y="2026"/>
                </a:lnTo>
                <a:lnTo>
                  <a:pt x="5858" y="2026"/>
                </a:lnTo>
                <a:lnTo>
                  <a:pt x="5856" y="2028"/>
                </a:lnTo>
                <a:lnTo>
                  <a:pt x="5856" y="2030"/>
                </a:lnTo>
                <a:lnTo>
                  <a:pt x="5858" y="2030"/>
                </a:lnTo>
                <a:lnTo>
                  <a:pt x="5866" y="2030"/>
                </a:lnTo>
                <a:lnTo>
                  <a:pt x="5874" y="2030"/>
                </a:lnTo>
                <a:lnTo>
                  <a:pt x="5876" y="2032"/>
                </a:lnTo>
                <a:lnTo>
                  <a:pt x="5868" y="2034"/>
                </a:lnTo>
                <a:lnTo>
                  <a:pt x="5864" y="2036"/>
                </a:lnTo>
                <a:lnTo>
                  <a:pt x="5864" y="2038"/>
                </a:lnTo>
                <a:lnTo>
                  <a:pt x="5868" y="2038"/>
                </a:lnTo>
                <a:lnTo>
                  <a:pt x="5872" y="2040"/>
                </a:lnTo>
                <a:lnTo>
                  <a:pt x="5876" y="2040"/>
                </a:lnTo>
                <a:lnTo>
                  <a:pt x="5878" y="2040"/>
                </a:lnTo>
                <a:lnTo>
                  <a:pt x="5880" y="2040"/>
                </a:lnTo>
                <a:lnTo>
                  <a:pt x="5884" y="2038"/>
                </a:lnTo>
                <a:lnTo>
                  <a:pt x="5892" y="2030"/>
                </a:lnTo>
                <a:lnTo>
                  <a:pt x="5890" y="2036"/>
                </a:lnTo>
                <a:lnTo>
                  <a:pt x="5888" y="2042"/>
                </a:lnTo>
                <a:lnTo>
                  <a:pt x="5886" y="2048"/>
                </a:lnTo>
                <a:lnTo>
                  <a:pt x="5886" y="2052"/>
                </a:lnTo>
                <a:lnTo>
                  <a:pt x="5882" y="2054"/>
                </a:lnTo>
                <a:lnTo>
                  <a:pt x="5880" y="2058"/>
                </a:lnTo>
                <a:lnTo>
                  <a:pt x="5882" y="2062"/>
                </a:lnTo>
                <a:lnTo>
                  <a:pt x="5882" y="2066"/>
                </a:lnTo>
                <a:lnTo>
                  <a:pt x="5880" y="2070"/>
                </a:lnTo>
                <a:lnTo>
                  <a:pt x="5876" y="2076"/>
                </a:lnTo>
                <a:lnTo>
                  <a:pt x="5878" y="2078"/>
                </a:lnTo>
                <a:lnTo>
                  <a:pt x="5878" y="2082"/>
                </a:lnTo>
                <a:lnTo>
                  <a:pt x="5878" y="2086"/>
                </a:lnTo>
                <a:lnTo>
                  <a:pt x="5878" y="2088"/>
                </a:lnTo>
                <a:lnTo>
                  <a:pt x="5880" y="2090"/>
                </a:lnTo>
                <a:lnTo>
                  <a:pt x="5884" y="2088"/>
                </a:lnTo>
                <a:lnTo>
                  <a:pt x="5882" y="2090"/>
                </a:lnTo>
                <a:lnTo>
                  <a:pt x="5878" y="2100"/>
                </a:lnTo>
                <a:lnTo>
                  <a:pt x="5874" y="2112"/>
                </a:lnTo>
                <a:lnTo>
                  <a:pt x="5874" y="2116"/>
                </a:lnTo>
                <a:lnTo>
                  <a:pt x="5876" y="2118"/>
                </a:lnTo>
                <a:lnTo>
                  <a:pt x="5878" y="2120"/>
                </a:lnTo>
                <a:lnTo>
                  <a:pt x="5880" y="2118"/>
                </a:lnTo>
                <a:lnTo>
                  <a:pt x="5884" y="2108"/>
                </a:lnTo>
                <a:lnTo>
                  <a:pt x="5886" y="2098"/>
                </a:lnTo>
                <a:lnTo>
                  <a:pt x="5888" y="2094"/>
                </a:lnTo>
                <a:lnTo>
                  <a:pt x="5892" y="2090"/>
                </a:lnTo>
                <a:lnTo>
                  <a:pt x="5892" y="2088"/>
                </a:lnTo>
                <a:lnTo>
                  <a:pt x="5892" y="2086"/>
                </a:lnTo>
                <a:lnTo>
                  <a:pt x="5890" y="2082"/>
                </a:lnTo>
                <a:lnTo>
                  <a:pt x="5888" y="2078"/>
                </a:lnTo>
                <a:lnTo>
                  <a:pt x="5888" y="2076"/>
                </a:lnTo>
                <a:lnTo>
                  <a:pt x="5890" y="2072"/>
                </a:lnTo>
                <a:lnTo>
                  <a:pt x="5894" y="2070"/>
                </a:lnTo>
                <a:lnTo>
                  <a:pt x="5892" y="2074"/>
                </a:lnTo>
                <a:lnTo>
                  <a:pt x="5892" y="2078"/>
                </a:lnTo>
                <a:lnTo>
                  <a:pt x="5894" y="2080"/>
                </a:lnTo>
                <a:lnTo>
                  <a:pt x="5896" y="2082"/>
                </a:lnTo>
                <a:lnTo>
                  <a:pt x="5898" y="2084"/>
                </a:lnTo>
                <a:lnTo>
                  <a:pt x="5900" y="2080"/>
                </a:lnTo>
                <a:lnTo>
                  <a:pt x="5900" y="2078"/>
                </a:lnTo>
                <a:lnTo>
                  <a:pt x="5904" y="2080"/>
                </a:lnTo>
                <a:lnTo>
                  <a:pt x="5906" y="2082"/>
                </a:lnTo>
                <a:lnTo>
                  <a:pt x="5906" y="2080"/>
                </a:lnTo>
                <a:lnTo>
                  <a:pt x="5908" y="2076"/>
                </a:lnTo>
                <a:lnTo>
                  <a:pt x="5910" y="2074"/>
                </a:lnTo>
                <a:lnTo>
                  <a:pt x="5912" y="2072"/>
                </a:lnTo>
                <a:lnTo>
                  <a:pt x="5916" y="2074"/>
                </a:lnTo>
                <a:lnTo>
                  <a:pt x="5922" y="2080"/>
                </a:lnTo>
                <a:lnTo>
                  <a:pt x="5914" y="2080"/>
                </a:lnTo>
                <a:lnTo>
                  <a:pt x="5908" y="2084"/>
                </a:lnTo>
                <a:lnTo>
                  <a:pt x="5908" y="2086"/>
                </a:lnTo>
                <a:lnTo>
                  <a:pt x="5908" y="2090"/>
                </a:lnTo>
                <a:lnTo>
                  <a:pt x="5916" y="2098"/>
                </a:lnTo>
                <a:lnTo>
                  <a:pt x="5918" y="2102"/>
                </a:lnTo>
                <a:lnTo>
                  <a:pt x="5920" y="2108"/>
                </a:lnTo>
                <a:lnTo>
                  <a:pt x="5918" y="2112"/>
                </a:lnTo>
                <a:lnTo>
                  <a:pt x="5914" y="2116"/>
                </a:lnTo>
                <a:lnTo>
                  <a:pt x="5908" y="2124"/>
                </a:lnTo>
                <a:lnTo>
                  <a:pt x="5906" y="2128"/>
                </a:lnTo>
                <a:lnTo>
                  <a:pt x="5906" y="2134"/>
                </a:lnTo>
                <a:lnTo>
                  <a:pt x="5906" y="2140"/>
                </a:lnTo>
                <a:lnTo>
                  <a:pt x="5904" y="2138"/>
                </a:lnTo>
                <a:lnTo>
                  <a:pt x="5902" y="2136"/>
                </a:lnTo>
                <a:lnTo>
                  <a:pt x="5900" y="2136"/>
                </a:lnTo>
                <a:lnTo>
                  <a:pt x="5898" y="2138"/>
                </a:lnTo>
                <a:lnTo>
                  <a:pt x="5898" y="2140"/>
                </a:lnTo>
                <a:lnTo>
                  <a:pt x="5898" y="2144"/>
                </a:lnTo>
                <a:lnTo>
                  <a:pt x="5904" y="2152"/>
                </a:lnTo>
                <a:lnTo>
                  <a:pt x="5908" y="2156"/>
                </a:lnTo>
                <a:lnTo>
                  <a:pt x="5910" y="2156"/>
                </a:lnTo>
                <a:lnTo>
                  <a:pt x="5908" y="2152"/>
                </a:lnTo>
                <a:lnTo>
                  <a:pt x="5908" y="2148"/>
                </a:lnTo>
                <a:lnTo>
                  <a:pt x="5908" y="2146"/>
                </a:lnTo>
                <a:lnTo>
                  <a:pt x="5910" y="2144"/>
                </a:lnTo>
                <a:lnTo>
                  <a:pt x="5912" y="2146"/>
                </a:lnTo>
                <a:lnTo>
                  <a:pt x="5918" y="2148"/>
                </a:lnTo>
                <a:lnTo>
                  <a:pt x="5924" y="2154"/>
                </a:lnTo>
                <a:lnTo>
                  <a:pt x="5928" y="2156"/>
                </a:lnTo>
                <a:lnTo>
                  <a:pt x="5930" y="2156"/>
                </a:lnTo>
                <a:lnTo>
                  <a:pt x="5932" y="2152"/>
                </a:lnTo>
                <a:lnTo>
                  <a:pt x="5930" y="2146"/>
                </a:lnTo>
                <a:lnTo>
                  <a:pt x="5930" y="2144"/>
                </a:lnTo>
                <a:lnTo>
                  <a:pt x="5936" y="2148"/>
                </a:lnTo>
                <a:lnTo>
                  <a:pt x="5944" y="2152"/>
                </a:lnTo>
                <a:lnTo>
                  <a:pt x="5948" y="2150"/>
                </a:lnTo>
                <a:lnTo>
                  <a:pt x="5950" y="2148"/>
                </a:lnTo>
                <a:lnTo>
                  <a:pt x="5956" y="2144"/>
                </a:lnTo>
                <a:lnTo>
                  <a:pt x="5958" y="2144"/>
                </a:lnTo>
                <a:lnTo>
                  <a:pt x="5962" y="2144"/>
                </a:lnTo>
                <a:lnTo>
                  <a:pt x="5964" y="2140"/>
                </a:lnTo>
                <a:lnTo>
                  <a:pt x="5966" y="2138"/>
                </a:lnTo>
                <a:lnTo>
                  <a:pt x="5972" y="2138"/>
                </a:lnTo>
                <a:lnTo>
                  <a:pt x="5976" y="2138"/>
                </a:lnTo>
                <a:lnTo>
                  <a:pt x="5976" y="2140"/>
                </a:lnTo>
                <a:lnTo>
                  <a:pt x="5972" y="2144"/>
                </a:lnTo>
                <a:lnTo>
                  <a:pt x="5964" y="2154"/>
                </a:lnTo>
                <a:lnTo>
                  <a:pt x="5962" y="2162"/>
                </a:lnTo>
                <a:lnTo>
                  <a:pt x="5960" y="2166"/>
                </a:lnTo>
                <a:lnTo>
                  <a:pt x="5960" y="2172"/>
                </a:lnTo>
                <a:lnTo>
                  <a:pt x="5962" y="2176"/>
                </a:lnTo>
                <a:lnTo>
                  <a:pt x="5970" y="2182"/>
                </a:lnTo>
                <a:lnTo>
                  <a:pt x="5976" y="2190"/>
                </a:lnTo>
                <a:lnTo>
                  <a:pt x="5980" y="2194"/>
                </a:lnTo>
                <a:lnTo>
                  <a:pt x="5982" y="2192"/>
                </a:lnTo>
                <a:lnTo>
                  <a:pt x="5984" y="2188"/>
                </a:lnTo>
                <a:lnTo>
                  <a:pt x="5986" y="2188"/>
                </a:lnTo>
                <a:lnTo>
                  <a:pt x="5990" y="2186"/>
                </a:lnTo>
                <a:lnTo>
                  <a:pt x="5992" y="2188"/>
                </a:lnTo>
                <a:lnTo>
                  <a:pt x="5992" y="2192"/>
                </a:lnTo>
                <a:lnTo>
                  <a:pt x="5990" y="2196"/>
                </a:lnTo>
                <a:lnTo>
                  <a:pt x="5990" y="2198"/>
                </a:lnTo>
                <a:lnTo>
                  <a:pt x="5992" y="2200"/>
                </a:lnTo>
                <a:lnTo>
                  <a:pt x="5990" y="2202"/>
                </a:lnTo>
                <a:lnTo>
                  <a:pt x="5986" y="2204"/>
                </a:lnTo>
                <a:lnTo>
                  <a:pt x="5984" y="2206"/>
                </a:lnTo>
                <a:lnTo>
                  <a:pt x="5982" y="2208"/>
                </a:lnTo>
                <a:lnTo>
                  <a:pt x="5984" y="2212"/>
                </a:lnTo>
                <a:lnTo>
                  <a:pt x="5988" y="2214"/>
                </a:lnTo>
                <a:lnTo>
                  <a:pt x="5988" y="2216"/>
                </a:lnTo>
                <a:lnTo>
                  <a:pt x="5986" y="2218"/>
                </a:lnTo>
                <a:lnTo>
                  <a:pt x="5984" y="2220"/>
                </a:lnTo>
                <a:lnTo>
                  <a:pt x="5984" y="2222"/>
                </a:lnTo>
                <a:lnTo>
                  <a:pt x="5984" y="2226"/>
                </a:lnTo>
                <a:lnTo>
                  <a:pt x="5988" y="2232"/>
                </a:lnTo>
                <a:lnTo>
                  <a:pt x="5992" y="2242"/>
                </a:lnTo>
                <a:lnTo>
                  <a:pt x="5988" y="2238"/>
                </a:lnTo>
                <a:lnTo>
                  <a:pt x="5984" y="2234"/>
                </a:lnTo>
                <a:lnTo>
                  <a:pt x="5980" y="2234"/>
                </a:lnTo>
                <a:lnTo>
                  <a:pt x="5978" y="2236"/>
                </a:lnTo>
                <a:lnTo>
                  <a:pt x="5980" y="2240"/>
                </a:lnTo>
                <a:lnTo>
                  <a:pt x="5982" y="2244"/>
                </a:lnTo>
                <a:lnTo>
                  <a:pt x="5980" y="2242"/>
                </a:lnTo>
                <a:lnTo>
                  <a:pt x="5974" y="2238"/>
                </a:lnTo>
                <a:lnTo>
                  <a:pt x="5970" y="2238"/>
                </a:lnTo>
                <a:lnTo>
                  <a:pt x="5966" y="2240"/>
                </a:lnTo>
                <a:lnTo>
                  <a:pt x="5960" y="2242"/>
                </a:lnTo>
                <a:lnTo>
                  <a:pt x="5956" y="2240"/>
                </a:lnTo>
                <a:lnTo>
                  <a:pt x="5954" y="2240"/>
                </a:lnTo>
                <a:lnTo>
                  <a:pt x="5950" y="2240"/>
                </a:lnTo>
                <a:lnTo>
                  <a:pt x="5948" y="2242"/>
                </a:lnTo>
                <a:lnTo>
                  <a:pt x="5944" y="2244"/>
                </a:lnTo>
                <a:lnTo>
                  <a:pt x="5940" y="2246"/>
                </a:lnTo>
                <a:lnTo>
                  <a:pt x="5936" y="2250"/>
                </a:lnTo>
                <a:lnTo>
                  <a:pt x="5930" y="2258"/>
                </a:lnTo>
                <a:lnTo>
                  <a:pt x="5924" y="2260"/>
                </a:lnTo>
                <a:lnTo>
                  <a:pt x="5920" y="2264"/>
                </a:lnTo>
                <a:lnTo>
                  <a:pt x="5916" y="2268"/>
                </a:lnTo>
                <a:lnTo>
                  <a:pt x="5914" y="2274"/>
                </a:lnTo>
                <a:lnTo>
                  <a:pt x="5916" y="2274"/>
                </a:lnTo>
                <a:lnTo>
                  <a:pt x="5918" y="2272"/>
                </a:lnTo>
                <a:lnTo>
                  <a:pt x="5922" y="2272"/>
                </a:lnTo>
                <a:lnTo>
                  <a:pt x="5924" y="2272"/>
                </a:lnTo>
                <a:lnTo>
                  <a:pt x="5928" y="2270"/>
                </a:lnTo>
                <a:lnTo>
                  <a:pt x="5936" y="2266"/>
                </a:lnTo>
                <a:lnTo>
                  <a:pt x="5942" y="2264"/>
                </a:lnTo>
                <a:lnTo>
                  <a:pt x="5942" y="2266"/>
                </a:lnTo>
                <a:lnTo>
                  <a:pt x="5940" y="2270"/>
                </a:lnTo>
                <a:lnTo>
                  <a:pt x="5942" y="2272"/>
                </a:lnTo>
                <a:lnTo>
                  <a:pt x="5944" y="2274"/>
                </a:lnTo>
                <a:lnTo>
                  <a:pt x="5942" y="2278"/>
                </a:lnTo>
                <a:lnTo>
                  <a:pt x="5942" y="2282"/>
                </a:lnTo>
                <a:lnTo>
                  <a:pt x="5942" y="2284"/>
                </a:lnTo>
                <a:lnTo>
                  <a:pt x="5942" y="2290"/>
                </a:lnTo>
                <a:lnTo>
                  <a:pt x="5942" y="2294"/>
                </a:lnTo>
                <a:lnTo>
                  <a:pt x="5940" y="2298"/>
                </a:lnTo>
                <a:lnTo>
                  <a:pt x="5936" y="2304"/>
                </a:lnTo>
                <a:lnTo>
                  <a:pt x="5930" y="2308"/>
                </a:lnTo>
                <a:lnTo>
                  <a:pt x="5916" y="2314"/>
                </a:lnTo>
                <a:lnTo>
                  <a:pt x="5908" y="2316"/>
                </a:lnTo>
                <a:lnTo>
                  <a:pt x="5902" y="2318"/>
                </a:lnTo>
                <a:lnTo>
                  <a:pt x="5896" y="2322"/>
                </a:lnTo>
                <a:lnTo>
                  <a:pt x="5894" y="2326"/>
                </a:lnTo>
                <a:lnTo>
                  <a:pt x="5894" y="2328"/>
                </a:lnTo>
                <a:lnTo>
                  <a:pt x="5896" y="2328"/>
                </a:lnTo>
                <a:lnTo>
                  <a:pt x="5900" y="2330"/>
                </a:lnTo>
                <a:lnTo>
                  <a:pt x="5900" y="2332"/>
                </a:lnTo>
                <a:lnTo>
                  <a:pt x="5898" y="2334"/>
                </a:lnTo>
                <a:lnTo>
                  <a:pt x="5898" y="2338"/>
                </a:lnTo>
                <a:lnTo>
                  <a:pt x="5902" y="2342"/>
                </a:lnTo>
                <a:lnTo>
                  <a:pt x="5908" y="2342"/>
                </a:lnTo>
                <a:lnTo>
                  <a:pt x="5916" y="2338"/>
                </a:lnTo>
                <a:lnTo>
                  <a:pt x="5924" y="2336"/>
                </a:lnTo>
                <a:lnTo>
                  <a:pt x="5930" y="2336"/>
                </a:lnTo>
                <a:lnTo>
                  <a:pt x="5934" y="2338"/>
                </a:lnTo>
                <a:lnTo>
                  <a:pt x="5934" y="2344"/>
                </a:lnTo>
                <a:lnTo>
                  <a:pt x="5934" y="2346"/>
                </a:lnTo>
                <a:lnTo>
                  <a:pt x="5934" y="2348"/>
                </a:lnTo>
                <a:lnTo>
                  <a:pt x="5940" y="2346"/>
                </a:lnTo>
                <a:lnTo>
                  <a:pt x="5944" y="2346"/>
                </a:lnTo>
                <a:lnTo>
                  <a:pt x="5948" y="2346"/>
                </a:lnTo>
                <a:lnTo>
                  <a:pt x="5954" y="2348"/>
                </a:lnTo>
                <a:lnTo>
                  <a:pt x="5960" y="2352"/>
                </a:lnTo>
                <a:lnTo>
                  <a:pt x="5964" y="2356"/>
                </a:lnTo>
                <a:lnTo>
                  <a:pt x="5968" y="2358"/>
                </a:lnTo>
                <a:lnTo>
                  <a:pt x="5972" y="2356"/>
                </a:lnTo>
                <a:lnTo>
                  <a:pt x="5976" y="2354"/>
                </a:lnTo>
                <a:lnTo>
                  <a:pt x="5982" y="2348"/>
                </a:lnTo>
                <a:lnTo>
                  <a:pt x="5986" y="2346"/>
                </a:lnTo>
                <a:lnTo>
                  <a:pt x="5990" y="2346"/>
                </a:lnTo>
                <a:lnTo>
                  <a:pt x="5994" y="2344"/>
                </a:lnTo>
                <a:lnTo>
                  <a:pt x="5998" y="2342"/>
                </a:lnTo>
                <a:lnTo>
                  <a:pt x="6004" y="2338"/>
                </a:lnTo>
                <a:lnTo>
                  <a:pt x="6012" y="2334"/>
                </a:lnTo>
                <a:lnTo>
                  <a:pt x="6006" y="2338"/>
                </a:lnTo>
                <a:lnTo>
                  <a:pt x="6004" y="2344"/>
                </a:lnTo>
                <a:lnTo>
                  <a:pt x="5996" y="2350"/>
                </a:lnTo>
                <a:lnTo>
                  <a:pt x="5990" y="2354"/>
                </a:lnTo>
                <a:lnTo>
                  <a:pt x="5988" y="2362"/>
                </a:lnTo>
                <a:lnTo>
                  <a:pt x="5986" y="2366"/>
                </a:lnTo>
                <a:lnTo>
                  <a:pt x="5978" y="2368"/>
                </a:lnTo>
                <a:lnTo>
                  <a:pt x="5970" y="2368"/>
                </a:lnTo>
                <a:lnTo>
                  <a:pt x="5964" y="2366"/>
                </a:lnTo>
                <a:lnTo>
                  <a:pt x="5958" y="2366"/>
                </a:lnTo>
                <a:lnTo>
                  <a:pt x="5946" y="2364"/>
                </a:lnTo>
                <a:lnTo>
                  <a:pt x="5940" y="2366"/>
                </a:lnTo>
                <a:lnTo>
                  <a:pt x="5936" y="2366"/>
                </a:lnTo>
                <a:lnTo>
                  <a:pt x="5936" y="2368"/>
                </a:lnTo>
                <a:lnTo>
                  <a:pt x="5936" y="2370"/>
                </a:lnTo>
                <a:lnTo>
                  <a:pt x="5936" y="2374"/>
                </a:lnTo>
                <a:lnTo>
                  <a:pt x="5934" y="2376"/>
                </a:lnTo>
                <a:lnTo>
                  <a:pt x="5930" y="2378"/>
                </a:lnTo>
                <a:lnTo>
                  <a:pt x="5926" y="2378"/>
                </a:lnTo>
                <a:lnTo>
                  <a:pt x="5924" y="2380"/>
                </a:lnTo>
                <a:lnTo>
                  <a:pt x="5922" y="2384"/>
                </a:lnTo>
                <a:lnTo>
                  <a:pt x="5922" y="2388"/>
                </a:lnTo>
                <a:lnTo>
                  <a:pt x="5922" y="2390"/>
                </a:lnTo>
                <a:lnTo>
                  <a:pt x="5920" y="2392"/>
                </a:lnTo>
                <a:lnTo>
                  <a:pt x="5916" y="2396"/>
                </a:lnTo>
                <a:lnTo>
                  <a:pt x="5916" y="2398"/>
                </a:lnTo>
                <a:lnTo>
                  <a:pt x="5914" y="2402"/>
                </a:lnTo>
                <a:lnTo>
                  <a:pt x="5910" y="2404"/>
                </a:lnTo>
                <a:lnTo>
                  <a:pt x="5904" y="2410"/>
                </a:lnTo>
                <a:lnTo>
                  <a:pt x="5900" y="2416"/>
                </a:lnTo>
                <a:lnTo>
                  <a:pt x="5894" y="2422"/>
                </a:lnTo>
                <a:lnTo>
                  <a:pt x="5890" y="2424"/>
                </a:lnTo>
                <a:lnTo>
                  <a:pt x="5886" y="2424"/>
                </a:lnTo>
                <a:lnTo>
                  <a:pt x="5882" y="2424"/>
                </a:lnTo>
                <a:lnTo>
                  <a:pt x="5878" y="2426"/>
                </a:lnTo>
                <a:lnTo>
                  <a:pt x="5876" y="2428"/>
                </a:lnTo>
                <a:lnTo>
                  <a:pt x="5876" y="2432"/>
                </a:lnTo>
                <a:lnTo>
                  <a:pt x="5876" y="2436"/>
                </a:lnTo>
                <a:lnTo>
                  <a:pt x="5878" y="2436"/>
                </a:lnTo>
                <a:lnTo>
                  <a:pt x="5882" y="2434"/>
                </a:lnTo>
                <a:lnTo>
                  <a:pt x="5884" y="2434"/>
                </a:lnTo>
                <a:lnTo>
                  <a:pt x="5886" y="2434"/>
                </a:lnTo>
                <a:lnTo>
                  <a:pt x="5890" y="2436"/>
                </a:lnTo>
                <a:lnTo>
                  <a:pt x="5894" y="2440"/>
                </a:lnTo>
                <a:lnTo>
                  <a:pt x="5896" y="2440"/>
                </a:lnTo>
                <a:lnTo>
                  <a:pt x="5898" y="2440"/>
                </a:lnTo>
                <a:lnTo>
                  <a:pt x="5900" y="2438"/>
                </a:lnTo>
                <a:lnTo>
                  <a:pt x="5902" y="2434"/>
                </a:lnTo>
                <a:lnTo>
                  <a:pt x="5902" y="2432"/>
                </a:lnTo>
                <a:lnTo>
                  <a:pt x="5906" y="2430"/>
                </a:lnTo>
                <a:lnTo>
                  <a:pt x="5912" y="2426"/>
                </a:lnTo>
                <a:lnTo>
                  <a:pt x="5914" y="2424"/>
                </a:lnTo>
                <a:lnTo>
                  <a:pt x="5918" y="2420"/>
                </a:lnTo>
                <a:lnTo>
                  <a:pt x="5928" y="2418"/>
                </a:lnTo>
                <a:lnTo>
                  <a:pt x="5936" y="2416"/>
                </a:lnTo>
                <a:lnTo>
                  <a:pt x="5942" y="2418"/>
                </a:lnTo>
                <a:lnTo>
                  <a:pt x="5954" y="2426"/>
                </a:lnTo>
                <a:lnTo>
                  <a:pt x="5958" y="2426"/>
                </a:lnTo>
                <a:lnTo>
                  <a:pt x="5962" y="2424"/>
                </a:lnTo>
                <a:lnTo>
                  <a:pt x="5964" y="2416"/>
                </a:lnTo>
                <a:lnTo>
                  <a:pt x="5966" y="2406"/>
                </a:lnTo>
                <a:lnTo>
                  <a:pt x="5968" y="2402"/>
                </a:lnTo>
                <a:lnTo>
                  <a:pt x="5970" y="2402"/>
                </a:lnTo>
                <a:lnTo>
                  <a:pt x="5972" y="2402"/>
                </a:lnTo>
                <a:lnTo>
                  <a:pt x="5976" y="2402"/>
                </a:lnTo>
                <a:lnTo>
                  <a:pt x="5982" y="2398"/>
                </a:lnTo>
                <a:lnTo>
                  <a:pt x="5986" y="2396"/>
                </a:lnTo>
                <a:lnTo>
                  <a:pt x="5992" y="2396"/>
                </a:lnTo>
                <a:lnTo>
                  <a:pt x="5996" y="2396"/>
                </a:lnTo>
                <a:lnTo>
                  <a:pt x="6000" y="2400"/>
                </a:lnTo>
                <a:lnTo>
                  <a:pt x="6006" y="2406"/>
                </a:lnTo>
                <a:lnTo>
                  <a:pt x="6008" y="2406"/>
                </a:lnTo>
                <a:lnTo>
                  <a:pt x="6010" y="2406"/>
                </a:lnTo>
                <a:lnTo>
                  <a:pt x="6012" y="2404"/>
                </a:lnTo>
                <a:lnTo>
                  <a:pt x="6014" y="2402"/>
                </a:lnTo>
                <a:lnTo>
                  <a:pt x="6020" y="2404"/>
                </a:lnTo>
                <a:lnTo>
                  <a:pt x="6026" y="2404"/>
                </a:lnTo>
                <a:lnTo>
                  <a:pt x="6028" y="2402"/>
                </a:lnTo>
                <a:lnTo>
                  <a:pt x="6030" y="2398"/>
                </a:lnTo>
                <a:lnTo>
                  <a:pt x="6040" y="2396"/>
                </a:lnTo>
                <a:lnTo>
                  <a:pt x="6050" y="2394"/>
                </a:lnTo>
                <a:lnTo>
                  <a:pt x="6052" y="2390"/>
                </a:lnTo>
                <a:lnTo>
                  <a:pt x="6054" y="2388"/>
                </a:lnTo>
                <a:lnTo>
                  <a:pt x="6058" y="2390"/>
                </a:lnTo>
                <a:lnTo>
                  <a:pt x="6064" y="2394"/>
                </a:lnTo>
                <a:lnTo>
                  <a:pt x="6066" y="2392"/>
                </a:lnTo>
                <a:lnTo>
                  <a:pt x="6068" y="2392"/>
                </a:lnTo>
                <a:lnTo>
                  <a:pt x="6070" y="2394"/>
                </a:lnTo>
                <a:lnTo>
                  <a:pt x="6072" y="2394"/>
                </a:lnTo>
                <a:lnTo>
                  <a:pt x="6076" y="2394"/>
                </a:lnTo>
                <a:lnTo>
                  <a:pt x="6084" y="2392"/>
                </a:lnTo>
                <a:lnTo>
                  <a:pt x="6094" y="2390"/>
                </a:lnTo>
                <a:lnTo>
                  <a:pt x="6100" y="2390"/>
                </a:lnTo>
                <a:lnTo>
                  <a:pt x="6106" y="2392"/>
                </a:lnTo>
                <a:lnTo>
                  <a:pt x="6112" y="2394"/>
                </a:lnTo>
                <a:lnTo>
                  <a:pt x="6116" y="2394"/>
                </a:lnTo>
                <a:lnTo>
                  <a:pt x="6124" y="2392"/>
                </a:lnTo>
                <a:lnTo>
                  <a:pt x="6132" y="2388"/>
                </a:lnTo>
                <a:lnTo>
                  <a:pt x="6140" y="2386"/>
                </a:lnTo>
                <a:lnTo>
                  <a:pt x="6144" y="2384"/>
                </a:lnTo>
                <a:lnTo>
                  <a:pt x="6146" y="2382"/>
                </a:lnTo>
                <a:lnTo>
                  <a:pt x="6148" y="2378"/>
                </a:lnTo>
                <a:lnTo>
                  <a:pt x="6154" y="2374"/>
                </a:lnTo>
                <a:lnTo>
                  <a:pt x="6162" y="2370"/>
                </a:lnTo>
                <a:lnTo>
                  <a:pt x="6164" y="2366"/>
                </a:lnTo>
                <a:lnTo>
                  <a:pt x="6164" y="2362"/>
                </a:lnTo>
                <a:lnTo>
                  <a:pt x="6164" y="2358"/>
                </a:lnTo>
                <a:lnTo>
                  <a:pt x="6164" y="2356"/>
                </a:lnTo>
                <a:lnTo>
                  <a:pt x="6164" y="2354"/>
                </a:lnTo>
                <a:lnTo>
                  <a:pt x="6156" y="2356"/>
                </a:lnTo>
                <a:lnTo>
                  <a:pt x="6148" y="2358"/>
                </a:lnTo>
                <a:lnTo>
                  <a:pt x="6140" y="2358"/>
                </a:lnTo>
                <a:lnTo>
                  <a:pt x="6134" y="2356"/>
                </a:lnTo>
                <a:lnTo>
                  <a:pt x="6134" y="2354"/>
                </a:lnTo>
                <a:lnTo>
                  <a:pt x="6130" y="2350"/>
                </a:lnTo>
                <a:lnTo>
                  <a:pt x="6128" y="2350"/>
                </a:lnTo>
                <a:lnTo>
                  <a:pt x="6128" y="2348"/>
                </a:lnTo>
                <a:lnTo>
                  <a:pt x="6132" y="2348"/>
                </a:lnTo>
                <a:lnTo>
                  <a:pt x="6140" y="2346"/>
                </a:lnTo>
                <a:lnTo>
                  <a:pt x="6142" y="2346"/>
                </a:lnTo>
                <a:lnTo>
                  <a:pt x="6144" y="2344"/>
                </a:lnTo>
                <a:lnTo>
                  <a:pt x="6146" y="2338"/>
                </a:lnTo>
                <a:lnTo>
                  <a:pt x="6144" y="2336"/>
                </a:lnTo>
                <a:lnTo>
                  <a:pt x="6142" y="2336"/>
                </a:lnTo>
                <a:lnTo>
                  <a:pt x="6142" y="2334"/>
                </a:lnTo>
                <a:lnTo>
                  <a:pt x="6146" y="2332"/>
                </a:lnTo>
                <a:lnTo>
                  <a:pt x="6148" y="2332"/>
                </a:lnTo>
                <a:lnTo>
                  <a:pt x="6156" y="2332"/>
                </a:lnTo>
                <a:lnTo>
                  <a:pt x="6160" y="2330"/>
                </a:lnTo>
                <a:lnTo>
                  <a:pt x="6162" y="2330"/>
                </a:lnTo>
                <a:lnTo>
                  <a:pt x="6160" y="2328"/>
                </a:lnTo>
                <a:lnTo>
                  <a:pt x="6158" y="2326"/>
                </a:lnTo>
                <a:lnTo>
                  <a:pt x="6160" y="2324"/>
                </a:lnTo>
                <a:lnTo>
                  <a:pt x="6166" y="2318"/>
                </a:lnTo>
                <a:lnTo>
                  <a:pt x="6170" y="2314"/>
                </a:lnTo>
                <a:lnTo>
                  <a:pt x="6174" y="2308"/>
                </a:lnTo>
                <a:lnTo>
                  <a:pt x="6178" y="2300"/>
                </a:lnTo>
                <a:lnTo>
                  <a:pt x="6178" y="2288"/>
                </a:lnTo>
                <a:close/>
                <a:moveTo>
                  <a:pt x="5916" y="2196"/>
                </a:moveTo>
                <a:lnTo>
                  <a:pt x="5916" y="2196"/>
                </a:lnTo>
                <a:lnTo>
                  <a:pt x="5920" y="2196"/>
                </a:lnTo>
                <a:lnTo>
                  <a:pt x="5924" y="2194"/>
                </a:lnTo>
                <a:lnTo>
                  <a:pt x="5930" y="2188"/>
                </a:lnTo>
                <a:lnTo>
                  <a:pt x="5932" y="2180"/>
                </a:lnTo>
                <a:lnTo>
                  <a:pt x="5932" y="2176"/>
                </a:lnTo>
                <a:lnTo>
                  <a:pt x="5928" y="2172"/>
                </a:lnTo>
                <a:lnTo>
                  <a:pt x="5924" y="2176"/>
                </a:lnTo>
                <a:lnTo>
                  <a:pt x="5918" y="2182"/>
                </a:lnTo>
                <a:lnTo>
                  <a:pt x="5914" y="2190"/>
                </a:lnTo>
                <a:lnTo>
                  <a:pt x="5914" y="2194"/>
                </a:lnTo>
                <a:lnTo>
                  <a:pt x="5916" y="2196"/>
                </a:lnTo>
                <a:close/>
                <a:moveTo>
                  <a:pt x="5922" y="2238"/>
                </a:moveTo>
                <a:lnTo>
                  <a:pt x="5922" y="2238"/>
                </a:lnTo>
                <a:lnTo>
                  <a:pt x="5922" y="2240"/>
                </a:lnTo>
                <a:lnTo>
                  <a:pt x="5922" y="2242"/>
                </a:lnTo>
                <a:lnTo>
                  <a:pt x="5924" y="2246"/>
                </a:lnTo>
                <a:lnTo>
                  <a:pt x="5930" y="2248"/>
                </a:lnTo>
                <a:lnTo>
                  <a:pt x="5934" y="2246"/>
                </a:lnTo>
                <a:lnTo>
                  <a:pt x="5936" y="2244"/>
                </a:lnTo>
                <a:lnTo>
                  <a:pt x="5938" y="2240"/>
                </a:lnTo>
                <a:lnTo>
                  <a:pt x="5938" y="2238"/>
                </a:lnTo>
                <a:lnTo>
                  <a:pt x="5936" y="2234"/>
                </a:lnTo>
                <a:lnTo>
                  <a:pt x="5934" y="2234"/>
                </a:lnTo>
                <a:lnTo>
                  <a:pt x="5932" y="2232"/>
                </a:lnTo>
                <a:lnTo>
                  <a:pt x="5928" y="2232"/>
                </a:lnTo>
                <a:lnTo>
                  <a:pt x="5926" y="2234"/>
                </a:lnTo>
                <a:lnTo>
                  <a:pt x="5922" y="2238"/>
                </a:lnTo>
                <a:close/>
                <a:moveTo>
                  <a:pt x="5892" y="2096"/>
                </a:moveTo>
                <a:lnTo>
                  <a:pt x="5892" y="2096"/>
                </a:lnTo>
                <a:lnTo>
                  <a:pt x="5890" y="2100"/>
                </a:lnTo>
                <a:lnTo>
                  <a:pt x="5890" y="2106"/>
                </a:lnTo>
                <a:lnTo>
                  <a:pt x="5894" y="2108"/>
                </a:lnTo>
                <a:lnTo>
                  <a:pt x="5900" y="2110"/>
                </a:lnTo>
                <a:lnTo>
                  <a:pt x="5902" y="2108"/>
                </a:lnTo>
                <a:lnTo>
                  <a:pt x="5902" y="2106"/>
                </a:lnTo>
                <a:lnTo>
                  <a:pt x="5900" y="2100"/>
                </a:lnTo>
                <a:lnTo>
                  <a:pt x="5896" y="2094"/>
                </a:lnTo>
                <a:lnTo>
                  <a:pt x="5894" y="2094"/>
                </a:lnTo>
                <a:lnTo>
                  <a:pt x="5892" y="2096"/>
                </a:lnTo>
                <a:close/>
                <a:moveTo>
                  <a:pt x="5832" y="1938"/>
                </a:moveTo>
                <a:lnTo>
                  <a:pt x="5832" y="1938"/>
                </a:lnTo>
                <a:lnTo>
                  <a:pt x="5830" y="1938"/>
                </a:lnTo>
                <a:lnTo>
                  <a:pt x="5828" y="1936"/>
                </a:lnTo>
                <a:lnTo>
                  <a:pt x="5826" y="1934"/>
                </a:lnTo>
                <a:lnTo>
                  <a:pt x="5824" y="1934"/>
                </a:lnTo>
                <a:lnTo>
                  <a:pt x="5820" y="1940"/>
                </a:lnTo>
                <a:lnTo>
                  <a:pt x="5820" y="1942"/>
                </a:lnTo>
                <a:lnTo>
                  <a:pt x="5822" y="1946"/>
                </a:lnTo>
                <a:lnTo>
                  <a:pt x="5824" y="1946"/>
                </a:lnTo>
                <a:lnTo>
                  <a:pt x="5824" y="1948"/>
                </a:lnTo>
                <a:lnTo>
                  <a:pt x="5822" y="1950"/>
                </a:lnTo>
                <a:lnTo>
                  <a:pt x="5828" y="1952"/>
                </a:lnTo>
                <a:lnTo>
                  <a:pt x="5830" y="1954"/>
                </a:lnTo>
                <a:lnTo>
                  <a:pt x="5826" y="1956"/>
                </a:lnTo>
                <a:lnTo>
                  <a:pt x="5822" y="1958"/>
                </a:lnTo>
                <a:lnTo>
                  <a:pt x="5820" y="1960"/>
                </a:lnTo>
                <a:lnTo>
                  <a:pt x="5822" y="1964"/>
                </a:lnTo>
                <a:lnTo>
                  <a:pt x="5824" y="1966"/>
                </a:lnTo>
                <a:lnTo>
                  <a:pt x="5826" y="1964"/>
                </a:lnTo>
                <a:lnTo>
                  <a:pt x="5828" y="1962"/>
                </a:lnTo>
                <a:lnTo>
                  <a:pt x="5832" y="1960"/>
                </a:lnTo>
                <a:lnTo>
                  <a:pt x="5834" y="1960"/>
                </a:lnTo>
                <a:lnTo>
                  <a:pt x="5834" y="1958"/>
                </a:lnTo>
                <a:lnTo>
                  <a:pt x="5836" y="1956"/>
                </a:lnTo>
                <a:lnTo>
                  <a:pt x="5838" y="1954"/>
                </a:lnTo>
                <a:lnTo>
                  <a:pt x="5840" y="1952"/>
                </a:lnTo>
                <a:lnTo>
                  <a:pt x="5844" y="1952"/>
                </a:lnTo>
                <a:lnTo>
                  <a:pt x="5846" y="1952"/>
                </a:lnTo>
                <a:lnTo>
                  <a:pt x="5846" y="1950"/>
                </a:lnTo>
                <a:lnTo>
                  <a:pt x="5848" y="1948"/>
                </a:lnTo>
                <a:lnTo>
                  <a:pt x="5850" y="1946"/>
                </a:lnTo>
                <a:lnTo>
                  <a:pt x="5850" y="1944"/>
                </a:lnTo>
                <a:lnTo>
                  <a:pt x="5848" y="1942"/>
                </a:lnTo>
                <a:lnTo>
                  <a:pt x="5848" y="1940"/>
                </a:lnTo>
                <a:lnTo>
                  <a:pt x="5850" y="1940"/>
                </a:lnTo>
                <a:lnTo>
                  <a:pt x="5850" y="1936"/>
                </a:lnTo>
                <a:lnTo>
                  <a:pt x="5852" y="1936"/>
                </a:lnTo>
                <a:lnTo>
                  <a:pt x="5854" y="1936"/>
                </a:lnTo>
                <a:lnTo>
                  <a:pt x="5860" y="1934"/>
                </a:lnTo>
                <a:lnTo>
                  <a:pt x="5860" y="1932"/>
                </a:lnTo>
                <a:lnTo>
                  <a:pt x="5856" y="1932"/>
                </a:lnTo>
                <a:lnTo>
                  <a:pt x="5854" y="1932"/>
                </a:lnTo>
                <a:lnTo>
                  <a:pt x="5852" y="1932"/>
                </a:lnTo>
                <a:lnTo>
                  <a:pt x="5854" y="1930"/>
                </a:lnTo>
                <a:lnTo>
                  <a:pt x="5856" y="1928"/>
                </a:lnTo>
                <a:lnTo>
                  <a:pt x="5858" y="1922"/>
                </a:lnTo>
                <a:lnTo>
                  <a:pt x="5858" y="1918"/>
                </a:lnTo>
                <a:lnTo>
                  <a:pt x="5858" y="1916"/>
                </a:lnTo>
                <a:lnTo>
                  <a:pt x="5854" y="1916"/>
                </a:lnTo>
                <a:lnTo>
                  <a:pt x="5850" y="1918"/>
                </a:lnTo>
                <a:lnTo>
                  <a:pt x="5842" y="1922"/>
                </a:lnTo>
                <a:lnTo>
                  <a:pt x="5834" y="1926"/>
                </a:lnTo>
                <a:lnTo>
                  <a:pt x="5832" y="1928"/>
                </a:lnTo>
                <a:lnTo>
                  <a:pt x="5834" y="1932"/>
                </a:lnTo>
                <a:lnTo>
                  <a:pt x="5834" y="1934"/>
                </a:lnTo>
                <a:lnTo>
                  <a:pt x="5832" y="1938"/>
                </a:lnTo>
                <a:close/>
                <a:moveTo>
                  <a:pt x="5822" y="1974"/>
                </a:moveTo>
                <a:lnTo>
                  <a:pt x="5822" y="1974"/>
                </a:lnTo>
                <a:lnTo>
                  <a:pt x="5824" y="1970"/>
                </a:lnTo>
                <a:lnTo>
                  <a:pt x="5822" y="1968"/>
                </a:lnTo>
                <a:lnTo>
                  <a:pt x="5820" y="1968"/>
                </a:lnTo>
                <a:lnTo>
                  <a:pt x="5818" y="1968"/>
                </a:lnTo>
                <a:lnTo>
                  <a:pt x="5812" y="1968"/>
                </a:lnTo>
                <a:lnTo>
                  <a:pt x="5810" y="1970"/>
                </a:lnTo>
                <a:lnTo>
                  <a:pt x="5806" y="1972"/>
                </a:lnTo>
                <a:lnTo>
                  <a:pt x="5804" y="1972"/>
                </a:lnTo>
                <a:lnTo>
                  <a:pt x="5806" y="1974"/>
                </a:lnTo>
                <a:lnTo>
                  <a:pt x="5812" y="1976"/>
                </a:lnTo>
                <a:lnTo>
                  <a:pt x="5818" y="1978"/>
                </a:lnTo>
                <a:lnTo>
                  <a:pt x="5820" y="1976"/>
                </a:lnTo>
                <a:lnTo>
                  <a:pt x="5822" y="1974"/>
                </a:lnTo>
                <a:close/>
                <a:moveTo>
                  <a:pt x="5864" y="2010"/>
                </a:moveTo>
                <a:lnTo>
                  <a:pt x="5864" y="2010"/>
                </a:lnTo>
                <a:lnTo>
                  <a:pt x="5868" y="2010"/>
                </a:lnTo>
                <a:lnTo>
                  <a:pt x="5872" y="2006"/>
                </a:lnTo>
                <a:lnTo>
                  <a:pt x="5878" y="1996"/>
                </a:lnTo>
                <a:lnTo>
                  <a:pt x="5876" y="1994"/>
                </a:lnTo>
                <a:lnTo>
                  <a:pt x="5874" y="1994"/>
                </a:lnTo>
                <a:lnTo>
                  <a:pt x="5868" y="1994"/>
                </a:lnTo>
                <a:lnTo>
                  <a:pt x="5864" y="1994"/>
                </a:lnTo>
                <a:lnTo>
                  <a:pt x="5862" y="1992"/>
                </a:lnTo>
                <a:lnTo>
                  <a:pt x="5860" y="1988"/>
                </a:lnTo>
                <a:lnTo>
                  <a:pt x="5858" y="1980"/>
                </a:lnTo>
                <a:lnTo>
                  <a:pt x="5856" y="1972"/>
                </a:lnTo>
                <a:lnTo>
                  <a:pt x="5856" y="1968"/>
                </a:lnTo>
                <a:lnTo>
                  <a:pt x="5854" y="1968"/>
                </a:lnTo>
                <a:lnTo>
                  <a:pt x="5852" y="1968"/>
                </a:lnTo>
                <a:lnTo>
                  <a:pt x="5850" y="1968"/>
                </a:lnTo>
                <a:lnTo>
                  <a:pt x="5850" y="1974"/>
                </a:lnTo>
                <a:lnTo>
                  <a:pt x="5850" y="1978"/>
                </a:lnTo>
                <a:lnTo>
                  <a:pt x="5850" y="1982"/>
                </a:lnTo>
                <a:lnTo>
                  <a:pt x="5848" y="1982"/>
                </a:lnTo>
                <a:lnTo>
                  <a:pt x="5844" y="1978"/>
                </a:lnTo>
                <a:lnTo>
                  <a:pt x="5842" y="1974"/>
                </a:lnTo>
                <a:lnTo>
                  <a:pt x="5840" y="1974"/>
                </a:lnTo>
                <a:lnTo>
                  <a:pt x="5838" y="1976"/>
                </a:lnTo>
                <a:lnTo>
                  <a:pt x="5840" y="1978"/>
                </a:lnTo>
                <a:lnTo>
                  <a:pt x="5840" y="1982"/>
                </a:lnTo>
                <a:lnTo>
                  <a:pt x="5838" y="1984"/>
                </a:lnTo>
                <a:lnTo>
                  <a:pt x="5836" y="1984"/>
                </a:lnTo>
                <a:lnTo>
                  <a:pt x="5834" y="1986"/>
                </a:lnTo>
                <a:lnTo>
                  <a:pt x="5838" y="1990"/>
                </a:lnTo>
                <a:lnTo>
                  <a:pt x="5840" y="1990"/>
                </a:lnTo>
                <a:lnTo>
                  <a:pt x="5842" y="1988"/>
                </a:lnTo>
                <a:lnTo>
                  <a:pt x="5846" y="1990"/>
                </a:lnTo>
                <a:lnTo>
                  <a:pt x="5848" y="1992"/>
                </a:lnTo>
                <a:lnTo>
                  <a:pt x="5846" y="1992"/>
                </a:lnTo>
                <a:lnTo>
                  <a:pt x="5846" y="1994"/>
                </a:lnTo>
                <a:lnTo>
                  <a:pt x="5850" y="1998"/>
                </a:lnTo>
                <a:lnTo>
                  <a:pt x="5852" y="2002"/>
                </a:lnTo>
                <a:lnTo>
                  <a:pt x="5856" y="2002"/>
                </a:lnTo>
                <a:lnTo>
                  <a:pt x="5858" y="2000"/>
                </a:lnTo>
                <a:lnTo>
                  <a:pt x="5864" y="2000"/>
                </a:lnTo>
                <a:lnTo>
                  <a:pt x="5866" y="2000"/>
                </a:lnTo>
                <a:lnTo>
                  <a:pt x="5866" y="2002"/>
                </a:lnTo>
                <a:lnTo>
                  <a:pt x="5866" y="2004"/>
                </a:lnTo>
                <a:lnTo>
                  <a:pt x="5864" y="2008"/>
                </a:lnTo>
                <a:lnTo>
                  <a:pt x="5864" y="2010"/>
                </a:lnTo>
                <a:close/>
                <a:moveTo>
                  <a:pt x="5868" y="2042"/>
                </a:moveTo>
                <a:lnTo>
                  <a:pt x="5868" y="2042"/>
                </a:lnTo>
                <a:lnTo>
                  <a:pt x="5862" y="2040"/>
                </a:lnTo>
                <a:lnTo>
                  <a:pt x="5860" y="2036"/>
                </a:lnTo>
                <a:lnTo>
                  <a:pt x="5858" y="2034"/>
                </a:lnTo>
                <a:lnTo>
                  <a:pt x="5854" y="2036"/>
                </a:lnTo>
                <a:lnTo>
                  <a:pt x="5852" y="2040"/>
                </a:lnTo>
                <a:lnTo>
                  <a:pt x="5852" y="2042"/>
                </a:lnTo>
                <a:lnTo>
                  <a:pt x="5858" y="2046"/>
                </a:lnTo>
                <a:lnTo>
                  <a:pt x="5860" y="2046"/>
                </a:lnTo>
                <a:lnTo>
                  <a:pt x="5860" y="2048"/>
                </a:lnTo>
                <a:lnTo>
                  <a:pt x="5858" y="2050"/>
                </a:lnTo>
                <a:lnTo>
                  <a:pt x="5858" y="2052"/>
                </a:lnTo>
                <a:lnTo>
                  <a:pt x="5856" y="2054"/>
                </a:lnTo>
                <a:lnTo>
                  <a:pt x="5854" y="2054"/>
                </a:lnTo>
                <a:lnTo>
                  <a:pt x="5852" y="2054"/>
                </a:lnTo>
                <a:lnTo>
                  <a:pt x="5850" y="2058"/>
                </a:lnTo>
                <a:lnTo>
                  <a:pt x="5852" y="2058"/>
                </a:lnTo>
                <a:lnTo>
                  <a:pt x="5852" y="2060"/>
                </a:lnTo>
                <a:lnTo>
                  <a:pt x="5858" y="2058"/>
                </a:lnTo>
                <a:lnTo>
                  <a:pt x="5874" y="2054"/>
                </a:lnTo>
                <a:lnTo>
                  <a:pt x="5878" y="2052"/>
                </a:lnTo>
                <a:lnTo>
                  <a:pt x="5878" y="2048"/>
                </a:lnTo>
                <a:lnTo>
                  <a:pt x="5874" y="2044"/>
                </a:lnTo>
                <a:lnTo>
                  <a:pt x="5868" y="2042"/>
                </a:lnTo>
                <a:close/>
                <a:moveTo>
                  <a:pt x="5852" y="2100"/>
                </a:moveTo>
                <a:lnTo>
                  <a:pt x="5852" y="2100"/>
                </a:lnTo>
                <a:lnTo>
                  <a:pt x="5854" y="2102"/>
                </a:lnTo>
                <a:lnTo>
                  <a:pt x="5860" y="2096"/>
                </a:lnTo>
                <a:lnTo>
                  <a:pt x="5864" y="2094"/>
                </a:lnTo>
                <a:lnTo>
                  <a:pt x="5862" y="2090"/>
                </a:lnTo>
                <a:lnTo>
                  <a:pt x="5862" y="2086"/>
                </a:lnTo>
                <a:lnTo>
                  <a:pt x="5860" y="2080"/>
                </a:lnTo>
                <a:lnTo>
                  <a:pt x="5858" y="2078"/>
                </a:lnTo>
                <a:lnTo>
                  <a:pt x="5856" y="2080"/>
                </a:lnTo>
                <a:lnTo>
                  <a:pt x="5854" y="2084"/>
                </a:lnTo>
                <a:lnTo>
                  <a:pt x="5852" y="2084"/>
                </a:lnTo>
                <a:lnTo>
                  <a:pt x="5852" y="2082"/>
                </a:lnTo>
                <a:lnTo>
                  <a:pt x="5850" y="2082"/>
                </a:lnTo>
                <a:lnTo>
                  <a:pt x="5846" y="2086"/>
                </a:lnTo>
                <a:lnTo>
                  <a:pt x="5842" y="2090"/>
                </a:lnTo>
                <a:lnTo>
                  <a:pt x="5842" y="2092"/>
                </a:lnTo>
                <a:lnTo>
                  <a:pt x="5844" y="2094"/>
                </a:lnTo>
                <a:lnTo>
                  <a:pt x="5848" y="2094"/>
                </a:lnTo>
                <a:lnTo>
                  <a:pt x="5850" y="2092"/>
                </a:lnTo>
                <a:lnTo>
                  <a:pt x="5852" y="2090"/>
                </a:lnTo>
                <a:lnTo>
                  <a:pt x="5854" y="2092"/>
                </a:lnTo>
                <a:lnTo>
                  <a:pt x="5854" y="2096"/>
                </a:lnTo>
                <a:lnTo>
                  <a:pt x="5852" y="2098"/>
                </a:lnTo>
                <a:lnTo>
                  <a:pt x="5852" y="2100"/>
                </a:lnTo>
                <a:close/>
                <a:moveTo>
                  <a:pt x="5974" y="1886"/>
                </a:moveTo>
                <a:lnTo>
                  <a:pt x="5974" y="1886"/>
                </a:lnTo>
                <a:lnTo>
                  <a:pt x="5978" y="1888"/>
                </a:lnTo>
                <a:lnTo>
                  <a:pt x="5982" y="1888"/>
                </a:lnTo>
                <a:lnTo>
                  <a:pt x="5986" y="1888"/>
                </a:lnTo>
                <a:lnTo>
                  <a:pt x="5988" y="1890"/>
                </a:lnTo>
                <a:lnTo>
                  <a:pt x="5992" y="1892"/>
                </a:lnTo>
                <a:lnTo>
                  <a:pt x="5994" y="1890"/>
                </a:lnTo>
                <a:lnTo>
                  <a:pt x="5996" y="1888"/>
                </a:lnTo>
                <a:lnTo>
                  <a:pt x="5996" y="1886"/>
                </a:lnTo>
                <a:lnTo>
                  <a:pt x="5994" y="1886"/>
                </a:lnTo>
                <a:lnTo>
                  <a:pt x="5994" y="1888"/>
                </a:lnTo>
                <a:lnTo>
                  <a:pt x="5992" y="1886"/>
                </a:lnTo>
                <a:lnTo>
                  <a:pt x="5990" y="1884"/>
                </a:lnTo>
                <a:lnTo>
                  <a:pt x="5986" y="1884"/>
                </a:lnTo>
                <a:lnTo>
                  <a:pt x="5984" y="1884"/>
                </a:lnTo>
                <a:lnTo>
                  <a:pt x="5984" y="1882"/>
                </a:lnTo>
                <a:lnTo>
                  <a:pt x="5986" y="1878"/>
                </a:lnTo>
                <a:lnTo>
                  <a:pt x="5986" y="1876"/>
                </a:lnTo>
                <a:lnTo>
                  <a:pt x="5980" y="1874"/>
                </a:lnTo>
                <a:lnTo>
                  <a:pt x="5976" y="1874"/>
                </a:lnTo>
                <a:lnTo>
                  <a:pt x="5974" y="1878"/>
                </a:lnTo>
                <a:lnTo>
                  <a:pt x="5974" y="1882"/>
                </a:lnTo>
                <a:lnTo>
                  <a:pt x="5974" y="1886"/>
                </a:lnTo>
                <a:close/>
                <a:moveTo>
                  <a:pt x="11016" y="3794"/>
                </a:moveTo>
                <a:lnTo>
                  <a:pt x="11016" y="3794"/>
                </a:lnTo>
                <a:lnTo>
                  <a:pt x="11010" y="3790"/>
                </a:lnTo>
                <a:lnTo>
                  <a:pt x="11006" y="3788"/>
                </a:lnTo>
                <a:lnTo>
                  <a:pt x="11004" y="3788"/>
                </a:lnTo>
                <a:lnTo>
                  <a:pt x="11002" y="3790"/>
                </a:lnTo>
                <a:lnTo>
                  <a:pt x="10998" y="3794"/>
                </a:lnTo>
                <a:lnTo>
                  <a:pt x="10994" y="3798"/>
                </a:lnTo>
                <a:lnTo>
                  <a:pt x="10988" y="3800"/>
                </a:lnTo>
                <a:lnTo>
                  <a:pt x="10980" y="3808"/>
                </a:lnTo>
                <a:lnTo>
                  <a:pt x="10960" y="3844"/>
                </a:lnTo>
                <a:lnTo>
                  <a:pt x="10952" y="3862"/>
                </a:lnTo>
                <a:lnTo>
                  <a:pt x="10948" y="3876"/>
                </a:lnTo>
                <a:lnTo>
                  <a:pt x="10948" y="3892"/>
                </a:lnTo>
                <a:lnTo>
                  <a:pt x="10950" y="3910"/>
                </a:lnTo>
                <a:lnTo>
                  <a:pt x="10954" y="3924"/>
                </a:lnTo>
                <a:lnTo>
                  <a:pt x="10958" y="3930"/>
                </a:lnTo>
                <a:lnTo>
                  <a:pt x="10962" y="3934"/>
                </a:lnTo>
                <a:lnTo>
                  <a:pt x="10966" y="3940"/>
                </a:lnTo>
                <a:lnTo>
                  <a:pt x="10970" y="3952"/>
                </a:lnTo>
                <a:lnTo>
                  <a:pt x="10974" y="3960"/>
                </a:lnTo>
                <a:lnTo>
                  <a:pt x="10976" y="3962"/>
                </a:lnTo>
                <a:lnTo>
                  <a:pt x="10978" y="3960"/>
                </a:lnTo>
                <a:lnTo>
                  <a:pt x="10978" y="3956"/>
                </a:lnTo>
                <a:lnTo>
                  <a:pt x="10980" y="3946"/>
                </a:lnTo>
                <a:lnTo>
                  <a:pt x="10980" y="3936"/>
                </a:lnTo>
                <a:lnTo>
                  <a:pt x="10982" y="3930"/>
                </a:lnTo>
                <a:lnTo>
                  <a:pt x="10984" y="3926"/>
                </a:lnTo>
                <a:lnTo>
                  <a:pt x="10988" y="3922"/>
                </a:lnTo>
                <a:lnTo>
                  <a:pt x="10990" y="3918"/>
                </a:lnTo>
                <a:lnTo>
                  <a:pt x="10994" y="3912"/>
                </a:lnTo>
                <a:lnTo>
                  <a:pt x="10998" y="3902"/>
                </a:lnTo>
                <a:lnTo>
                  <a:pt x="11002" y="3888"/>
                </a:lnTo>
                <a:lnTo>
                  <a:pt x="11008" y="3862"/>
                </a:lnTo>
                <a:lnTo>
                  <a:pt x="11014" y="3844"/>
                </a:lnTo>
                <a:lnTo>
                  <a:pt x="11018" y="3832"/>
                </a:lnTo>
                <a:lnTo>
                  <a:pt x="11018" y="3826"/>
                </a:lnTo>
                <a:lnTo>
                  <a:pt x="11018" y="3822"/>
                </a:lnTo>
                <a:lnTo>
                  <a:pt x="11016" y="3818"/>
                </a:lnTo>
                <a:lnTo>
                  <a:pt x="11016" y="3814"/>
                </a:lnTo>
                <a:lnTo>
                  <a:pt x="11020" y="3808"/>
                </a:lnTo>
                <a:lnTo>
                  <a:pt x="11020" y="3806"/>
                </a:lnTo>
                <a:lnTo>
                  <a:pt x="11020" y="3804"/>
                </a:lnTo>
                <a:lnTo>
                  <a:pt x="11020" y="3800"/>
                </a:lnTo>
                <a:lnTo>
                  <a:pt x="11016" y="3794"/>
                </a:lnTo>
                <a:close/>
                <a:moveTo>
                  <a:pt x="10494" y="4138"/>
                </a:moveTo>
                <a:lnTo>
                  <a:pt x="10494" y="4138"/>
                </a:lnTo>
                <a:lnTo>
                  <a:pt x="10504" y="4142"/>
                </a:lnTo>
                <a:lnTo>
                  <a:pt x="10510" y="4142"/>
                </a:lnTo>
                <a:lnTo>
                  <a:pt x="10512" y="4142"/>
                </a:lnTo>
                <a:lnTo>
                  <a:pt x="10514" y="4144"/>
                </a:lnTo>
                <a:lnTo>
                  <a:pt x="10518" y="4148"/>
                </a:lnTo>
                <a:lnTo>
                  <a:pt x="10522" y="4148"/>
                </a:lnTo>
                <a:lnTo>
                  <a:pt x="10526" y="4148"/>
                </a:lnTo>
                <a:lnTo>
                  <a:pt x="10528" y="4142"/>
                </a:lnTo>
                <a:lnTo>
                  <a:pt x="10528" y="4140"/>
                </a:lnTo>
                <a:lnTo>
                  <a:pt x="10530" y="4138"/>
                </a:lnTo>
                <a:lnTo>
                  <a:pt x="10534" y="4138"/>
                </a:lnTo>
                <a:lnTo>
                  <a:pt x="10540" y="4138"/>
                </a:lnTo>
                <a:lnTo>
                  <a:pt x="10542" y="4136"/>
                </a:lnTo>
                <a:lnTo>
                  <a:pt x="10542" y="4132"/>
                </a:lnTo>
                <a:lnTo>
                  <a:pt x="10544" y="4130"/>
                </a:lnTo>
                <a:lnTo>
                  <a:pt x="10546" y="4128"/>
                </a:lnTo>
                <a:lnTo>
                  <a:pt x="10552" y="4124"/>
                </a:lnTo>
                <a:lnTo>
                  <a:pt x="10556" y="4124"/>
                </a:lnTo>
                <a:lnTo>
                  <a:pt x="10558" y="4120"/>
                </a:lnTo>
                <a:lnTo>
                  <a:pt x="10560" y="4116"/>
                </a:lnTo>
                <a:lnTo>
                  <a:pt x="10560" y="4110"/>
                </a:lnTo>
                <a:lnTo>
                  <a:pt x="10562" y="4100"/>
                </a:lnTo>
                <a:lnTo>
                  <a:pt x="10568" y="4090"/>
                </a:lnTo>
                <a:lnTo>
                  <a:pt x="10574" y="4082"/>
                </a:lnTo>
                <a:lnTo>
                  <a:pt x="10578" y="4078"/>
                </a:lnTo>
                <a:lnTo>
                  <a:pt x="10580" y="4074"/>
                </a:lnTo>
                <a:lnTo>
                  <a:pt x="10580" y="4068"/>
                </a:lnTo>
                <a:lnTo>
                  <a:pt x="10578" y="4060"/>
                </a:lnTo>
                <a:lnTo>
                  <a:pt x="10574" y="4058"/>
                </a:lnTo>
                <a:lnTo>
                  <a:pt x="10570" y="4056"/>
                </a:lnTo>
                <a:lnTo>
                  <a:pt x="10568" y="4052"/>
                </a:lnTo>
                <a:lnTo>
                  <a:pt x="10566" y="4052"/>
                </a:lnTo>
                <a:lnTo>
                  <a:pt x="10562" y="4054"/>
                </a:lnTo>
                <a:lnTo>
                  <a:pt x="10558" y="4056"/>
                </a:lnTo>
                <a:lnTo>
                  <a:pt x="10554" y="4056"/>
                </a:lnTo>
                <a:lnTo>
                  <a:pt x="10548" y="4056"/>
                </a:lnTo>
                <a:lnTo>
                  <a:pt x="10542" y="4058"/>
                </a:lnTo>
                <a:lnTo>
                  <a:pt x="10540" y="4060"/>
                </a:lnTo>
                <a:lnTo>
                  <a:pt x="10536" y="4060"/>
                </a:lnTo>
                <a:lnTo>
                  <a:pt x="10530" y="4058"/>
                </a:lnTo>
                <a:lnTo>
                  <a:pt x="10526" y="4058"/>
                </a:lnTo>
                <a:lnTo>
                  <a:pt x="10522" y="4058"/>
                </a:lnTo>
                <a:lnTo>
                  <a:pt x="10520" y="4060"/>
                </a:lnTo>
                <a:lnTo>
                  <a:pt x="10518" y="4064"/>
                </a:lnTo>
                <a:lnTo>
                  <a:pt x="10514" y="4062"/>
                </a:lnTo>
                <a:lnTo>
                  <a:pt x="10512" y="4062"/>
                </a:lnTo>
                <a:lnTo>
                  <a:pt x="10510" y="4062"/>
                </a:lnTo>
                <a:lnTo>
                  <a:pt x="10508" y="4064"/>
                </a:lnTo>
                <a:lnTo>
                  <a:pt x="10504" y="4068"/>
                </a:lnTo>
                <a:lnTo>
                  <a:pt x="10504" y="4070"/>
                </a:lnTo>
                <a:lnTo>
                  <a:pt x="10502" y="4074"/>
                </a:lnTo>
                <a:lnTo>
                  <a:pt x="10496" y="4082"/>
                </a:lnTo>
                <a:lnTo>
                  <a:pt x="10492" y="4084"/>
                </a:lnTo>
                <a:lnTo>
                  <a:pt x="10488" y="4088"/>
                </a:lnTo>
                <a:lnTo>
                  <a:pt x="10484" y="4096"/>
                </a:lnTo>
                <a:lnTo>
                  <a:pt x="10484" y="4108"/>
                </a:lnTo>
                <a:lnTo>
                  <a:pt x="10484" y="4118"/>
                </a:lnTo>
                <a:lnTo>
                  <a:pt x="10486" y="4126"/>
                </a:lnTo>
                <a:lnTo>
                  <a:pt x="10488" y="4132"/>
                </a:lnTo>
                <a:lnTo>
                  <a:pt x="10494" y="4138"/>
                </a:lnTo>
                <a:close/>
                <a:moveTo>
                  <a:pt x="10696" y="3976"/>
                </a:moveTo>
                <a:lnTo>
                  <a:pt x="10696" y="3976"/>
                </a:lnTo>
                <a:lnTo>
                  <a:pt x="10698" y="3978"/>
                </a:lnTo>
                <a:lnTo>
                  <a:pt x="10702" y="3978"/>
                </a:lnTo>
                <a:lnTo>
                  <a:pt x="10706" y="3976"/>
                </a:lnTo>
                <a:lnTo>
                  <a:pt x="10708" y="3974"/>
                </a:lnTo>
                <a:lnTo>
                  <a:pt x="10708" y="3968"/>
                </a:lnTo>
                <a:lnTo>
                  <a:pt x="10706" y="3962"/>
                </a:lnTo>
                <a:lnTo>
                  <a:pt x="10708" y="3958"/>
                </a:lnTo>
                <a:lnTo>
                  <a:pt x="10708" y="3954"/>
                </a:lnTo>
                <a:lnTo>
                  <a:pt x="10708" y="3952"/>
                </a:lnTo>
                <a:lnTo>
                  <a:pt x="10706" y="3950"/>
                </a:lnTo>
                <a:lnTo>
                  <a:pt x="10702" y="3952"/>
                </a:lnTo>
                <a:lnTo>
                  <a:pt x="10702" y="3950"/>
                </a:lnTo>
                <a:lnTo>
                  <a:pt x="10702" y="3948"/>
                </a:lnTo>
                <a:lnTo>
                  <a:pt x="10700" y="3948"/>
                </a:lnTo>
                <a:lnTo>
                  <a:pt x="10698" y="3948"/>
                </a:lnTo>
                <a:lnTo>
                  <a:pt x="10698" y="3952"/>
                </a:lnTo>
                <a:lnTo>
                  <a:pt x="10696" y="3954"/>
                </a:lnTo>
                <a:lnTo>
                  <a:pt x="10694" y="3958"/>
                </a:lnTo>
                <a:lnTo>
                  <a:pt x="10690" y="3960"/>
                </a:lnTo>
                <a:lnTo>
                  <a:pt x="10690" y="3966"/>
                </a:lnTo>
                <a:lnTo>
                  <a:pt x="10690" y="3974"/>
                </a:lnTo>
                <a:lnTo>
                  <a:pt x="10692" y="3974"/>
                </a:lnTo>
                <a:lnTo>
                  <a:pt x="10696" y="3976"/>
                </a:lnTo>
                <a:close/>
              </a:path>
            </a:pathLst>
          </a:custGeom>
          <a:solidFill>
            <a:schemeClr val="tx1">
              <a:lumMod val="85000"/>
              <a:lumOff val="15000"/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lIns="234461" tIns="117231" rIns="234461" bIns="117231"/>
          <a:lstStyle/>
          <a:p>
            <a:pPr algn="l" defTabSz="2344608" fontAlgn="auto">
              <a:spcBef>
                <a:spcPts val="0"/>
              </a:spcBef>
              <a:spcAft>
                <a:spcPts val="0"/>
              </a:spcAft>
            </a:pPr>
            <a:endParaRPr lang="nb-NO" sz="4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endParaRPr>
          </a:p>
        </p:txBody>
      </p:sp>
      <p:sp>
        <p:nvSpPr>
          <p:cNvPr id="8" name="TextBox 54"/>
          <p:cNvSpPr txBox="1">
            <a:spLocks noChangeArrowheads="1"/>
          </p:cNvSpPr>
          <p:nvPr/>
        </p:nvSpPr>
        <p:spPr bwMode="black">
          <a:xfrm>
            <a:off x="3713980" y="824193"/>
            <a:ext cx="19414067" cy="1144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234461" tIns="117231" rIns="234461" bIns="117231">
            <a:spAutoFit/>
          </a:bodyPr>
          <a:lstStyle/>
          <a:p>
            <a:pPr algn="l" defTabSz="2344608"/>
            <a:r>
              <a:rPr lang="nb-NO" sz="59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+mn-ea"/>
                <a:cs typeface="Calibri" pitchFamily="-109" charset="0"/>
              </a:rPr>
              <a:t>International Monetary Fund	</a:t>
            </a:r>
          </a:p>
        </p:txBody>
      </p:sp>
      <p:grpSp>
        <p:nvGrpSpPr>
          <p:cNvPr id="2" name="Group 59"/>
          <p:cNvGrpSpPr>
            <a:grpSpLocks noChangeAspect="1"/>
          </p:cNvGrpSpPr>
          <p:nvPr/>
        </p:nvGrpSpPr>
        <p:grpSpPr bwMode="auto">
          <a:xfrm>
            <a:off x="17517" y="276134"/>
            <a:ext cx="4023360" cy="2741386"/>
            <a:chOff x="2350" y="96"/>
            <a:chExt cx="3026" cy="2160"/>
          </a:xfrm>
        </p:grpSpPr>
        <p:pic>
          <p:nvPicPr>
            <p:cNvPr id="11" name="Picture 3" descr="imflogo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FF"/>
                </a:clrFrom>
                <a:clrTo>
                  <a:srgbClr val="0000FF">
                    <a:alpha val="0"/>
                  </a:srgbClr>
                </a:clrTo>
              </a:clrChange>
              <a:lum bright="12000" contrast="12000"/>
              <a:grayscl/>
              <a:biLevel thresh="50000"/>
            </a:blip>
            <a:srcRect b="51111"/>
            <a:stretch>
              <a:fillRect/>
            </a:stretch>
          </p:blipFill>
          <p:spPr bwMode="auto">
            <a:xfrm>
              <a:off x="2352" y="96"/>
              <a:ext cx="3024" cy="1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4" descr="imflogo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FF"/>
                </a:clrFrom>
                <a:clrTo>
                  <a:srgbClr val="0000FF">
                    <a:alpha val="0"/>
                  </a:srgbClr>
                </a:clrTo>
              </a:clrChange>
              <a:lum bright="12000" contrast="12000"/>
              <a:grayscl/>
              <a:biLevel thresh="50000"/>
            </a:blip>
            <a:srcRect t="48801"/>
            <a:stretch>
              <a:fillRect/>
            </a:stretch>
          </p:blipFill>
          <p:spPr bwMode="auto">
            <a:xfrm>
              <a:off x="2350" y="1150"/>
              <a:ext cx="3024" cy="1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4109513" y="4859917"/>
            <a:ext cx="17945709" cy="676159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117220" tIns="117220" rIns="117220" bIns="117220" anchor="ctr">
            <a:spAutoFit/>
          </a:bodyPr>
          <a:lstStyle/>
          <a:p>
            <a:pPr algn="ctr" eaLnBrk="0" hangingPunct="0"/>
            <a:r>
              <a:rPr lang="en-US" sz="7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Understanding Early Warning Systems</a:t>
            </a:r>
          </a:p>
          <a:p>
            <a:pPr algn="ctr" eaLnBrk="0" hangingPunct="0"/>
            <a:endParaRPr lang="en-US" sz="69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Grande"/>
            </a:endParaRPr>
          </a:p>
          <a:p>
            <a:pPr algn="ctr" eaLnBrk="0" hangingPunct="0"/>
            <a:r>
              <a:rPr lang="en-US" sz="59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December 6, 2012</a:t>
            </a:r>
          </a:p>
          <a:p>
            <a:pPr algn="ctr" eaLnBrk="0" hangingPunct="0"/>
            <a:endParaRPr lang="en-US" sz="6200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Grande"/>
            </a:endParaRPr>
          </a:p>
          <a:p>
            <a:pPr algn="ctr" eaLnBrk="0" hangingPunct="0"/>
            <a:r>
              <a:rPr lang="en-US" sz="5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Joshua Felman</a:t>
            </a:r>
          </a:p>
          <a:p>
            <a:pPr algn="ctr" eaLnBrk="0" hangingPunct="0"/>
            <a:r>
              <a:rPr lang="en-US" sz="5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Research Department</a:t>
            </a:r>
          </a:p>
          <a:p>
            <a:pPr algn="ctr" eaLnBrk="0" hangingPunct="0"/>
            <a:r>
              <a:rPr lang="en-US" sz="5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Assistant Director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12865239"/>
            <a:ext cx="2438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The views expressed are my own and should not be attributed to the Board, Management or Staff of the IMF.</a:t>
            </a:r>
            <a:endParaRPr lang="en-US" sz="36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Grande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1732547" y="2536614"/>
            <a:ext cx="21031200" cy="4572000"/>
          </a:xfrm>
          <a:prstGeom prst="rect">
            <a:avLst/>
          </a:prstGeom>
          <a:gradFill flip="none" rotWithShape="1">
            <a:gsLst>
              <a:gs pos="0">
                <a:srgbClr val="3333FF">
                  <a:shade val="30000"/>
                  <a:satMod val="115000"/>
                </a:srgbClr>
              </a:gs>
              <a:gs pos="50000">
                <a:srgbClr val="3333FF">
                  <a:shade val="67500"/>
                  <a:satMod val="115000"/>
                </a:srgbClr>
              </a:gs>
              <a:gs pos="100000">
                <a:srgbClr val="3333FF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09" tIns="108855" rIns="217709" bIns="108855" rtlCol="0" anchor="ctr"/>
          <a:lstStyle/>
          <a:p>
            <a:pPr algn="l">
              <a:buFont typeface="Arial" pitchFamily="34" charset="0"/>
              <a:buChar char="•"/>
            </a:pPr>
            <a:r>
              <a:rPr lang="en-US" sz="48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Define crises</a:t>
            </a:r>
          </a:p>
          <a:p>
            <a:pPr algn="l">
              <a:buFont typeface="Arial" pitchFamily="34" charset="0"/>
              <a:buChar char="•"/>
            </a:pPr>
            <a:r>
              <a:rPr lang="en-US" sz="48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Identify vulnerabilities associated with crises</a:t>
            </a:r>
          </a:p>
          <a:p>
            <a:pPr algn="l">
              <a:buFont typeface="Arial" pitchFamily="34" charset="0"/>
              <a:buChar char="•"/>
            </a:pPr>
            <a:r>
              <a:rPr lang="en-US" sz="48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Combine information into aggregate vulnerability measure 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Tasks of EWS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3513143" y="13050129"/>
            <a:ext cx="87085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 smtClean="0">
                <a:solidFill>
                  <a:srgbClr val="BFBFBF">
                    <a:lumMod val="20000"/>
                    <a:lumOff val="80000"/>
                  </a:srgbClr>
                </a:solidFill>
                <a:latin typeface="Lucida Grande"/>
              </a:rPr>
              <a:t>3</a:t>
            </a:r>
          </a:p>
          <a:p>
            <a:endParaRPr lang="en-US" sz="2400" dirty="0">
              <a:solidFill>
                <a:srgbClr val="BFBFBF">
                  <a:lumMod val="20000"/>
                  <a:lumOff val="80000"/>
                </a:srgbClr>
              </a:solidFill>
              <a:latin typeface="Lucida Grande"/>
            </a:endParaRPr>
          </a:p>
        </p:txBody>
      </p:sp>
      <p:sp>
        <p:nvSpPr>
          <p:cNvPr id="12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64675" y="7643610"/>
            <a:ext cx="21031200" cy="4572000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50000">
                <a:srgbClr val="008000">
                  <a:shade val="67500"/>
                  <a:satMod val="115000"/>
                </a:srgbClr>
              </a:gs>
              <a:gs pos="100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Sounds easy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="" xmlns:p14="http://schemas.microsoft.com/office/powerpoint/2010/main" val="403518529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20074" y="2412701"/>
            <a:ext cx="7381875" cy="10446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Just look for vulnerabilities!</a:t>
            </a:r>
          </a:p>
        </p:txBody>
      </p:sp>
      <p:sp>
        <p:nvSpPr>
          <p:cNvPr id="7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A Few Difficulties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732590" y="6928748"/>
            <a:ext cx="21031200" cy="4572000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History also shows that crises can be generated by completely new vulnerabilities</a:t>
            </a:r>
          </a:p>
          <a:p>
            <a:pPr marL="91440" indent="-91440" algn="l">
              <a:buFont typeface="Arial" pitchFamily="34" charset="0"/>
              <a:buChar char="•"/>
            </a:pPr>
            <a:endParaRPr lang="en-US" sz="4800" b="1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Grande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513143" y="13050129"/>
            <a:ext cx="87085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 smtClean="0">
                <a:solidFill>
                  <a:srgbClr val="BFBFBF">
                    <a:lumMod val="20000"/>
                    <a:lumOff val="80000"/>
                  </a:srgbClr>
                </a:solidFill>
                <a:latin typeface="Lucida Grande"/>
              </a:rPr>
              <a:t>3</a:t>
            </a:r>
          </a:p>
          <a:p>
            <a:endParaRPr lang="en-US" sz="2400" dirty="0">
              <a:solidFill>
                <a:srgbClr val="BFBFBF">
                  <a:lumMod val="20000"/>
                  <a:lumOff val="80000"/>
                </a:srgbClr>
              </a:solidFill>
              <a:latin typeface="Lucida Grande"/>
            </a:endParaRPr>
          </a:p>
        </p:txBody>
      </p:sp>
      <p:sp>
        <p:nvSpPr>
          <p:cNvPr id="12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32547" y="1936539"/>
            <a:ext cx="21031200" cy="4572000"/>
          </a:xfrm>
          <a:prstGeom prst="rect">
            <a:avLst/>
          </a:prstGeom>
          <a:gradFill flip="none" rotWithShape="1">
            <a:gsLst>
              <a:gs pos="0">
                <a:srgbClr val="3333FF">
                  <a:shade val="30000"/>
                  <a:satMod val="115000"/>
                </a:srgbClr>
              </a:gs>
              <a:gs pos="50000">
                <a:srgbClr val="3333FF">
                  <a:shade val="67500"/>
                  <a:satMod val="115000"/>
                </a:srgbClr>
              </a:gs>
              <a:gs pos="100000">
                <a:srgbClr val="3333FF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09" tIns="108855" rIns="217709" bIns="108855" rtlCol="0" anchor="ctr"/>
          <a:lstStyle/>
          <a:p>
            <a:pPr algn="l">
              <a:buFont typeface="Arial" pitchFamily="34" charset="0"/>
              <a:buChar char="•"/>
            </a:pPr>
            <a:r>
              <a:rPr lang="en-US" sz="48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Past history shows that vulnerabilities: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48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0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Can arise in many sectors beyond external (financial, fiscal, corporate)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May not seem important in isolation (subprime)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Can arise from exposures to overseas developments (spillovers)</a:t>
            </a:r>
          </a:p>
          <a:p>
            <a:pPr algn="l">
              <a:buFont typeface="Arial" pitchFamily="34" charset="0"/>
              <a:buChar char="•"/>
            </a:pPr>
            <a:endParaRPr lang="en-US" sz="4000" b="1" dirty="0" smtClean="0">
              <a:solidFill>
                <a:srgbClr val="BFBFBF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Grande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="" xmlns:p14="http://schemas.microsoft.com/office/powerpoint/2010/main" val="403518529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1732547" y="3108114"/>
            <a:ext cx="21031200" cy="2286000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09" tIns="108855" rIns="217709" bIns="108855" rtlCol="0" anchor="ctr"/>
          <a:lstStyle/>
          <a:p>
            <a:pPr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What can Early Warning Systems (EWS) actually achieve?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Two questions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732590" y="5749662"/>
            <a:ext cx="21031200" cy="2286000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50000">
                <a:srgbClr val="008000">
                  <a:shade val="67500"/>
                  <a:satMod val="115000"/>
                </a:srgbClr>
              </a:gs>
              <a:gs pos="100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How does the IMF conduct its Early Warning Exercise (EWE)?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3513143" y="13050129"/>
            <a:ext cx="87085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 smtClean="0">
                <a:solidFill>
                  <a:srgbClr val="BFBFBF">
                    <a:lumMod val="20000"/>
                    <a:lumOff val="80000"/>
                  </a:srgbClr>
                </a:solidFill>
                <a:latin typeface="Lucida Grande"/>
              </a:rPr>
              <a:t>3</a:t>
            </a:r>
          </a:p>
          <a:p>
            <a:endParaRPr lang="en-US" sz="2400" dirty="0">
              <a:solidFill>
                <a:srgbClr val="BFBFBF">
                  <a:lumMod val="20000"/>
                  <a:lumOff val="80000"/>
                </a:srgbClr>
              </a:solidFill>
              <a:latin typeface="Lucida Grande"/>
            </a:endParaRPr>
          </a:p>
        </p:txBody>
      </p:sp>
      <p:sp>
        <p:nvSpPr>
          <p:cNvPr id="12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="" xmlns:p14="http://schemas.microsoft.com/office/powerpoint/2010/main" val="403518529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665579" y="2281543"/>
          <a:ext cx="16256000" cy="10837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Second Generation EWE</a:t>
            </a:r>
          </a:p>
        </p:txBody>
      </p:sp>
      <p:sp>
        <p:nvSpPr>
          <p:cNvPr id="6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665579" y="2281543"/>
          <a:ext cx="16256000" cy="10837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Two Components</a:t>
            </a:r>
          </a:p>
        </p:txBody>
      </p:sp>
      <p:sp>
        <p:nvSpPr>
          <p:cNvPr id="6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665579" y="2281543"/>
          <a:ext cx="16256000" cy="10837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VE: Striking A Balance</a:t>
            </a:r>
          </a:p>
        </p:txBody>
      </p:sp>
      <p:sp>
        <p:nvSpPr>
          <p:cNvPr id="6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665579" y="2281543"/>
          <a:ext cx="16256000" cy="10837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What Models?</a:t>
            </a:r>
          </a:p>
        </p:txBody>
      </p:sp>
      <p:sp>
        <p:nvSpPr>
          <p:cNvPr id="6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11"/>
          <p:cNvGrpSpPr>
            <a:grpSpLocks noGrp="1"/>
          </p:cNvGrpSpPr>
          <p:nvPr>
            <p:ph idx="1"/>
          </p:nvPr>
        </p:nvGrpSpPr>
        <p:grpSpPr>
          <a:xfrm>
            <a:off x="2389959" y="3200400"/>
            <a:ext cx="18803166" cy="9051925"/>
            <a:chOff x="1066800" y="1752600"/>
            <a:chExt cx="6383338" cy="4191000"/>
          </a:xfrm>
        </p:grpSpPr>
        <p:sp>
          <p:nvSpPr>
            <p:cNvPr id="24" name="Rectangle 24"/>
            <p:cNvSpPr>
              <a:spLocks noChangeArrowheads="1"/>
            </p:cNvSpPr>
            <p:nvPr/>
          </p:nvSpPr>
          <p:spPr bwMode="auto">
            <a:xfrm>
              <a:off x="1600200" y="5562600"/>
              <a:ext cx="5849938" cy="381000"/>
            </a:xfrm>
            <a:prstGeom prst="rect">
              <a:avLst/>
            </a:prstGeom>
            <a:gradFill flip="none" rotWithShape="1">
              <a:gsLst>
                <a:gs pos="0">
                  <a:srgbClr val="7030A0">
                    <a:shade val="30000"/>
                    <a:satMod val="115000"/>
                  </a:srgbClr>
                </a:gs>
                <a:gs pos="50000">
                  <a:srgbClr val="7030A0">
                    <a:shade val="67500"/>
                    <a:satMod val="115000"/>
                  </a:srgbClr>
                </a:gs>
                <a:gs pos="100000">
                  <a:srgbClr val="7030A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3200" b="1">
                <a:solidFill>
                  <a:schemeClr val="bg1"/>
                </a:solidFill>
                <a:latin typeface="Lucida Grande"/>
              </a:endParaRPr>
            </a:p>
            <a:p>
              <a:pPr algn="ctr"/>
              <a:r>
                <a:rPr lang="en-US" sz="3200" b="1">
                  <a:solidFill>
                    <a:schemeClr val="bg1"/>
                  </a:solidFill>
                  <a:latin typeface="Lucida Grande"/>
                </a:rPr>
                <a:t> </a:t>
              </a:r>
            </a:p>
          </p:txBody>
        </p:sp>
        <p:sp>
          <p:nvSpPr>
            <p:cNvPr id="25" name="Rectangle 4"/>
            <p:cNvSpPr>
              <a:spLocks noChangeArrowheads="1"/>
            </p:cNvSpPr>
            <p:nvPr/>
          </p:nvSpPr>
          <p:spPr bwMode="auto">
            <a:xfrm>
              <a:off x="1600200" y="1752600"/>
              <a:ext cx="5849938" cy="352425"/>
            </a:xfrm>
            <a:prstGeom prst="rect">
              <a:avLst/>
            </a:prstGeom>
            <a:gradFill flip="none" rotWithShape="1">
              <a:gsLst>
                <a:gs pos="0">
                  <a:srgbClr val="3333FF">
                    <a:shade val="30000"/>
                    <a:satMod val="115000"/>
                  </a:srgbClr>
                </a:gs>
                <a:gs pos="50000">
                  <a:srgbClr val="3333FF">
                    <a:shade val="67500"/>
                    <a:satMod val="115000"/>
                  </a:srgbClr>
                </a:gs>
                <a:gs pos="100000">
                  <a:srgbClr val="3333FF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3200" b="1" dirty="0" smtClean="0">
                <a:solidFill>
                  <a:schemeClr val="bg1"/>
                </a:solidFill>
                <a:latin typeface="Lucida Grande"/>
              </a:endParaRPr>
            </a:p>
            <a:p>
              <a:pPr algn="ctr"/>
              <a:r>
                <a:rPr lang="en-US" sz="3200" b="1" dirty="0" smtClean="0">
                  <a:solidFill>
                    <a:schemeClr val="bg1"/>
                  </a:solidFill>
                  <a:latin typeface="Lucida Grande"/>
                </a:rPr>
                <a:t>General </a:t>
              </a:r>
              <a:r>
                <a:rPr lang="en-US" sz="3200" b="1" dirty="0">
                  <a:solidFill>
                    <a:schemeClr val="bg1"/>
                  </a:solidFill>
                  <a:latin typeface="Lucida Grande"/>
                </a:rPr>
                <a:t>economic and financial setting</a:t>
              </a:r>
            </a:p>
            <a:p>
              <a:pPr algn="ctr"/>
              <a:endParaRPr lang="en-US" sz="3200" b="1" dirty="0">
                <a:solidFill>
                  <a:schemeClr val="bg1"/>
                </a:solidFill>
                <a:latin typeface="Lucida Grande"/>
              </a:endParaRPr>
            </a:p>
          </p:txBody>
        </p:sp>
        <p:sp>
          <p:nvSpPr>
            <p:cNvPr id="26" name="Rectangle 21">
              <a:hlinkClick r:id="rId3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1600200" y="2209800"/>
              <a:ext cx="5849938" cy="846138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3200" b="1" dirty="0" smtClean="0">
                <a:solidFill>
                  <a:schemeClr val="bg1"/>
                </a:solidFill>
                <a:latin typeface="Lucida Grande"/>
              </a:endParaRPr>
            </a:p>
            <a:p>
              <a:pPr algn="ctr"/>
              <a:r>
                <a:rPr lang="en-US" sz="3200" b="1" dirty="0" smtClean="0">
                  <a:solidFill>
                    <a:schemeClr val="bg1"/>
                  </a:solidFill>
                  <a:latin typeface="Lucida Grande"/>
                </a:rPr>
                <a:t>Crisis </a:t>
              </a:r>
              <a:r>
                <a:rPr lang="en-US" sz="3200" b="1" dirty="0">
                  <a:solidFill>
                    <a:schemeClr val="bg1"/>
                  </a:solidFill>
                  <a:latin typeface="Lucida Grande"/>
                </a:rPr>
                <a:t>Risk </a:t>
              </a:r>
              <a:r>
                <a:rPr lang="en-US" sz="3200" b="1" dirty="0" smtClean="0">
                  <a:solidFill>
                    <a:schemeClr val="bg1"/>
                  </a:solidFill>
                  <a:latin typeface="Lucida Grande"/>
                </a:rPr>
                <a:t>Model</a:t>
              </a:r>
              <a:endParaRPr lang="en-US" sz="3200" b="1" dirty="0">
                <a:solidFill>
                  <a:schemeClr val="bg1"/>
                </a:solidFill>
                <a:latin typeface="Lucida Grande"/>
              </a:endParaRPr>
            </a:p>
            <a:p>
              <a:pPr algn="ctr"/>
              <a:r>
                <a:rPr lang="en-US" sz="3200" b="1" dirty="0">
                  <a:solidFill>
                    <a:schemeClr val="bg1"/>
                  </a:solidFill>
                  <a:latin typeface="Lucida Grande"/>
                </a:rPr>
                <a:t>(external, financial and growth crises)</a:t>
              </a:r>
            </a:p>
            <a:p>
              <a:pPr algn="ctr"/>
              <a:endParaRPr lang="en-US" sz="3200" b="1" dirty="0">
                <a:solidFill>
                  <a:schemeClr val="bg1"/>
                </a:solidFill>
                <a:latin typeface="Lucida Grande"/>
              </a:endParaRPr>
            </a:p>
          </p:txBody>
        </p:sp>
        <p:sp>
          <p:nvSpPr>
            <p:cNvPr id="27" name="Text Box 29">
              <a:hlinkClick r:id="rId4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889974" y="5618305"/>
              <a:ext cx="1369293" cy="270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 b="1" dirty="0">
                  <a:solidFill>
                    <a:schemeClr val="bg1"/>
                  </a:solidFill>
                  <a:latin typeface="Lucida Grande"/>
                </a:rPr>
                <a:t>Overall assessment</a:t>
              </a:r>
            </a:p>
          </p:txBody>
        </p:sp>
        <p:sp>
          <p:nvSpPr>
            <p:cNvPr id="28" name="Rectangle 33">
              <a:hlinkClick r:id="rId3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1600200" y="3352800"/>
              <a:ext cx="5849938" cy="846138"/>
            </a:xfrm>
            <a:prstGeom prst="rect">
              <a:avLst/>
            </a:prstGeom>
            <a:gradFill flip="none" rotWithShape="1">
              <a:gsLst>
                <a:gs pos="0">
                  <a:srgbClr val="00B050">
                    <a:shade val="30000"/>
                    <a:satMod val="115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3200" b="1" dirty="0" err="1">
                  <a:solidFill>
                    <a:schemeClr val="bg1"/>
                  </a:solidFill>
                  <a:latin typeface="Lucida Grande"/>
                </a:rPr>
                <a:t>Sectoral</a:t>
              </a:r>
              <a:r>
                <a:rPr lang="en-US" sz="3200" b="1" dirty="0">
                  <a:solidFill>
                    <a:schemeClr val="bg1"/>
                  </a:solidFill>
                  <a:latin typeface="Lucida Grande"/>
                </a:rPr>
                <a:t> Models</a:t>
              </a:r>
            </a:p>
            <a:p>
              <a:pPr algn="ctr"/>
              <a:r>
                <a:rPr lang="en-US" sz="3200" b="1" dirty="0">
                  <a:solidFill>
                    <a:schemeClr val="bg1"/>
                  </a:solidFill>
                  <a:latin typeface="Lucida Grande"/>
                </a:rPr>
                <a:t>(e.g., real estate and fiscal)</a:t>
              </a:r>
            </a:p>
            <a:p>
              <a:pPr algn="ctr"/>
              <a:endParaRPr lang="en-US" sz="3200" b="1" dirty="0">
                <a:solidFill>
                  <a:schemeClr val="bg1"/>
                </a:solidFill>
                <a:latin typeface="Lucida Grande"/>
              </a:endParaRPr>
            </a:p>
          </p:txBody>
        </p:sp>
        <p:sp>
          <p:nvSpPr>
            <p:cNvPr id="29" name="Rectangle 34">
              <a:hlinkClick r:id="rId3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1600200" y="4572000"/>
              <a:ext cx="5849938" cy="846138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shade val="30000"/>
                    <a:satMod val="115000"/>
                  </a:schemeClr>
                </a:gs>
                <a:gs pos="50000">
                  <a:schemeClr val="accent6">
                    <a:shade val="67500"/>
                    <a:satMod val="115000"/>
                  </a:schemeClr>
                </a:gs>
                <a:gs pos="100000">
                  <a:schemeClr val="accent6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3200" b="1" dirty="0" smtClean="0">
                <a:solidFill>
                  <a:schemeClr val="bg1"/>
                </a:solidFill>
                <a:latin typeface="Lucida Grande"/>
              </a:endParaRPr>
            </a:p>
            <a:p>
              <a:pPr algn="ctr"/>
              <a:r>
                <a:rPr lang="en-US" sz="3200" b="1" dirty="0" smtClean="0">
                  <a:solidFill>
                    <a:schemeClr val="bg1"/>
                  </a:solidFill>
                  <a:latin typeface="Lucida Grande"/>
                </a:rPr>
                <a:t>Models </a:t>
              </a:r>
              <a:r>
                <a:rPr lang="en-US" sz="3200" b="1" dirty="0">
                  <a:solidFill>
                    <a:schemeClr val="bg1"/>
                  </a:solidFill>
                  <a:latin typeface="Lucida Grande"/>
                </a:rPr>
                <a:t>for Analysis of Cross-Border Linkages</a:t>
              </a:r>
            </a:p>
            <a:p>
              <a:pPr algn="ctr"/>
              <a:r>
                <a:rPr lang="en-US" sz="3200" b="1" dirty="0">
                  <a:solidFill>
                    <a:schemeClr val="bg1"/>
                  </a:solidFill>
                  <a:latin typeface="Lucida Grande"/>
                </a:rPr>
                <a:t>(e.g., bank contagion and institutions’ distress)</a:t>
              </a:r>
            </a:p>
            <a:p>
              <a:pPr algn="ctr"/>
              <a:endParaRPr lang="en-US" sz="3200" b="1" dirty="0">
                <a:solidFill>
                  <a:schemeClr val="bg1"/>
                </a:solidFill>
                <a:latin typeface="Lucida Grande"/>
              </a:endParaRPr>
            </a:p>
          </p:txBody>
        </p:sp>
        <p:sp>
          <p:nvSpPr>
            <p:cNvPr id="30" name="AutoShape 35"/>
            <p:cNvSpPr>
              <a:spLocks/>
            </p:cNvSpPr>
            <p:nvPr/>
          </p:nvSpPr>
          <p:spPr bwMode="auto">
            <a:xfrm>
              <a:off x="1066800" y="2362200"/>
              <a:ext cx="381000" cy="3048000"/>
            </a:xfrm>
            <a:prstGeom prst="leftBrace">
              <a:avLst>
                <a:gd name="adj1" fmla="val 66667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3200" b="1">
                <a:latin typeface="Lucida Grande"/>
              </a:endParaRPr>
            </a:p>
          </p:txBody>
        </p:sp>
      </p:grpSp>
      <p:sp>
        <p:nvSpPr>
          <p:cNvPr id="13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EWE Toolkit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1732547" y="3035925"/>
            <a:ext cx="21031200" cy="3657600"/>
          </a:xfrm>
          <a:prstGeom prst="rect">
            <a:avLst/>
          </a:prstGeom>
          <a:gradFill flip="none" rotWithShape="1">
            <a:gsLst>
              <a:gs pos="0">
                <a:srgbClr val="3333FF">
                  <a:shade val="30000"/>
                  <a:satMod val="115000"/>
                </a:srgbClr>
              </a:gs>
              <a:gs pos="50000">
                <a:srgbClr val="3333FF">
                  <a:shade val="67500"/>
                  <a:satMod val="115000"/>
                </a:srgbClr>
              </a:gs>
              <a:gs pos="100000">
                <a:srgbClr val="3333FF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09" tIns="108855" rIns="217709" bIns="108855" rtlCol="0" anchor="ctr"/>
          <a:lstStyle/>
          <a:p>
            <a:pPr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8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Goal: produce country vulnerability rating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Crisis Risk Model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732590" y="6856560"/>
            <a:ext cx="21031200" cy="3657600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Need to choose</a:t>
            </a: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: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Crisis definition  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Indicators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Aggregation method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3513143" y="13050129"/>
            <a:ext cx="87085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 smtClean="0">
                <a:solidFill>
                  <a:srgbClr val="BFBFBF">
                    <a:lumMod val="20000"/>
                    <a:lumOff val="80000"/>
                  </a:srgbClr>
                </a:solidFill>
                <a:latin typeface="Lucida Grande"/>
              </a:rPr>
              <a:t>3</a:t>
            </a:r>
          </a:p>
          <a:p>
            <a:endParaRPr lang="en-US" sz="2400" dirty="0">
              <a:solidFill>
                <a:srgbClr val="BFBFBF">
                  <a:lumMod val="20000"/>
                  <a:lumOff val="80000"/>
                </a:srgbClr>
              </a:solidFill>
              <a:latin typeface="Lucida Grande"/>
            </a:endParaRPr>
          </a:p>
        </p:txBody>
      </p:sp>
      <p:sp>
        <p:nvSpPr>
          <p:cNvPr id="12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="" xmlns:p14="http://schemas.microsoft.com/office/powerpoint/2010/main" val="403518529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0720" name="Text Box 16"/>
          <p:cNvSpPr txBox="1">
            <a:spLocks noChangeArrowheads="1"/>
          </p:cNvSpPr>
          <p:nvPr/>
        </p:nvSpPr>
        <p:spPr bwMode="auto">
          <a:xfrm>
            <a:off x="1308604" y="1495428"/>
            <a:ext cx="9664196" cy="11411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46887" tIns="46887" rIns="46887" bIns="46887">
            <a:spAutoFit/>
          </a:bodyPr>
          <a:lstStyle/>
          <a:p>
            <a:pPr algn="l" defTabSz="2344610" fontAlgn="auto">
              <a:spcBef>
                <a:spcPts val="0"/>
              </a:spcBef>
              <a:spcAft>
                <a:spcPts val="0"/>
              </a:spcAft>
            </a:pPr>
            <a:r>
              <a:rPr lang="en-US" sz="3600" b="1" dirty="0" smtClean="0">
                <a:solidFill>
                  <a:prstClr val="black"/>
                </a:solidFill>
                <a:latin typeface="Lucida Grande"/>
                <a:ea typeface="+mn-ea"/>
                <a:cs typeface="+mn-cs"/>
              </a:rPr>
              <a:t>Frequency of Crises Across Countries 1/ </a:t>
            </a:r>
            <a:endParaRPr lang="en-US" sz="3200" b="1" i="1" dirty="0">
              <a:solidFill>
                <a:prstClr val="black"/>
              </a:solidFill>
              <a:latin typeface="Lucida Grande"/>
              <a:ea typeface="+mn-ea"/>
              <a:cs typeface="+mn-cs"/>
            </a:endParaRPr>
          </a:p>
          <a:p>
            <a:pPr algn="l" defTabSz="2344610" fontAlgn="auto">
              <a:spcBef>
                <a:spcPts val="0"/>
              </a:spcBef>
              <a:spcAft>
                <a:spcPts val="0"/>
              </a:spcAft>
            </a:pPr>
            <a:r>
              <a:rPr lang="en-US" sz="3200" i="1" dirty="0" smtClean="0">
                <a:solidFill>
                  <a:prstClr val="black"/>
                </a:solidFill>
                <a:latin typeface="Lucida Grande"/>
                <a:ea typeface="+mn-ea"/>
                <a:cs typeface="+mn-cs"/>
              </a:rPr>
              <a:t>(1972-2007)</a:t>
            </a:r>
            <a:endParaRPr lang="en-US" sz="3200" i="1" dirty="0">
              <a:solidFill>
                <a:prstClr val="black"/>
              </a:solidFill>
              <a:latin typeface="Lucida Grande"/>
              <a:ea typeface="+mn-ea"/>
              <a:cs typeface="+mn-cs"/>
            </a:endParaRPr>
          </a:p>
        </p:txBody>
      </p:sp>
      <p:graphicFrame>
        <p:nvGraphicFramePr>
          <p:cNvPr id="6" name="Object 15"/>
          <p:cNvGraphicFramePr>
            <a:graphicFrameLocks/>
          </p:cNvGraphicFramePr>
          <p:nvPr/>
        </p:nvGraphicFramePr>
        <p:xfrm>
          <a:off x="609600" y="2714627"/>
          <a:ext cx="11155680" cy="9692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1000125" y="12278323"/>
            <a:ext cx="22459950" cy="1098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234461" tIns="117231" rIns="234461" bIns="117231">
            <a:spAutoFit/>
          </a:bodyPr>
          <a:lstStyle/>
          <a:p>
            <a:pPr algn="l" defTabSz="234461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prstClr val="black"/>
                </a:solidFill>
                <a:latin typeface="Lucida Grande"/>
                <a:ea typeface="+mn-ea"/>
                <a:cs typeface="+mn-cs"/>
              </a:rPr>
              <a:t>Source: Laeven and Valencia (2008).</a:t>
            </a:r>
          </a:p>
          <a:p>
            <a:pPr algn="l" defTabSz="234461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prstClr val="black"/>
                </a:solidFill>
                <a:latin typeface="Lucida Grande"/>
                <a:ea typeface="+mn-ea"/>
                <a:cs typeface="+mn-cs"/>
              </a:rPr>
              <a:t>1/ Frequency of crises measured by number of crisis episodes in percent of the total number of country years in respective group samples.</a:t>
            </a:r>
            <a:endParaRPr lang="en-US" sz="2800" dirty="0" smtClean="0">
              <a:solidFill>
                <a:srgbClr val="FFFFFF"/>
              </a:solidFill>
              <a:latin typeface="Lucida Grande"/>
              <a:ea typeface="+mn-ea"/>
              <a:cs typeface="Tahom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519219" y="13035515"/>
            <a:ext cx="694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latin typeface="Lucida Grande"/>
              </a:rPr>
              <a:t>1</a:t>
            </a:r>
            <a:endParaRPr lang="en-US" sz="2800" dirty="0">
              <a:solidFill>
                <a:schemeClr val="tx1"/>
              </a:solidFill>
              <a:latin typeface="Lucida Grande"/>
            </a:endParaRPr>
          </a:p>
        </p:txBody>
      </p:sp>
      <p:sp>
        <p:nvSpPr>
          <p:cNvPr id="8" name="Text Box 16"/>
          <p:cNvSpPr txBox="1">
            <a:spLocks noChangeArrowheads="1"/>
          </p:cNvSpPr>
          <p:nvPr/>
        </p:nvSpPr>
        <p:spPr bwMode="auto">
          <a:xfrm>
            <a:off x="12891004" y="1476378"/>
            <a:ext cx="9664196" cy="11411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46887" tIns="46887" rIns="46887" bIns="46887">
            <a:spAutoFit/>
          </a:bodyPr>
          <a:lstStyle/>
          <a:p>
            <a:pPr algn="l" defTabSz="2344610" fontAlgn="auto">
              <a:spcBef>
                <a:spcPts val="0"/>
              </a:spcBef>
              <a:spcAft>
                <a:spcPts val="0"/>
              </a:spcAft>
            </a:pPr>
            <a:r>
              <a:rPr lang="en-US" sz="3600" b="1" dirty="0" smtClean="0">
                <a:solidFill>
                  <a:prstClr val="black"/>
                </a:solidFill>
                <a:latin typeface="Lucida Grande"/>
                <a:ea typeface="+mn-ea"/>
                <a:cs typeface="+mn-cs"/>
              </a:rPr>
              <a:t>Average Cost of Banking Crises</a:t>
            </a:r>
            <a:endParaRPr lang="en-US" sz="3200" b="1" i="1" dirty="0">
              <a:solidFill>
                <a:prstClr val="black"/>
              </a:solidFill>
              <a:latin typeface="Lucida Grande"/>
              <a:ea typeface="+mn-ea"/>
              <a:cs typeface="+mn-cs"/>
            </a:endParaRPr>
          </a:p>
          <a:p>
            <a:pPr algn="l" defTabSz="2344610" fontAlgn="auto">
              <a:spcBef>
                <a:spcPts val="0"/>
              </a:spcBef>
              <a:spcAft>
                <a:spcPts val="0"/>
              </a:spcAft>
            </a:pPr>
            <a:r>
              <a:rPr lang="en-US" sz="3200" i="1" dirty="0" smtClean="0">
                <a:solidFill>
                  <a:prstClr val="black"/>
                </a:solidFill>
                <a:latin typeface="Lucida Grande"/>
                <a:ea typeface="+mn-ea"/>
                <a:cs typeface="+mn-cs"/>
              </a:rPr>
              <a:t>(1970-2007)</a:t>
            </a:r>
            <a:endParaRPr lang="en-US" sz="3200" i="1" dirty="0">
              <a:solidFill>
                <a:prstClr val="black"/>
              </a:solidFill>
              <a:latin typeface="Lucida Grande"/>
              <a:ea typeface="+mn-ea"/>
              <a:cs typeface="+mn-cs"/>
            </a:endParaRPr>
          </a:p>
        </p:txBody>
      </p:sp>
      <p:graphicFrame>
        <p:nvGraphicFramePr>
          <p:cNvPr id="10" name="Object 15"/>
          <p:cNvGraphicFramePr>
            <a:graphicFrameLocks/>
          </p:cNvGraphicFramePr>
          <p:nvPr/>
        </p:nvGraphicFramePr>
        <p:xfrm>
          <a:off x="12192000" y="2695577"/>
          <a:ext cx="11155680" cy="9692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Why do we care?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2571750"/>
            <a:ext cx="21945600" cy="4572000"/>
          </a:xfrm>
          <a:gradFill flip="none" rotWithShape="1">
            <a:gsLst>
              <a:gs pos="0">
                <a:srgbClr val="3333FF">
                  <a:shade val="30000"/>
                  <a:satMod val="115000"/>
                </a:srgbClr>
              </a:gs>
              <a:gs pos="50000">
                <a:srgbClr val="3333FF">
                  <a:shade val="67500"/>
                  <a:satMod val="115000"/>
                </a:srgbClr>
              </a:gs>
              <a:gs pos="100000">
                <a:srgbClr val="3333FF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/>
          <a:p>
            <a:r>
              <a:rPr lang="en-US" sz="4800" dirty="0" smtClean="0">
                <a:solidFill>
                  <a:srgbClr val="FFFFFF"/>
                </a:solidFill>
                <a:latin typeface="Lucida Grande"/>
              </a:rPr>
              <a:t>Emerging Markets: </a:t>
            </a:r>
          </a:p>
          <a:p>
            <a:pPr lvl="1"/>
            <a:r>
              <a:rPr lang="en-US" sz="4000" dirty="0" smtClean="0">
                <a:solidFill>
                  <a:srgbClr val="FFFFFF"/>
                </a:solidFill>
                <a:latin typeface="Lucida Grande"/>
              </a:rPr>
              <a:t>Capital account crisis: Based largely on sudden stop indicators, 50 crises from 1993-2010</a:t>
            </a:r>
          </a:p>
        </p:txBody>
      </p:sp>
      <p:sp>
        <p:nvSpPr>
          <p:cNvPr id="5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Crisis Definition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228725" y="7581900"/>
            <a:ext cx="21945600" cy="4572000"/>
          </a:xfrm>
          <a:prstGeom prst="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vert="horz" lIns="234461" tIns="117231" rIns="234461" bIns="117231" rtlCol="0">
            <a:normAutofit lnSpcReduction="10000"/>
          </a:bodyPr>
          <a:lstStyle/>
          <a:p>
            <a:pPr marL="879230" marR="0" lvl="0" indent="-879230" algn="l" defTabSz="234461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cida Grande"/>
                <a:ea typeface="+mn-ea"/>
                <a:cs typeface="+mn-cs"/>
              </a:rPr>
              <a:t>Advanced Economies: </a:t>
            </a:r>
          </a:p>
          <a:p>
            <a:pPr marL="1904996" marR="0" lvl="1" indent="-732692" algn="l" defTabSz="234461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ucida Grande"/>
                <a:ea typeface="+mn-ea"/>
                <a:cs typeface="+mn-cs"/>
              </a:rPr>
              <a:t>Financial Crisis: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cida Grande"/>
                <a:ea typeface="+mn-ea"/>
                <a:cs typeface="+mn-cs"/>
              </a:rPr>
              <a:t>Systemic banking crisis or currency crisis (Laeven and Valencia 2008)</a:t>
            </a:r>
          </a:p>
          <a:p>
            <a:pPr marL="1904996" marR="0" lvl="1" indent="-732692" algn="l" defTabSz="234461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ucida Grande"/>
                <a:ea typeface="+mn-ea"/>
                <a:cs typeface="+mn-cs"/>
              </a:rPr>
              <a:t>Growth Crisis: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Lucida Grande"/>
                <a:ea typeface="+mn-ea"/>
                <a:cs typeface="+mn-cs"/>
              </a:rPr>
              <a:t>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cida Grande"/>
                <a:ea typeface="+mn-ea"/>
                <a:cs typeface="+mn-cs"/>
              </a:rPr>
              <a:t>Significant slowdown in growth relative to trend (slowdown in the bottom 5 percent of sample)</a:t>
            </a:r>
          </a:p>
          <a:p>
            <a:pPr marL="1904996" marR="0" lvl="1" indent="-732692" algn="l" defTabSz="234461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Lucida Grande"/>
                <a:ea typeface="+mn-ea"/>
                <a:cs typeface="+mn-cs"/>
              </a:rPr>
              <a:t>Fiscal Consolidation Pressures: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Lucida Grande"/>
                <a:ea typeface="+mn-ea"/>
                <a:cs typeface="+mn-cs"/>
              </a:rPr>
              <a:t>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cida Grande"/>
                <a:ea typeface="+mn-ea"/>
                <a:cs typeface="+mn-cs"/>
              </a:rPr>
              <a:t>Increase in cyclically adjusted primary balance/GDP of at least 2½ percentage points, from a negative balance of at least 2½ percentage points, during the course of the year.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422401" y="3200401"/>
          <a:ext cx="22148798" cy="9667054"/>
        </p:xfrm>
        <a:graphic>
          <a:graphicData uri="http://schemas.openxmlformats.org/drawingml/2006/table">
            <a:tbl>
              <a:tblPr/>
              <a:tblGrid>
                <a:gridCol w="8454275"/>
                <a:gridCol w="1676880"/>
                <a:gridCol w="1676880"/>
                <a:gridCol w="6987003"/>
                <a:gridCol w="1676880"/>
                <a:gridCol w="1676880"/>
              </a:tblGrid>
              <a:tr h="437072"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 dirty="0">
                        <a:solidFill>
                          <a:schemeClr val="tx1"/>
                        </a:solidFill>
                        <a:latin typeface="Lucida Grande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chemeClr val="tx1"/>
                          </a:solidFill>
                          <a:latin typeface="Lucida Grande"/>
                        </a:rPr>
                        <a:t> 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>
                        <a:solidFill>
                          <a:schemeClr val="tx1"/>
                        </a:solidFill>
                        <a:latin typeface="Lucida Grande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>
                        <a:solidFill>
                          <a:schemeClr val="tx1"/>
                        </a:solidFill>
                        <a:latin typeface="Lucida Grande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>
                        <a:solidFill>
                          <a:schemeClr val="tx1"/>
                        </a:solidFill>
                        <a:latin typeface="Lucida Grande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>
                        <a:solidFill>
                          <a:schemeClr val="tx1"/>
                        </a:solidFill>
                        <a:latin typeface="Lucida Grande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707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chemeClr val="tx1"/>
                          </a:solidFill>
                          <a:latin typeface="Lucida Grande"/>
                        </a:rPr>
                        <a:t>Indicator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chemeClr val="tx1"/>
                          </a:solidFill>
                          <a:latin typeface="Lucida Grande"/>
                        </a:rPr>
                        <a:t>AEs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Lucida Grande"/>
                        </a:rPr>
                        <a:t>EMs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Lucida Grande"/>
                        </a:rPr>
                        <a:t>Indicator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Lucida Grande"/>
                        </a:rPr>
                        <a:t>AEs 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Lucida Grande"/>
                        </a:rPr>
                        <a:t>EMs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707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1" i="0" u="none" strike="noStrike" dirty="0">
                          <a:solidFill>
                            <a:schemeClr val="tx1"/>
                          </a:solidFill>
                          <a:latin typeface="Lucida Grande"/>
                        </a:rPr>
                        <a:t>External Sector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>
                        <a:solidFill>
                          <a:schemeClr val="tx1"/>
                        </a:solidFill>
                        <a:latin typeface="Lucida Grande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>
                        <a:solidFill>
                          <a:schemeClr val="tx1"/>
                        </a:solidFill>
                        <a:latin typeface="Lucida Grande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1" i="0" u="none" strike="noStrike">
                          <a:solidFill>
                            <a:schemeClr val="tx1"/>
                          </a:solidFill>
                          <a:latin typeface="Lucida Grande"/>
                        </a:rPr>
                        <a:t>Financial Sector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>
                        <a:solidFill>
                          <a:schemeClr val="tx1"/>
                        </a:solidFill>
                        <a:latin typeface="Lucida Grande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>
                        <a:solidFill>
                          <a:schemeClr val="tx1"/>
                        </a:solidFill>
                        <a:latin typeface="Lucida Grande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707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chemeClr val="tx1"/>
                          </a:solidFill>
                          <a:latin typeface="Lucida Grande"/>
                        </a:rPr>
                        <a:t>Reserve Coverage (ST Debt and Projected CA Deficit)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>
                        <a:solidFill>
                          <a:schemeClr val="tx1"/>
                        </a:solidFill>
                        <a:latin typeface="Lucida Grande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chemeClr val="tx1"/>
                          </a:solidFill>
                          <a:latin typeface="Lucida Grande"/>
                        </a:rPr>
                        <a:t>√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Lucida Grande"/>
                        </a:rPr>
                        <a:t>Inflation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Lucida Grande"/>
                        </a:rPr>
                        <a:t>√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>
                        <a:solidFill>
                          <a:schemeClr val="tx1"/>
                        </a:solidFill>
                        <a:latin typeface="Lucida Grande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707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chemeClr val="tx1"/>
                          </a:solidFill>
                          <a:latin typeface="Lucida Grande"/>
                        </a:rPr>
                        <a:t>Current Account/GDP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Lucida Grande"/>
                        </a:rPr>
                        <a:t>√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Lucida Grande"/>
                        </a:rPr>
                        <a:t>√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Lucida Grande"/>
                        </a:rPr>
                        <a:t>Capital Adequacy Ratio (Banks)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Lucida Grande"/>
                        </a:rPr>
                        <a:t>√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Lucida Grande"/>
                        </a:rPr>
                        <a:t>√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707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 smtClean="0">
                          <a:solidFill>
                            <a:schemeClr val="tx1"/>
                          </a:solidFill>
                          <a:latin typeface="Lucida Grande"/>
                        </a:rPr>
                        <a:t>External </a:t>
                      </a:r>
                      <a:r>
                        <a:rPr lang="en-US" sz="2200" b="0" i="0" u="none" strike="noStrike" dirty="0">
                          <a:solidFill>
                            <a:schemeClr val="tx1"/>
                          </a:solidFill>
                          <a:latin typeface="Lucida Grande"/>
                        </a:rPr>
                        <a:t>Debt/GDP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Lucida Grande"/>
                        </a:rPr>
                        <a:t>√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 dirty="0">
                        <a:solidFill>
                          <a:schemeClr val="tx1"/>
                        </a:solidFill>
                        <a:latin typeface="Lucida Grande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chemeClr val="tx1"/>
                          </a:solidFill>
                          <a:latin typeface="Lucida Grande"/>
                        </a:rPr>
                        <a:t>Return on Assets (Banks)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Lucida Grande"/>
                        </a:rPr>
                        <a:t>√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Lucida Grande"/>
                        </a:rPr>
                        <a:t>√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707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chemeClr val="tx1"/>
                          </a:solidFill>
                          <a:latin typeface="Lucida Grande"/>
                        </a:rPr>
                        <a:t>External Debt/Exports of Goods and Services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>
                        <a:solidFill>
                          <a:schemeClr val="tx1"/>
                        </a:solidFill>
                        <a:latin typeface="Lucida Grande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Lucida Grande"/>
                        </a:rPr>
                        <a:t>√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chemeClr val="tx1"/>
                          </a:solidFill>
                          <a:latin typeface="Lucida Grande"/>
                        </a:rPr>
                        <a:t>Nonperforming loans (% of total)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Lucida Grande"/>
                        </a:rPr>
                        <a:t>√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 dirty="0">
                        <a:solidFill>
                          <a:schemeClr val="tx1"/>
                        </a:solidFill>
                        <a:latin typeface="Lucida Grande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707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chemeClr val="tx1"/>
                          </a:solidFill>
                          <a:latin typeface="Lucida Grande"/>
                        </a:rPr>
                        <a:t>Real export growth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>
                        <a:solidFill>
                          <a:schemeClr val="tx1"/>
                        </a:solidFill>
                        <a:latin typeface="Lucida Grande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 dirty="0">
                        <a:solidFill>
                          <a:schemeClr val="tx1"/>
                        </a:solidFill>
                        <a:latin typeface="Lucida Grande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 smtClean="0">
                          <a:solidFill>
                            <a:schemeClr val="tx1"/>
                          </a:solidFill>
                          <a:latin typeface="Lucida Grande"/>
                        </a:rPr>
                        <a:t>Foreign</a:t>
                      </a:r>
                      <a:r>
                        <a:rPr lang="en-US" sz="2200" b="0" i="0" u="none" strike="noStrike" baseline="0" dirty="0" smtClean="0">
                          <a:solidFill>
                            <a:schemeClr val="tx1"/>
                          </a:solidFill>
                          <a:latin typeface="Lucida Grande"/>
                        </a:rPr>
                        <a:t> liability (% of domestic credit)</a:t>
                      </a:r>
                      <a:endParaRPr lang="en-US" sz="2200" b="0" i="0" u="none" strike="noStrike" dirty="0">
                        <a:solidFill>
                          <a:schemeClr val="tx1"/>
                        </a:solidFill>
                        <a:latin typeface="Lucida Grande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>
                        <a:solidFill>
                          <a:schemeClr val="tx1"/>
                        </a:solidFill>
                        <a:latin typeface="Lucida Grande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Lucida Grande"/>
                        </a:rPr>
                        <a:t>√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9510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chemeClr val="tx1"/>
                          </a:solidFill>
                          <a:latin typeface="Lucida Grande"/>
                        </a:rPr>
                        <a:t>Real Effective Exchange Rate Overvaluation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 dirty="0">
                        <a:solidFill>
                          <a:schemeClr val="tx1"/>
                        </a:solidFill>
                        <a:latin typeface="Lucida Grande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chemeClr val="tx1"/>
                          </a:solidFill>
                          <a:latin typeface="Lucida Grande"/>
                        </a:rPr>
                        <a:t>√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chemeClr val="tx1"/>
                          </a:solidFill>
                          <a:latin typeface="Lucida Grande"/>
                        </a:rPr>
                        <a:t>Loan/deposits ratio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 dirty="0">
                        <a:solidFill>
                          <a:schemeClr val="tx1"/>
                        </a:solidFill>
                        <a:latin typeface="Lucida Grande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chemeClr val="tx1"/>
                          </a:solidFill>
                          <a:latin typeface="Lucida Grande"/>
                        </a:rPr>
                        <a:t>√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707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chemeClr val="tx1"/>
                          </a:solidFill>
                          <a:latin typeface="Lucida Grande"/>
                        </a:rPr>
                        <a:t>CGER Current Account Norm Deviation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chemeClr val="tx1"/>
                          </a:solidFill>
                          <a:latin typeface="Lucida Grande"/>
                        </a:rPr>
                        <a:t>√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 dirty="0">
                        <a:solidFill>
                          <a:schemeClr val="tx1"/>
                        </a:solidFill>
                        <a:latin typeface="Lucida Grande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 dirty="0">
                        <a:solidFill>
                          <a:schemeClr val="tx1"/>
                        </a:solidFill>
                        <a:latin typeface="Lucida Grande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 dirty="0">
                        <a:solidFill>
                          <a:schemeClr val="tx1"/>
                        </a:solidFill>
                        <a:latin typeface="Lucida Grande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 dirty="0">
                        <a:solidFill>
                          <a:schemeClr val="tx1"/>
                        </a:solidFill>
                        <a:latin typeface="Lucida Grande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17320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Lucida Grande"/>
                        </a:rPr>
                        <a:t>Private sector external debt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>
                        <a:solidFill>
                          <a:schemeClr val="tx1"/>
                        </a:solidFill>
                        <a:latin typeface="Lucida Grande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chemeClr val="tx1"/>
                          </a:solidFill>
                          <a:latin typeface="Lucida Grande"/>
                        </a:rPr>
                        <a:t>√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200" dirty="0">
                        <a:solidFill>
                          <a:schemeClr val="tx1"/>
                        </a:solidFill>
                        <a:latin typeface="Lucida Grande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200">
                        <a:solidFill>
                          <a:schemeClr val="tx1"/>
                        </a:solidFill>
                        <a:latin typeface="Lucida Grande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200" dirty="0">
                        <a:solidFill>
                          <a:schemeClr val="tx1"/>
                        </a:solidFill>
                        <a:latin typeface="Lucida Grande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7072"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>
                        <a:solidFill>
                          <a:schemeClr val="tx1"/>
                        </a:solidFill>
                        <a:latin typeface="Lucida Grande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>
                        <a:solidFill>
                          <a:schemeClr val="tx1"/>
                        </a:solidFill>
                        <a:latin typeface="Lucida Grande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>
                        <a:solidFill>
                          <a:schemeClr val="tx1"/>
                        </a:solidFill>
                        <a:latin typeface="Lucida Grande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 dirty="0">
                        <a:solidFill>
                          <a:schemeClr val="tx1"/>
                        </a:solidFill>
                        <a:latin typeface="Lucida Grande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>
                        <a:solidFill>
                          <a:schemeClr val="tx1"/>
                        </a:solidFill>
                        <a:latin typeface="Lucida Grande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>
                        <a:solidFill>
                          <a:schemeClr val="tx1"/>
                        </a:solidFill>
                        <a:latin typeface="Lucida Grande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707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1" i="0" u="none" strike="noStrike">
                          <a:solidFill>
                            <a:schemeClr val="tx1"/>
                          </a:solidFill>
                          <a:latin typeface="Lucida Grande"/>
                        </a:rPr>
                        <a:t>Public Sector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>
                        <a:solidFill>
                          <a:schemeClr val="tx1"/>
                        </a:solidFill>
                        <a:latin typeface="Lucida Grande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>
                        <a:solidFill>
                          <a:schemeClr val="tx1"/>
                        </a:solidFill>
                        <a:latin typeface="Lucida Grande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1" i="0" u="none" strike="noStrike" dirty="0" smtClean="0">
                          <a:solidFill>
                            <a:schemeClr val="tx1"/>
                          </a:solidFill>
                          <a:latin typeface="Lucida Grande"/>
                        </a:rPr>
                        <a:t>Corporate/Real </a:t>
                      </a:r>
                      <a:r>
                        <a:rPr lang="en-US" sz="2200" b="1" i="0" u="none" strike="noStrike" dirty="0">
                          <a:solidFill>
                            <a:schemeClr val="tx1"/>
                          </a:solidFill>
                          <a:latin typeface="Lucida Grande"/>
                        </a:rPr>
                        <a:t>Sector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>
                        <a:solidFill>
                          <a:schemeClr val="tx1"/>
                        </a:solidFill>
                        <a:latin typeface="Lucida Grande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>
                        <a:solidFill>
                          <a:schemeClr val="tx1"/>
                        </a:solidFill>
                        <a:latin typeface="Lucida Grande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707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Lucida Grande"/>
                        </a:rPr>
                        <a:t>General Government Balance/GDP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Lucida Grande"/>
                        </a:rPr>
                        <a:t>√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Lucida Grande"/>
                        </a:rPr>
                        <a:t>√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chemeClr val="tx1"/>
                          </a:solidFill>
                          <a:latin typeface="Lucida Grande"/>
                        </a:rPr>
                        <a:t>Black-</a:t>
                      </a:r>
                      <a:r>
                        <a:rPr lang="en-US" sz="2200" b="0" i="0" u="none" strike="noStrike" dirty="0" err="1">
                          <a:solidFill>
                            <a:schemeClr val="tx1"/>
                          </a:solidFill>
                          <a:latin typeface="Lucida Grande"/>
                        </a:rPr>
                        <a:t>Scholes</a:t>
                      </a:r>
                      <a:r>
                        <a:rPr lang="en-US" sz="2200" b="0" i="0" u="none" strike="noStrike" dirty="0">
                          <a:solidFill>
                            <a:schemeClr val="tx1"/>
                          </a:solidFill>
                          <a:latin typeface="Lucida Grande"/>
                        </a:rPr>
                        <a:t>-Merton Default Probability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Lucida Grande"/>
                        </a:rPr>
                        <a:t>√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Lucida Grande"/>
                        </a:rPr>
                        <a:t>√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707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Lucida Grande"/>
                        </a:rPr>
                        <a:t>Primary Gap 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Lucida Grande"/>
                        </a:rPr>
                        <a:t>√ 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Lucida Grande"/>
                        </a:rPr>
                        <a:t>√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chemeClr val="tx1"/>
                          </a:solidFill>
                          <a:latin typeface="Lucida Grande"/>
                        </a:rPr>
                        <a:t>Return on Assets (Corporate)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chemeClr val="tx1"/>
                          </a:solidFill>
                          <a:latin typeface="Lucida Grande"/>
                        </a:rPr>
                        <a:t>√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 dirty="0">
                        <a:solidFill>
                          <a:schemeClr val="tx1"/>
                        </a:solidFill>
                        <a:latin typeface="Lucida Grande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707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Lucida Grande"/>
                        </a:rPr>
                        <a:t>General Government Gross Debt/GDP 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Lucida Grande"/>
                        </a:rPr>
                        <a:t>√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Lucida Grande"/>
                        </a:rPr>
                        <a:t>√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chemeClr val="tx1"/>
                          </a:solidFill>
                          <a:latin typeface="Lucida Grande"/>
                        </a:rPr>
                        <a:t>Price/Earnings Ratio (Corporate)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Lucida Grande"/>
                        </a:rPr>
                        <a:t>√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chemeClr val="tx1"/>
                          </a:solidFill>
                          <a:latin typeface="Lucida Grande"/>
                        </a:rPr>
                        <a:t>√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707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Lucida Grande"/>
                        </a:rPr>
                        <a:t>Public Debt Exposed to Currency Risk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>
                        <a:solidFill>
                          <a:schemeClr val="tx1"/>
                        </a:solidFill>
                        <a:latin typeface="Lucida Grande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Lucida Grande"/>
                        </a:rPr>
                        <a:t>√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chemeClr val="tx1"/>
                          </a:solidFill>
                          <a:latin typeface="Lucida Grande"/>
                        </a:rPr>
                        <a:t>Interest Coverage ratio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>
                        <a:solidFill>
                          <a:schemeClr val="tx1"/>
                        </a:solidFill>
                        <a:latin typeface="Lucida Grande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chemeClr val="tx1"/>
                          </a:solidFill>
                          <a:latin typeface="Lucida Grande"/>
                        </a:rPr>
                        <a:t>√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707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Lucida Grande"/>
                        </a:rPr>
                        <a:t>Public Debt Exposed to Rollover Risk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>
                        <a:solidFill>
                          <a:schemeClr val="tx1"/>
                        </a:solidFill>
                        <a:latin typeface="Lucida Grande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Lucida Grande"/>
                        </a:rPr>
                        <a:t>√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 smtClean="0">
                          <a:solidFill>
                            <a:schemeClr val="tx1"/>
                          </a:solidFill>
                          <a:latin typeface="Lucida Grande"/>
                        </a:rPr>
                        <a:t>Real GDP Growth</a:t>
                      </a:r>
                      <a:endParaRPr lang="en-US" sz="2200" b="0" i="0" u="none" strike="noStrike" dirty="0">
                        <a:solidFill>
                          <a:schemeClr val="tx1"/>
                        </a:solidFill>
                        <a:latin typeface="Lucida Grande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 dirty="0">
                        <a:solidFill>
                          <a:schemeClr val="tx1"/>
                        </a:solidFill>
                        <a:latin typeface="Lucida Grande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i="0" u="none" strike="noStrike" dirty="0" smtClean="0">
                          <a:solidFill>
                            <a:schemeClr val="tx1"/>
                          </a:solidFill>
                          <a:latin typeface="Lucida Grande"/>
                        </a:rPr>
                        <a:t>√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7072"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 dirty="0">
                        <a:solidFill>
                          <a:schemeClr val="tx1"/>
                        </a:solidFill>
                        <a:latin typeface="Lucida Grande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>
                        <a:solidFill>
                          <a:schemeClr val="tx1"/>
                        </a:solidFill>
                        <a:latin typeface="Lucida Grande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 dirty="0">
                        <a:solidFill>
                          <a:schemeClr val="tx1"/>
                        </a:solidFill>
                        <a:latin typeface="Lucida Grande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 dirty="0">
                        <a:solidFill>
                          <a:schemeClr val="tx1"/>
                        </a:solidFill>
                        <a:latin typeface="Lucida Grande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>
                        <a:solidFill>
                          <a:schemeClr val="tx1"/>
                        </a:solidFill>
                        <a:latin typeface="Lucida Grande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 dirty="0">
                        <a:solidFill>
                          <a:schemeClr val="tx1"/>
                        </a:solidFill>
                        <a:latin typeface="Lucida Grande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Indicators Used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3657601" y="3810000"/>
          <a:ext cx="16256002" cy="7086912"/>
        </p:xfrm>
        <a:graphic>
          <a:graphicData uri="http://schemas.openxmlformats.org/drawingml/2006/table">
            <a:tbl>
              <a:tblPr/>
              <a:tblGrid>
                <a:gridCol w="12601256"/>
                <a:gridCol w="1827373"/>
                <a:gridCol w="1827373"/>
              </a:tblGrid>
              <a:tr h="44293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Indicator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AEs 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EMs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293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Medium Term Variables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2932"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293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House Prices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√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293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Stock Prices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√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293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Private Credit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√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√</a:t>
                      </a:r>
                      <a:endParaRPr lang="en-US" sz="22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293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Construction sector contribution to GDP growth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√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293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Financial sector contribution to GDP growth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√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2932"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293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AEs 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EMs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293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1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Household Sector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293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House Price Acceleration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√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293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Stock Price Acceleration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√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293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Household Liabilities/GDP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√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293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Interaction (Household Liabilities)*(Medium-Term House Price Increase)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√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2932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Interaction (Household Liabilities)*( House Price Acceleration)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>
                          <a:solidFill>
                            <a:schemeClr val="tx1"/>
                          </a:solidFill>
                          <a:latin typeface="Calibri"/>
                        </a:rPr>
                        <a:t>√</a:t>
                      </a: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2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20320" marR="20320" marT="1524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Indicators Used 2/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rganization Chart 36"/>
          <p:cNvGrpSpPr>
            <a:grpSpLocks noChangeAspect="1"/>
          </p:cNvGrpSpPr>
          <p:nvPr/>
        </p:nvGrpSpPr>
        <p:grpSpPr bwMode="auto">
          <a:xfrm>
            <a:off x="2286000" y="3200401"/>
            <a:ext cx="19917835" cy="9115426"/>
            <a:chOff x="540" y="1008"/>
            <a:chExt cx="4705" cy="2858"/>
          </a:xfrm>
        </p:grpSpPr>
        <p:cxnSp>
          <p:nvCxnSpPr>
            <p:cNvPr id="95236" name="_s95236"/>
            <p:cNvCxnSpPr>
              <a:cxnSpLocks noChangeShapeType="1"/>
              <a:stCxn id="26" idx="0"/>
              <a:endCxn id="18" idx="2"/>
            </p:cNvCxnSpPr>
            <p:nvPr/>
          </p:nvCxnSpPr>
          <p:spPr bwMode="auto">
            <a:xfrm rot="5400000" flipH="1">
              <a:off x="2966" y="1255"/>
              <a:ext cx="333" cy="3397"/>
            </a:xfrm>
            <a:prstGeom prst="bentConnector3">
              <a:avLst>
                <a:gd name="adj1" fmla="val 14713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95237" name="_s95237"/>
            <p:cNvCxnSpPr>
              <a:cxnSpLocks noChangeShapeType="1"/>
              <a:stCxn id="25" idx="0"/>
              <a:endCxn id="18" idx="2"/>
            </p:cNvCxnSpPr>
            <p:nvPr/>
          </p:nvCxnSpPr>
          <p:spPr bwMode="auto">
            <a:xfrm rot="5400000" flipH="1">
              <a:off x="2467" y="1754"/>
              <a:ext cx="371" cy="2437"/>
            </a:xfrm>
            <a:prstGeom prst="bentConnector3">
              <a:avLst>
                <a:gd name="adj1" fmla="val 19301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95238" name="_s95238"/>
            <p:cNvCxnSpPr>
              <a:cxnSpLocks noChangeShapeType="1"/>
              <a:stCxn id="23" idx="0"/>
              <a:endCxn id="18" idx="2"/>
            </p:cNvCxnSpPr>
            <p:nvPr/>
          </p:nvCxnSpPr>
          <p:spPr bwMode="auto">
            <a:xfrm rot="5400000" flipH="1">
              <a:off x="1502" y="2719"/>
              <a:ext cx="354" cy="489"/>
            </a:xfrm>
            <a:prstGeom prst="bentConnector3">
              <a:avLst>
                <a:gd name="adj1" fmla="val 20338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95239" name="_s95239"/>
            <p:cNvCxnSpPr>
              <a:cxnSpLocks noChangeShapeType="1"/>
              <a:stCxn id="24" idx="0"/>
              <a:endCxn id="18" idx="2"/>
            </p:cNvCxnSpPr>
            <p:nvPr/>
          </p:nvCxnSpPr>
          <p:spPr bwMode="auto">
            <a:xfrm rot="5400000" flipH="1">
              <a:off x="1985" y="2236"/>
              <a:ext cx="354" cy="1456"/>
            </a:xfrm>
            <a:prstGeom prst="bentConnector3">
              <a:avLst>
                <a:gd name="adj1" fmla="val 22315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95240" name="_s95240"/>
            <p:cNvCxnSpPr>
              <a:cxnSpLocks noChangeShapeType="1"/>
              <a:stCxn id="22" idx="0"/>
              <a:endCxn id="18" idx="2"/>
            </p:cNvCxnSpPr>
            <p:nvPr/>
          </p:nvCxnSpPr>
          <p:spPr bwMode="auto">
            <a:xfrm rot="16200000">
              <a:off x="1018" y="2724"/>
              <a:ext cx="354" cy="479"/>
            </a:xfrm>
            <a:prstGeom prst="bentConnector3">
              <a:avLst>
                <a:gd name="adj1" fmla="val 19773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95241" name="_s95241"/>
            <p:cNvCxnSpPr>
              <a:cxnSpLocks noChangeShapeType="1"/>
              <a:stCxn id="21" idx="0"/>
              <a:endCxn id="17" idx="2"/>
            </p:cNvCxnSpPr>
            <p:nvPr/>
          </p:nvCxnSpPr>
          <p:spPr bwMode="auto">
            <a:xfrm rot="5400000" flipH="1">
              <a:off x="2935" y="1644"/>
              <a:ext cx="363" cy="507"/>
            </a:xfrm>
            <a:prstGeom prst="bentConnector3">
              <a:avLst>
                <a:gd name="adj1" fmla="val 19833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95242" name="_s95242"/>
            <p:cNvCxnSpPr>
              <a:cxnSpLocks noChangeShapeType="1"/>
              <a:stCxn id="20" idx="0"/>
              <a:endCxn id="17" idx="2"/>
            </p:cNvCxnSpPr>
            <p:nvPr/>
          </p:nvCxnSpPr>
          <p:spPr bwMode="auto">
            <a:xfrm rot="5400000" flipH="1">
              <a:off x="3418" y="1161"/>
              <a:ext cx="363" cy="1474"/>
            </a:xfrm>
            <a:prstGeom prst="bentConnector3">
              <a:avLst>
                <a:gd name="adj1" fmla="val 19833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95243" name="_s95243"/>
            <p:cNvCxnSpPr>
              <a:cxnSpLocks noChangeShapeType="1"/>
              <a:stCxn id="19" idx="0"/>
              <a:endCxn id="17" idx="2"/>
            </p:cNvCxnSpPr>
            <p:nvPr/>
          </p:nvCxnSpPr>
          <p:spPr bwMode="auto">
            <a:xfrm rot="16200000">
              <a:off x="2451" y="1667"/>
              <a:ext cx="363" cy="461"/>
            </a:xfrm>
            <a:prstGeom prst="bentConnector3">
              <a:avLst>
                <a:gd name="adj1" fmla="val 19833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95244" name="_s95244"/>
            <p:cNvCxnSpPr>
              <a:cxnSpLocks noChangeShapeType="1"/>
              <a:stCxn id="18" idx="0"/>
              <a:endCxn id="17" idx="2"/>
            </p:cNvCxnSpPr>
            <p:nvPr/>
          </p:nvCxnSpPr>
          <p:spPr bwMode="auto">
            <a:xfrm rot="16200000">
              <a:off x="1967" y="1183"/>
              <a:ext cx="363" cy="1429"/>
            </a:xfrm>
            <a:prstGeom prst="bentConnector3">
              <a:avLst>
                <a:gd name="adj1" fmla="val 19833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sp>
          <p:nvSpPr>
            <p:cNvPr id="17" name="_s95245"/>
            <p:cNvSpPr>
              <a:spLocks noChangeArrowheads="1"/>
            </p:cNvSpPr>
            <p:nvPr/>
          </p:nvSpPr>
          <p:spPr bwMode="auto">
            <a:xfrm>
              <a:off x="2448" y="1008"/>
              <a:ext cx="829" cy="70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defTabSz="2177095"/>
              <a:r>
                <a:rPr lang="en-US" sz="2900" b="1" dirty="0" smtClean="0">
                  <a:solidFill>
                    <a:schemeClr val="tx1"/>
                  </a:solidFill>
                  <a:latin typeface="Arial" charset="0"/>
                  <a:cs typeface="Arial" charset="0"/>
                </a:rPr>
                <a:t>Overall </a:t>
              </a:r>
            </a:p>
            <a:p>
              <a:pPr defTabSz="2177095"/>
              <a:r>
                <a:rPr lang="en-US" sz="2900" b="1" dirty="0" smtClean="0">
                  <a:solidFill>
                    <a:schemeClr val="tx1"/>
                  </a:solidFill>
                  <a:latin typeface="Arial" charset="0"/>
                  <a:cs typeface="Arial" charset="0"/>
                </a:rPr>
                <a:t>Vulnerability </a:t>
              </a:r>
            </a:p>
            <a:p>
              <a:pPr defTabSz="2177095"/>
              <a:r>
                <a:rPr lang="en-US" sz="2900" b="1" dirty="0" smtClean="0">
                  <a:solidFill>
                    <a:schemeClr val="tx1"/>
                  </a:solidFill>
                  <a:latin typeface="Arial" charset="0"/>
                  <a:cs typeface="Arial" charset="0"/>
                </a:rPr>
                <a:t>Index</a:t>
              </a:r>
            </a:p>
          </p:txBody>
        </p:sp>
        <p:sp>
          <p:nvSpPr>
            <p:cNvPr id="18" name="_s95246"/>
            <p:cNvSpPr>
              <a:spLocks noChangeArrowheads="1"/>
            </p:cNvSpPr>
            <p:nvPr/>
          </p:nvSpPr>
          <p:spPr bwMode="auto">
            <a:xfrm>
              <a:off x="1019" y="2079"/>
              <a:ext cx="829" cy="70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defTabSz="2177095"/>
              <a:r>
                <a:rPr lang="en-US" sz="2900" b="1" dirty="0" smtClean="0">
                  <a:solidFill>
                    <a:schemeClr val="tx1"/>
                  </a:solidFill>
                  <a:latin typeface="Arial" charset="0"/>
                  <a:cs typeface="Arial" charset="0"/>
                </a:rPr>
                <a:t>External sector </a:t>
              </a:r>
            </a:p>
            <a:p>
              <a:pPr defTabSz="2177095"/>
              <a:r>
                <a:rPr lang="en-US" sz="2900" b="1" dirty="0" smtClean="0">
                  <a:solidFill>
                    <a:schemeClr val="tx1"/>
                  </a:solidFill>
                  <a:latin typeface="Arial" charset="0"/>
                  <a:cs typeface="Arial" charset="0"/>
                </a:rPr>
                <a:t>Index</a:t>
              </a:r>
            </a:p>
            <a:p>
              <a:pPr defTabSz="2177095"/>
              <a:endParaRPr lang="en-US" sz="2900" b="1" dirty="0" smtClean="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9" name="_s95247"/>
            <p:cNvSpPr>
              <a:spLocks noChangeArrowheads="1"/>
            </p:cNvSpPr>
            <p:nvPr/>
          </p:nvSpPr>
          <p:spPr bwMode="auto">
            <a:xfrm>
              <a:off x="1987" y="2079"/>
              <a:ext cx="829" cy="70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defTabSz="2177095"/>
              <a:r>
                <a:rPr lang="en-US" sz="2900" b="1" dirty="0" smtClean="0">
                  <a:solidFill>
                    <a:schemeClr val="tx1"/>
                  </a:solidFill>
                  <a:latin typeface="Arial" charset="0"/>
                  <a:cs typeface="Arial" charset="0"/>
                </a:rPr>
                <a:t>Public sector </a:t>
              </a:r>
            </a:p>
            <a:p>
              <a:pPr defTabSz="2177095"/>
              <a:r>
                <a:rPr lang="en-US" sz="2900" b="1" dirty="0" smtClean="0">
                  <a:solidFill>
                    <a:schemeClr val="tx1"/>
                  </a:solidFill>
                  <a:latin typeface="Arial" charset="0"/>
                  <a:cs typeface="Arial" charset="0"/>
                </a:rPr>
                <a:t>index</a:t>
              </a:r>
            </a:p>
          </p:txBody>
        </p:sp>
        <p:sp>
          <p:nvSpPr>
            <p:cNvPr id="20" name="_s95248"/>
            <p:cNvSpPr>
              <a:spLocks noChangeArrowheads="1"/>
            </p:cNvSpPr>
            <p:nvPr/>
          </p:nvSpPr>
          <p:spPr bwMode="auto">
            <a:xfrm>
              <a:off x="3922" y="2079"/>
              <a:ext cx="830" cy="70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defTabSz="2177095"/>
              <a:r>
                <a:rPr lang="en-US" sz="2900" b="1" dirty="0" smtClean="0">
                  <a:solidFill>
                    <a:schemeClr val="tx1"/>
                  </a:solidFill>
                  <a:latin typeface="Arial" charset="0"/>
                  <a:cs typeface="Arial" charset="0"/>
                </a:rPr>
                <a:t>Corporate sector </a:t>
              </a:r>
            </a:p>
            <a:p>
              <a:pPr defTabSz="2177095"/>
              <a:r>
                <a:rPr lang="en-US" sz="2900" b="1" dirty="0" smtClean="0">
                  <a:solidFill>
                    <a:schemeClr val="tx1"/>
                  </a:solidFill>
                  <a:latin typeface="Arial" charset="0"/>
                  <a:cs typeface="Arial" charset="0"/>
                </a:rPr>
                <a:t>index</a:t>
              </a:r>
            </a:p>
          </p:txBody>
        </p:sp>
        <p:sp>
          <p:nvSpPr>
            <p:cNvPr id="21" name="_s95249"/>
            <p:cNvSpPr>
              <a:spLocks noChangeArrowheads="1"/>
            </p:cNvSpPr>
            <p:nvPr/>
          </p:nvSpPr>
          <p:spPr bwMode="auto">
            <a:xfrm>
              <a:off x="2955" y="2079"/>
              <a:ext cx="829" cy="70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defTabSz="2177095"/>
              <a:r>
                <a:rPr lang="en-US" sz="2900" b="1" dirty="0" smtClean="0">
                  <a:solidFill>
                    <a:schemeClr val="tx1"/>
                  </a:solidFill>
                  <a:latin typeface="Arial" charset="0"/>
                  <a:cs typeface="Arial" charset="0"/>
                </a:rPr>
                <a:t>Financial sector </a:t>
              </a:r>
            </a:p>
            <a:p>
              <a:pPr defTabSz="2177095"/>
              <a:r>
                <a:rPr lang="en-US" sz="2900" b="1" dirty="0" smtClean="0">
                  <a:solidFill>
                    <a:schemeClr val="tx1"/>
                  </a:solidFill>
                  <a:latin typeface="Arial" charset="0"/>
                  <a:cs typeface="Arial" charset="0"/>
                </a:rPr>
                <a:t>index</a:t>
              </a:r>
            </a:p>
          </p:txBody>
        </p:sp>
        <p:sp>
          <p:nvSpPr>
            <p:cNvPr id="22" name="_s95250"/>
            <p:cNvSpPr>
              <a:spLocks noChangeArrowheads="1"/>
            </p:cNvSpPr>
            <p:nvPr/>
          </p:nvSpPr>
          <p:spPr bwMode="auto">
            <a:xfrm>
              <a:off x="540" y="3141"/>
              <a:ext cx="830" cy="70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defTabSz="2177095"/>
              <a:r>
                <a:rPr lang="en-US" sz="2900" b="1" dirty="0" smtClean="0">
                  <a:solidFill>
                    <a:schemeClr val="tx1"/>
                  </a:solidFill>
                  <a:latin typeface="Arial" charset="0"/>
                  <a:cs typeface="Arial" charset="0"/>
                </a:rPr>
                <a:t>Reserves in </a:t>
              </a:r>
            </a:p>
            <a:p>
              <a:pPr defTabSz="2177095"/>
              <a:r>
                <a:rPr lang="en-US" sz="2900" b="1" dirty="0" smtClean="0">
                  <a:solidFill>
                    <a:schemeClr val="tx1"/>
                  </a:solidFill>
                  <a:latin typeface="Arial" charset="0"/>
                  <a:cs typeface="Arial" charset="0"/>
                </a:rPr>
                <a:t>percent of ST </a:t>
              </a:r>
            </a:p>
            <a:p>
              <a:pPr defTabSz="2177095"/>
              <a:r>
                <a:rPr lang="en-US" sz="2900" b="1" dirty="0" smtClean="0">
                  <a:solidFill>
                    <a:schemeClr val="tx1"/>
                  </a:solidFill>
                  <a:latin typeface="Arial" charset="0"/>
                  <a:cs typeface="Arial" charset="0"/>
                </a:rPr>
                <a:t>debt + CA deficit </a:t>
              </a:r>
            </a:p>
          </p:txBody>
        </p:sp>
        <p:sp>
          <p:nvSpPr>
            <p:cNvPr id="23" name="_s95251"/>
            <p:cNvSpPr>
              <a:spLocks noChangeArrowheads="1"/>
            </p:cNvSpPr>
            <p:nvPr/>
          </p:nvSpPr>
          <p:spPr bwMode="auto">
            <a:xfrm>
              <a:off x="1508" y="3141"/>
              <a:ext cx="829" cy="70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defTabSz="2177095"/>
              <a:r>
                <a:rPr lang="en-US" sz="2900" b="1" dirty="0" smtClean="0">
                  <a:solidFill>
                    <a:schemeClr val="tx1"/>
                  </a:solidFill>
                  <a:latin typeface="Arial" charset="0"/>
                  <a:cs typeface="Arial" charset="0"/>
                </a:rPr>
                <a:t>CA in % of GDP </a:t>
              </a:r>
            </a:p>
          </p:txBody>
        </p:sp>
        <p:sp>
          <p:nvSpPr>
            <p:cNvPr id="24" name="_s95252"/>
            <p:cNvSpPr>
              <a:spLocks noChangeArrowheads="1"/>
            </p:cNvSpPr>
            <p:nvPr/>
          </p:nvSpPr>
          <p:spPr bwMode="auto">
            <a:xfrm>
              <a:off x="2476" y="3141"/>
              <a:ext cx="828" cy="70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defTabSz="2177095"/>
              <a:r>
                <a:rPr lang="en-US" sz="2900" b="1" dirty="0" smtClean="0">
                  <a:solidFill>
                    <a:schemeClr val="tx1"/>
                  </a:solidFill>
                  <a:latin typeface="Arial" charset="0"/>
                  <a:cs typeface="Arial" charset="0"/>
                </a:rPr>
                <a:t>External debt in </a:t>
              </a:r>
            </a:p>
            <a:p>
              <a:pPr defTabSz="2177095"/>
              <a:r>
                <a:rPr lang="en-US" sz="2900" b="1" dirty="0" smtClean="0">
                  <a:solidFill>
                    <a:schemeClr val="tx1"/>
                  </a:solidFill>
                  <a:latin typeface="Arial" charset="0"/>
                  <a:cs typeface="Arial" charset="0"/>
                </a:rPr>
                <a:t>% of GDP</a:t>
              </a:r>
            </a:p>
          </p:txBody>
        </p:sp>
        <p:sp>
          <p:nvSpPr>
            <p:cNvPr id="25" name="_s95253"/>
            <p:cNvSpPr>
              <a:spLocks noChangeArrowheads="1"/>
            </p:cNvSpPr>
            <p:nvPr/>
          </p:nvSpPr>
          <p:spPr bwMode="auto">
            <a:xfrm>
              <a:off x="3456" y="3158"/>
              <a:ext cx="829" cy="70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defTabSz="2177095"/>
              <a:r>
                <a:rPr lang="en-US" sz="2900" b="1" dirty="0" smtClean="0">
                  <a:solidFill>
                    <a:schemeClr val="tx1"/>
                  </a:solidFill>
                  <a:latin typeface="Arial" charset="0"/>
                  <a:cs typeface="Arial" charset="0"/>
                </a:rPr>
                <a:t>External debt in </a:t>
              </a:r>
            </a:p>
            <a:p>
              <a:pPr defTabSz="2177095"/>
              <a:r>
                <a:rPr lang="en-US" sz="2900" b="1" dirty="0" smtClean="0">
                  <a:solidFill>
                    <a:schemeClr val="tx1"/>
                  </a:solidFill>
                  <a:latin typeface="Arial" charset="0"/>
                  <a:cs typeface="Arial" charset="0"/>
                </a:rPr>
                <a:t>% of exports</a:t>
              </a:r>
            </a:p>
          </p:txBody>
        </p:sp>
        <p:sp>
          <p:nvSpPr>
            <p:cNvPr id="26" name="_s95254"/>
            <p:cNvSpPr>
              <a:spLocks noChangeArrowheads="1"/>
            </p:cNvSpPr>
            <p:nvPr/>
          </p:nvSpPr>
          <p:spPr bwMode="auto">
            <a:xfrm>
              <a:off x="4416" y="3120"/>
              <a:ext cx="829" cy="70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defTabSz="2177095"/>
              <a:r>
                <a:rPr lang="en-US" sz="2900" b="1" dirty="0" smtClean="0">
                  <a:solidFill>
                    <a:schemeClr val="tx1"/>
                  </a:solidFill>
                  <a:latin typeface="Arial" charset="0"/>
                  <a:cs typeface="Arial" charset="0"/>
                </a:rPr>
                <a:t>REER </a:t>
              </a:r>
            </a:p>
            <a:p>
              <a:pPr defTabSz="2177095"/>
              <a:r>
                <a:rPr lang="en-US" sz="2900" b="1" dirty="0" smtClean="0">
                  <a:solidFill>
                    <a:schemeClr val="tx1"/>
                  </a:solidFill>
                  <a:latin typeface="Arial" charset="0"/>
                  <a:cs typeface="Arial" charset="0"/>
                </a:rPr>
                <a:t>misalignment</a:t>
              </a:r>
            </a:p>
          </p:txBody>
        </p:sp>
      </p:grpSp>
      <p:sp>
        <p:nvSpPr>
          <p:cNvPr id="27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VEE: Aggregation into Vulnerability Index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604215"/>
            <a:ext cx="21945600" cy="3657600"/>
          </a:xfrm>
          <a:gradFill flip="none" rotWithShape="1">
            <a:gsLst>
              <a:gs pos="0">
                <a:srgbClr val="3333FF">
                  <a:shade val="30000"/>
                  <a:satMod val="115000"/>
                </a:srgbClr>
              </a:gs>
              <a:gs pos="50000">
                <a:srgbClr val="3333FF">
                  <a:shade val="67500"/>
                  <a:satMod val="115000"/>
                </a:srgbClr>
              </a:gs>
              <a:gs pos="100000">
                <a:srgbClr val="3333FF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anchor="ctr">
            <a:normAutofit/>
          </a:bodyPr>
          <a:lstStyle/>
          <a:p>
            <a:pPr eaLnBrk="1" hangingPunct="1">
              <a:defRPr/>
            </a:pPr>
            <a:r>
              <a:rPr 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Standard regression techniques have problems:</a:t>
            </a:r>
          </a:p>
          <a:p>
            <a:pPr lvl="1">
              <a:defRPr/>
            </a:pP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Cannot meaningfully consider large number of </a:t>
            </a:r>
            <a:r>
              <a:rPr lang="en-US" sz="4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rhs</a:t>
            </a: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variables</a:t>
            </a:r>
          </a:p>
          <a:p>
            <a:pPr lvl="1">
              <a:defRPr/>
            </a:pP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Observations lost due to missing data</a:t>
            </a:r>
          </a:p>
        </p:txBody>
      </p:sp>
      <p:sp>
        <p:nvSpPr>
          <p:cNvPr id="5125" name="Text Box 4"/>
          <p:cNvSpPr txBox="1">
            <a:spLocks noChangeArrowheads="1"/>
          </p:cNvSpPr>
          <p:nvPr/>
        </p:nvSpPr>
        <p:spPr bwMode="auto">
          <a:xfrm>
            <a:off x="22352000" y="11963401"/>
            <a:ext cx="812800" cy="108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17709" tIns="108855" rIns="217709" bIns="108855">
            <a:spAutoFit/>
          </a:bodyPr>
          <a:lstStyle/>
          <a:p>
            <a:endParaRPr lang="en-US" dirty="0">
              <a:latin typeface="Verdana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How To Aggregate?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200150" y="5442790"/>
            <a:ext cx="21945600" cy="3657600"/>
          </a:xfrm>
          <a:prstGeom prst="rect">
            <a:avLst/>
          </a:prstGeom>
          <a:gradFill flip="none" rotWithShape="1">
            <a:gsLst>
              <a:gs pos="0">
                <a:srgbClr val="7030A0">
                  <a:shade val="30000"/>
                  <a:satMod val="115000"/>
                </a:srgbClr>
              </a:gs>
              <a:gs pos="50000">
                <a:srgbClr val="7030A0">
                  <a:shade val="67500"/>
                  <a:satMod val="115000"/>
                </a:srgbClr>
              </a:gs>
              <a:gs pos="100000">
                <a:srgbClr val="7030A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vert="horz" lIns="234461" tIns="117231" rIns="234461" bIns="117231" rtlCol="0">
            <a:normAutofit/>
          </a:bodyPr>
          <a:lstStyle/>
          <a:p>
            <a:pPr marL="879230" marR="0" lvl="0" indent="-879230" algn="l" defTabSz="234461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Lucida Grande"/>
                <a:ea typeface="+mn-ea"/>
                <a:cs typeface="+mn-cs"/>
              </a:rPr>
              <a:t>So, use signal extraction approach</a:t>
            </a:r>
          </a:p>
          <a:p>
            <a:pPr marL="1904996" marR="0" lvl="1" indent="-732692" algn="l" defTabSz="234461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Lucida Grande"/>
                <a:ea typeface="+mn-ea"/>
                <a:cs typeface="+mn-cs"/>
              </a:rPr>
              <a:t>Compare indicator to threshold</a:t>
            </a:r>
          </a:p>
          <a:p>
            <a:pPr marL="1904996" marR="0" lvl="1" indent="-732692" algn="l" defTabSz="234461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Lucida Grande"/>
                <a:ea typeface="+mn-ea"/>
                <a:cs typeface="+mn-cs"/>
              </a:rPr>
              <a:t>Indicators that exceed thresholds are flagged</a:t>
            </a:r>
          </a:p>
          <a:p>
            <a:pPr marL="1904996" marR="0" lvl="1" indent="-732692" algn="l" defTabSz="234461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Lucida Grande"/>
                <a:ea typeface="+mn-ea"/>
                <a:cs typeface="+mn-cs"/>
              </a:rPr>
              <a:t>Then aggregate flags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181100" y="9281365"/>
            <a:ext cx="21945600" cy="3657600"/>
          </a:xfrm>
          <a:prstGeom prst="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vert="horz" lIns="234461" tIns="117231" rIns="234461" bIns="117231" rtlCol="0">
            <a:normAutofit lnSpcReduction="10000"/>
          </a:bodyPr>
          <a:lstStyle/>
          <a:p>
            <a:pPr marL="879230" marR="0" lvl="0" indent="-879230" algn="l" defTabSz="234461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Lucida Grande"/>
                <a:ea typeface="+mn-ea"/>
                <a:cs typeface="+mn-cs"/>
              </a:rPr>
              <a:t>Advantages:</a:t>
            </a:r>
          </a:p>
          <a:p>
            <a:pPr marL="1904996" marR="0" lvl="1" indent="-732692" algn="l" defTabSz="234461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Lucida Grande"/>
                <a:ea typeface="+mn-ea"/>
                <a:cs typeface="+mn-cs"/>
              </a:rPr>
              <a:t>Can consider a wide array of variables</a:t>
            </a:r>
          </a:p>
          <a:p>
            <a:pPr marL="1904996" marR="0" lvl="1" indent="-732692" algn="l" defTabSz="234461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Lucida Grande"/>
                <a:ea typeface="+mn-ea"/>
                <a:cs typeface="+mn-cs"/>
              </a:rPr>
              <a:t>No parametric assumptions </a:t>
            </a:r>
          </a:p>
          <a:p>
            <a:pPr marL="2930764" marR="0" lvl="2" indent="-586153" algn="l" defTabSz="234461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Lucida Grande"/>
                <a:ea typeface="+mn-ea"/>
                <a:cs typeface="+mn-cs"/>
              </a:rPr>
              <a:t>A 10 percent current account deficit is not assumed to be twice as risky as a 5 percent one</a:t>
            </a:r>
          </a:p>
        </p:txBody>
      </p:sp>
      <p:sp>
        <p:nvSpPr>
          <p:cNvPr id="10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Threshold Criterion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779212" y="4940538"/>
            <a:ext cx="21031200" cy="4765937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algn="l">
              <a:buFont typeface="Arial" pitchFamily="34" charset="0"/>
              <a:buChar char="•"/>
              <a:defRPr/>
            </a:pPr>
            <a:r>
              <a:rPr 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Minimize sum:</a:t>
            </a:r>
          </a:p>
          <a:p>
            <a:pPr lvl="1" algn="l">
              <a:buFont typeface="Arial" pitchFamily="34" charset="0"/>
              <a:buChar char="•"/>
              <a:defRPr/>
            </a:pPr>
            <a:r>
              <a:rPr 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percent of crises missed (type 1 error) and </a:t>
            </a:r>
          </a:p>
          <a:p>
            <a:pPr lvl="1" algn="l">
              <a:buFont typeface="Arial" pitchFamily="34" charset="0"/>
              <a:buChar char="•"/>
              <a:defRPr/>
            </a:pPr>
            <a:r>
              <a:rPr 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percent of non-crises misclassified (type 2 error)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3513143" y="13050129"/>
            <a:ext cx="87085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 smtClean="0">
                <a:solidFill>
                  <a:srgbClr val="BFBFBF">
                    <a:lumMod val="20000"/>
                    <a:lumOff val="80000"/>
                  </a:srgbClr>
                </a:solidFill>
                <a:latin typeface="Lucida Grande"/>
              </a:rPr>
              <a:t>3</a:t>
            </a:r>
          </a:p>
          <a:p>
            <a:endParaRPr lang="en-US" sz="2400" dirty="0">
              <a:solidFill>
                <a:srgbClr val="BFBFBF">
                  <a:lumMod val="20000"/>
                  <a:lumOff val="80000"/>
                </a:srgbClr>
              </a:solidFill>
              <a:latin typeface="Lucida Grande"/>
            </a:endParaRPr>
          </a:p>
        </p:txBody>
      </p:sp>
      <p:sp>
        <p:nvSpPr>
          <p:cNvPr id="12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="" xmlns:p14="http://schemas.microsoft.com/office/powerpoint/2010/main" val="403518529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/>
          <p:cNvCxnSpPr/>
          <p:nvPr/>
        </p:nvCxnSpPr>
        <p:spPr>
          <a:xfrm flipV="1">
            <a:off x="3961355" y="10210800"/>
            <a:ext cx="13004800" cy="18856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H="1" flipV="1">
            <a:off x="3860800" y="3352801"/>
            <a:ext cx="101077" cy="6896298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0160001" y="4352924"/>
            <a:ext cx="6324600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10"/>
          <p:cNvSpPr txBox="1"/>
          <p:nvPr/>
        </p:nvSpPr>
        <p:spPr>
          <a:xfrm>
            <a:off x="1828801" y="3200401"/>
            <a:ext cx="2362200" cy="93345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lIns="217709" tIns="108855" rIns="217709" bIns="108855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600" b="1" dirty="0" smtClean="0">
                <a:solidFill>
                  <a:schemeClr val="tx1"/>
                </a:solidFill>
              </a:rPr>
              <a:t>CDF</a:t>
            </a:r>
            <a:endParaRPr lang="en-US" sz="2600" b="1" dirty="0">
              <a:solidFill>
                <a:schemeClr val="tx1"/>
              </a:solidFill>
            </a:endParaRPr>
          </a:p>
        </p:txBody>
      </p:sp>
      <p:sp>
        <p:nvSpPr>
          <p:cNvPr id="8" name="TextBox 11"/>
          <p:cNvSpPr txBox="1"/>
          <p:nvPr/>
        </p:nvSpPr>
        <p:spPr>
          <a:xfrm>
            <a:off x="6705600" y="10363200"/>
            <a:ext cx="4851397" cy="933448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lIns="217709" tIns="108855" rIns="217709" bIns="108855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600" dirty="0" smtClean="0">
                <a:solidFill>
                  <a:schemeClr val="tx1"/>
                </a:solidFill>
              </a:rPr>
              <a:t>Increased </a:t>
            </a:r>
            <a:r>
              <a:rPr lang="en-US" sz="2600" dirty="0">
                <a:solidFill>
                  <a:schemeClr val="tx1"/>
                </a:solidFill>
              </a:rPr>
              <a:t>risk of crisis,</a:t>
            </a:r>
          </a:p>
          <a:p>
            <a:pPr algn="ctr"/>
            <a:r>
              <a:rPr lang="en-US" sz="2600" dirty="0">
                <a:solidFill>
                  <a:schemeClr val="tx1"/>
                </a:solidFill>
              </a:rPr>
              <a:t>e.g. current account deficit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8737600" y="4572001"/>
            <a:ext cx="50800" cy="5619750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25"/>
          <p:cNvSpPr txBox="1"/>
          <p:nvPr/>
        </p:nvSpPr>
        <p:spPr>
          <a:xfrm>
            <a:off x="7112001" y="3810000"/>
            <a:ext cx="3429000" cy="1200152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lIns="217709" tIns="108855" rIns="217709" bIns="108855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800" dirty="0">
                <a:solidFill>
                  <a:srgbClr val="FF0000"/>
                </a:solidFill>
              </a:rPr>
              <a:t>Threshold</a:t>
            </a:r>
          </a:p>
        </p:txBody>
      </p:sp>
      <p:sp>
        <p:nvSpPr>
          <p:cNvPr id="12" name="Right Arrow 11"/>
          <p:cNvSpPr/>
          <p:nvPr/>
        </p:nvSpPr>
        <p:spPr>
          <a:xfrm>
            <a:off x="8331201" y="11430000"/>
            <a:ext cx="1193800" cy="45720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09" tIns="108855" rIns="217709" bIns="108855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2600" dirty="0"/>
          </a:p>
        </p:txBody>
      </p:sp>
      <p:sp>
        <p:nvSpPr>
          <p:cNvPr id="32" name="Freeform 31"/>
          <p:cNvSpPr/>
          <p:nvPr/>
        </p:nvSpPr>
        <p:spPr>
          <a:xfrm>
            <a:off x="4470400" y="4572001"/>
            <a:ext cx="8737600" cy="5657850"/>
          </a:xfrm>
          <a:custGeom>
            <a:avLst/>
            <a:gdLst>
              <a:gd name="connsiteX0" fmla="*/ 0 w 1905000"/>
              <a:gd name="connsiteY0" fmla="*/ 1362075 h 1362075"/>
              <a:gd name="connsiteX1" fmla="*/ 409575 w 1905000"/>
              <a:gd name="connsiteY1" fmla="*/ 1219200 h 1362075"/>
              <a:gd name="connsiteX2" fmla="*/ 571500 w 1905000"/>
              <a:gd name="connsiteY2" fmla="*/ 771525 h 1362075"/>
              <a:gd name="connsiteX3" fmla="*/ 781050 w 1905000"/>
              <a:gd name="connsiteY3" fmla="*/ 381000 h 1362075"/>
              <a:gd name="connsiteX4" fmla="*/ 1371600 w 1905000"/>
              <a:gd name="connsiteY4" fmla="*/ 114300 h 1362075"/>
              <a:gd name="connsiteX5" fmla="*/ 1905000 w 1905000"/>
              <a:gd name="connsiteY5" fmla="*/ 0 h 1362075"/>
              <a:gd name="connsiteX6" fmla="*/ 1905000 w 1905000"/>
              <a:gd name="connsiteY6" fmla="*/ 0 h 1362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05000" h="1362075">
                <a:moveTo>
                  <a:pt x="0" y="1362075"/>
                </a:moveTo>
                <a:cubicBezTo>
                  <a:pt x="157162" y="1339850"/>
                  <a:pt x="314325" y="1317625"/>
                  <a:pt x="409575" y="1219200"/>
                </a:cubicBezTo>
                <a:cubicBezTo>
                  <a:pt x="504825" y="1120775"/>
                  <a:pt x="509588" y="911225"/>
                  <a:pt x="571500" y="771525"/>
                </a:cubicBezTo>
                <a:cubicBezTo>
                  <a:pt x="633412" y="631825"/>
                  <a:pt x="647700" y="490537"/>
                  <a:pt x="781050" y="381000"/>
                </a:cubicBezTo>
                <a:cubicBezTo>
                  <a:pt x="914400" y="271463"/>
                  <a:pt x="1184275" y="177800"/>
                  <a:pt x="1371600" y="114300"/>
                </a:cubicBezTo>
                <a:cubicBezTo>
                  <a:pt x="1558925" y="50800"/>
                  <a:pt x="1905000" y="0"/>
                  <a:pt x="1905000" y="0"/>
                </a:cubicBezTo>
                <a:lnTo>
                  <a:pt x="1905000" y="0"/>
                </a:lnTo>
              </a:path>
            </a:pathLst>
          </a:cu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217709" tIns="108855" rIns="217709" bIns="108855" rtlCol="0" anchor="ctr"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2600" dirty="0"/>
          </a:p>
        </p:txBody>
      </p:sp>
      <p:sp>
        <p:nvSpPr>
          <p:cNvPr id="39" name="Freeform 38"/>
          <p:cNvSpPr/>
          <p:nvPr/>
        </p:nvSpPr>
        <p:spPr bwMode="auto">
          <a:xfrm>
            <a:off x="5913749" y="4572001"/>
            <a:ext cx="11764651" cy="5621518"/>
          </a:xfrm>
          <a:custGeom>
            <a:avLst/>
            <a:gdLst>
              <a:gd name="connsiteX0" fmla="*/ 0 w 4411744"/>
              <a:gd name="connsiteY0" fmla="*/ 2799761 h 2810759"/>
              <a:gd name="connsiteX1" fmla="*/ 122548 w 4411744"/>
              <a:gd name="connsiteY1" fmla="*/ 2790334 h 2810759"/>
              <a:gd name="connsiteX2" fmla="*/ 641023 w 4411744"/>
              <a:gd name="connsiteY2" fmla="*/ 2677212 h 2810759"/>
              <a:gd name="connsiteX3" fmla="*/ 1300899 w 4411744"/>
              <a:gd name="connsiteY3" fmla="*/ 2168165 h 2810759"/>
              <a:gd name="connsiteX4" fmla="*/ 2139884 w 4411744"/>
              <a:gd name="connsiteY4" fmla="*/ 829559 h 2810759"/>
              <a:gd name="connsiteX5" fmla="*/ 2809187 w 4411744"/>
              <a:gd name="connsiteY5" fmla="*/ 273377 h 2810759"/>
              <a:gd name="connsiteX6" fmla="*/ 3563332 w 4411744"/>
              <a:gd name="connsiteY6" fmla="*/ 65987 h 2810759"/>
              <a:gd name="connsiteX7" fmla="*/ 4411744 w 4411744"/>
              <a:gd name="connsiteY7" fmla="*/ 0 h 2810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11744" h="2810759">
                <a:moveTo>
                  <a:pt x="0" y="2799761"/>
                </a:moveTo>
                <a:cubicBezTo>
                  <a:pt x="7855" y="2805260"/>
                  <a:pt x="15711" y="2810759"/>
                  <a:pt x="122548" y="2790334"/>
                </a:cubicBezTo>
                <a:cubicBezTo>
                  <a:pt x="229385" y="2769909"/>
                  <a:pt x="444631" y="2780907"/>
                  <a:pt x="641023" y="2677212"/>
                </a:cubicBezTo>
                <a:cubicBezTo>
                  <a:pt x="837415" y="2573517"/>
                  <a:pt x="1051089" y="2476107"/>
                  <a:pt x="1300899" y="2168165"/>
                </a:cubicBezTo>
                <a:cubicBezTo>
                  <a:pt x="1550709" y="1860223"/>
                  <a:pt x="1888503" y="1145357"/>
                  <a:pt x="2139884" y="829559"/>
                </a:cubicBezTo>
                <a:cubicBezTo>
                  <a:pt x="2391265" y="513761"/>
                  <a:pt x="2571946" y="400639"/>
                  <a:pt x="2809187" y="273377"/>
                </a:cubicBezTo>
                <a:cubicBezTo>
                  <a:pt x="3046428" y="146115"/>
                  <a:pt x="3296239" y="111550"/>
                  <a:pt x="3563332" y="65987"/>
                </a:cubicBezTo>
                <a:cubicBezTo>
                  <a:pt x="3830425" y="20424"/>
                  <a:pt x="4121084" y="10212"/>
                  <a:pt x="4411744" y="0"/>
                </a:cubicBezTo>
              </a:path>
            </a:pathLst>
          </a:cu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217709" tIns="108855" rIns="217709" bIns="108855" numCol="1" rtlCol="0" anchor="ctr" anchorCtr="0" compatLnSpc="1">
            <a:prstTxWarp prst="textNoShape">
              <a:avLst/>
            </a:prstTxWarp>
          </a:bodyPr>
          <a:lstStyle/>
          <a:p>
            <a:pPr defTabSz="2177095"/>
            <a:endParaRPr lang="en-US" sz="6700" b="1" dirty="0" smtClean="0">
              <a:solidFill>
                <a:schemeClr val="tx1"/>
              </a:solidFill>
              <a:latin typeface="Tahoma" pitchFamily="34" charset="0"/>
              <a:cs typeface="Arial" charset="0"/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>
            <a:off x="3860800" y="4534292"/>
            <a:ext cx="14020800" cy="3770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ight Brace 44"/>
          <p:cNvSpPr/>
          <p:nvPr/>
        </p:nvSpPr>
        <p:spPr bwMode="auto">
          <a:xfrm>
            <a:off x="8940800" y="5791200"/>
            <a:ext cx="203200" cy="3352800"/>
          </a:xfrm>
          <a:prstGeom prst="rightBrac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217709" tIns="108855" rIns="217709" bIns="108855" numCol="1" rtlCol="0" anchor="ctr" anchorCtr="0" compatLnSpc="1">
            <a:prstTxWarp prst="textNoShape">
              <a:avLst/>
            </a:prstTxWarp>
          </a:bodyPr>
          <a:lstStyle/>
          <a:p>
            <a:pPr defTabSz="2177095"/>
            <a:endParaRPr lang="en-US" sz="6700" b="1" dirty="0" smtClean="0">
              <a:solidFill>
                <a:schemeClr val="tx1"/>
              </a:solidFill>
              <a:latin typeface="Tahoma" pitchFamily="34" charset="0"/>
              <a:cs typeface="Arial" charset="0"/>
            </a:endParaRPr>
          </a:p>
        </p:txBody>
      </p:sp>
      <p:sp>
        <p:nvSpPr>
          <p:cNvPr id="46" name="Left Arrow 45"/>
          <p:cNvSpPr/>
          <p:nvPr/>
        </p:nvSpPr>
        <p:spPr bwMode="auto">
          <a:xfrm>
            <a:off x="9347200" y="7315200"/>
            <a:ext cx="5892800" cy="609600"/>
          </a:xfrm>
          <a:prstGeom prst="leftArrow">
            <a:avLst/>
          </a:prstGeom>
          <a:solidFill>
            <a:schemeClr val="accent6">
              <a:lumMod val="40000"/>
              <a:lumOff val="6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217709" tIns="108855" rIns="217709" bIns="108855" numCol="1" rtlCol="0" anchor="ctr" anchorCtr="0" compatLnSpc="1">
            <a:prstTxWarp prst="textNoShape">
              <a:avLst/>
            </a:prstTxWarp>
          </a:bodyPr>
          <a:lstStyle/>
          <a:p>
            <a:pPr defTabSz="2177095"/>
            <a:endParaRPr lang="en-US" sz="6700" b="1" dirty="0" smtClean="0">
              <a:solidFill>
                <a:schemeClr val="tx1"/>
              </a:solidFill>
              <a:latin typeface="Tahoma" pitchFamily="34" charset="0"/>
              <a:cs typeface="Arial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052800" y="6400800"/>
            <a:ext cx="6299200" cy="2204995"/>
          </a:xfrm>
          <a:prstGeom prst="rect">
            <a:avLst/>
          </a:prstGeom>
          <a:noFill/>
        </p:spPr>
        <p:txBody>
          <a:bodyPr wrap="square" lIns="217709" tIns="108855" rIns="217709" bIns="108855" rtlCol="0">
            <a:spAutoFit/>
          </a:bodyPr>
          <a:lstStyle/>
          <a:p>
            <a:pPr algn="ctr"/>
            <a:r>
              <a:rPr lang="en-US" sz="4300" b="1" dirty="0" smtClean="0"/>
              <a:t>Threshold maximizes the distance between the two CDFs</a:t>
            </a:r>
            <a:endParaRPr lang="en-US" sz="43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3454400" y="5509736"/>
            <a:ext cx="5283200" cy="88155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217709" tIns="108855" rIns="217709" bIns="108855" rtlCol="0">
            <a:spAutoFit/>
          </a:bodyPr>
          <a:lstStyle/>
          <a:p>
            <a:pPr algn="ctr"/>
            <a:r>
              <a:rPr lang="en-US" sz="4300" b="1" dirty="0" smtClean="0">
                <a:solidFill>
                  <a:srgbClr val="00B050"/>
                </a:solidFill>
              </a:rPr>
              <a:t>Non crises</a:t>
            </a:r>
            <a:endParaRPr lang="en-US" sz="4300" b="1" dirty="0">
              <a:solidFill>
                <a:srgbClr val="00B05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2395200" y="5486400"/>
            <a:ext cx="2844800" cy="881556"/>
          </a:xfrm>
          <a:prstGeom prst="rect">
            <a:avLst/>
          </a:prstGeom>
          <a:noFill/>
        </p:spPr>
        <p:txBody>
          <a:bodyPr wrap="square" lIns="217709" tIns="108855" rIns="217709" bIns="108855" rtlCol="0">
            <a:spAutoFit/>
          </a:bodyPr>
          <a:lstStyle/>
          <a:p>
            <a:pPr algn="ctr"/>
            <a:r>
              <a:rPr lang="en-US" sz="4300" b="1" dirty="0" smtClean="0">
                <a:solidFill>
                  <a:srgbClr val="FF0000"/>
                </a:solidFill>
              </a:rPr>
              <a:t>Crises</a:t>
            </a:r>
            <a:endParaRPr lang="en-US" sz="4300" b="1" dirty="0">
              <a:solidFill>
                <a:srgbClr val="FF0000"/>
              </a:solidFill>
            </a:endParaRPr>
          </a:p>
        </p:txBody>
      </p:sp>
      <p:sp>
        <p:nvSpPr>
          <p:cNvPr id="20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Optimal Threshold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  <p:bldP spid="12" grpId="0" animBg="1"/>
      <p:bldP spid="32" grpId="0" animBg="1"/>
      <p:bldP spid="39" grpId="0" animBg="1"/>
      <p:bldP spid="45" grpId="0" animBg="1"/>
      <p:bldP spid="46" grpId="0" animBg="1"/>
      <p:bldP spid="47" grpId="0"/>
      <p:bldP spid="50" grpId="0" animBg="1"/>
      <p:bldP spid="5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Implication of Criterion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3513143" y="13050129"/>
            <a:ext cx="87085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 smtClean="0">
                <a:solidFill>
                  <a:srgbClr val="BFBFBF">
                    <a:lumMod val="20000"/>
                    <a:lumOff val="80000"/>
                  </a:srgbClr>
                </a:solidFill>
                <a:latin typeface="Lucida Grande"/>
              </a:rPr>
              <a:t>3</a:t>
            </a:r>
          </a:p>
          <a:p>
            <a:endParaRPr lang="en-US" sz="2400" dirty="0">
              <a:solidFill>
                <a:srgbClr val="BFBFBF">
                  <a:lumMod val="20000"/>
                  <a:lumOff val="80000"/>
                </a:srgbClr>
              </a:solidFill>
              <a:latin typeface="Lucida Grande"/>
            </a:endParaRPr>
          </a:p>
        </p:txBody>
      </p:sp>
      <p:sp>
        <p:nvSpPr>
          <p:cNvPr id="12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67658" y="4528385"/>
            <a:ext cx="21031200" cy="5558589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50000">
                <a:srgbClr val="008000">
                  <a:shade val="67500"/>
                  <a:satMod val="115000"/>
                </a:srgbClr>
              </a:gs>
              <a:gs pos="100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algn="l">
              <a:buFont typeface="Arial" pitchFamily="34" charset="0"/>
              <a:buChar char="•"/>
              <a:defRPr/>
            </a:pPr>
            <a:r>
              <a:rPr 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Since crises are rare, criterion places much larger weight on missing crises</a:t>
            </a:r>
          </a:p>
          <a:p>
            <a:pPr algn="l">
              <a:buFont typeface="Arial" pitchFamily="34" charset="0"/>
              <a:buChar char="•"/>
              <a:defRPr/>
            </a:pPr>
            <a:endParaRPr lang="en-US" sz="4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Grande"/>
            </a:endParaRPr>
          </a:p>
          <a:p>
            <a:pPr algn="l">
              <a:buFont typeface="Arial" pitchFamily="34" charset="0"/>
              <a:buChar char="•"/>
              <a:defRPr/>
            </a:pPr>
            <a:r>
              <a:rPr 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If crises are 5 percent of sample, missing one crisis is as costly as issuing 19 false alarms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="" xmlns:p14="http://schemas.microsoft.com/office/powerpoint/2010/main" val="403518529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1732547" y="3035925"/>
            <a:ext cx="21031200" cy="2907675"/>
          </a:xfrm>
          <a:prstGeom prst="rect">
            <a:avLst/>
          </a:prstGeom>
          <a:gradFill flip="none" rotWithShape="1">
            <a:gsLst>
              <a:gs pos="0">
                <a:srgbClr val="3333FF">
                  <a:shade val="30000"/>
                  <a:satMod val="115000"/>
                </a:srgbClr>
              </a:gs>
              <a:gs pos="50000">
                <a:srgbClr val="3333FF">
                  <a:shade val="67500"/>
                  <a:satMod val="115000"/>
                </a:srgbClr>
              </a:gs>
              <a:gs pos="100000">
                <a:srgbClr val="3333FF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09" tIns="108855" rIns="217709" bIns="108855" rtlCol="0" anchor="ctr"/>
          <a:lstStyle/>
          <a:p>
            <a:pPr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Assign each indicator a binary variable: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1 if on crisis-prone side of threshold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0 otherwise</a:t>
            </a:r>
          </a:p>
          <a:p>
            <a:pPr algn="l">
              <a:buFont typeface="Arial" pitchFamily="34" charset="0"/>
              <a:buChar char="•"/>
            </a:pPr>
            <a:endParaRPr lang="en-US" sz="4800" b="1" dirty="0" smtClean="0">
              <a:solidFill>
                <a:srgbClr val="BFBFBF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Grande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Aggregation of Signals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732590" y="6143625"/>
            <a:ext cx="21031200" cy="3857625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Aggregate within sector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Take weighted average of the 0-1 “flags”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U</a:t>
            </a:r>
            <a:r>
              <a:rPr lang="en-US" sz="4800" dirty="0" smtClean="0">
                <a:solidFill>
                  <a:schemeClr val="bg1"/>
                </a:solidFill>
              </a:rPr>
              <a:t>se </a:t>
            </a:r>
            <a:r>
              <a:rPr lang="en-US" sz="4800" dirty="0" err="1" smtClean="0">
                <a:solidFill>
                  <a:schemeClr val="bg1"/>
                </a:solidFill>
              </a:rPr>
              <a:t>wi</a:t>
            </a:r>
            <a:r>
              <a:rPr lang="en-US" sz="4800" dirty="0" smtClean="0">
                <a:solidFill>
                  <a:schemeClr val="bg1"/>
                </a:solidFill>
              </a:rPr>
              <a:t>  = (1-zi) / </a:t>
            </a:r>
            <a:r>
              <a:rPr lang="en-US" sz="4800" dirty="0" err="1" smtClean="0">
                <a:solidFill>
                  <a:schemeClr val="bg1"/>
                </a:solidFill>
              </a:rPr>
              <a:t>zi</a:t>
            </a:r>
            <a:r>
              <a:rPr lang="en-US" sz="4800" dirty="0" smtClean="0">
                <a:solidFill>
                  <a:schemeClr val="bg1"/>
                </a:solidFill>
              </a:rPr>
              <a:t> as weights 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800" dirty="0" err="1" smtClean="0">
                <a:solidFill>
                  <a:schemeClr val="bg1"/>
                </a:solidFill>
              </a:rPr>
              <a:t>zi</a:t>
            </a:r>
            <a:r>
              <a:rPr lang="en-US" sz="4800" dirty="0" smtClean="0">
                <a:solidFill>
                  <a:schemeClr val="bg1"/>
                </a:solidFill>
              </a:rPr>
              <a:t>= fraction crises missed + fraction of non-crises misclassified</a:t>
            </a:r>
            <a:endParaRPr lang="en-US" sz="4000" b="1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Grande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513143" y="13050129"/>
            <a:ext cx="87085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 smtClean="0">
                <a:solidFill>
                  <a:srgbClr val="BFBFBF">
                    <a:lumMod val="20000"/>
                    <a:lumOff val="80000"/>
                  </a:srgbClr>
                </a:solidFill>
                <a:latin typeface="Lucida Grande"/>
              </a:rPr>
              <a:t>3</a:t>
            </a:r>
          </a:p>
          <a:p>
            <a:endParaRPr lang="en-US" sz="2400" dirty="0">
              <a:solidFill>
                <a:srgbClr val="BFBFBF">
                  <a:lumMod val="20000"/>
                  <a:lumOff val="80000"/>
                </a:srgbClr>
              </a:solidFill>
              <a:latin typeface="Lucida Grande"/>
            </a:endParaRPr>
          </a:p>
        </p:txBody>
      </p:sp>
      <p:sp>
        <p:nvSpPr>
          <p:cNvPr id="12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53383" y="10201275"/>
            <a:ext cx="21120892" cy="2971800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50000">
                <a:srgbClr val="008000">
                  <a:shade val="67500"/>
                  <a:satMod val="115000"/>
                </a:srgbClr>
              </a:gs>
              <a:gs pos="100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algn="l">
              <a:buFont typeface="Arial" pitchFamily="34" charset="0"/>
              <a:buChar char="•"/>
              <a:defRPr/>
            </a:pPr>
            <a:r>
              <a:rPr 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Implication:</a:t>
            </a:r>
          </a:p>
          <a:p>
            <a:pPr lvl="1" algn="l">
              <a:buFont typeface="Arial" pitchFamily="34" charset="0"/>
              <a:buChar char="•"/>
              <a:defRPr/>
            </a:pPr>
            <a:r>
              <a:rPr 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Accurate predictors get very high weights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="" xmlns:p14="http://schemas.microsoft.com/office/powerpoint/2010/main" val="403518529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16" grpId="0" animBg="1"/>
      <p:bldP spid="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1732547" y="3035925"/>
            <a:ext cx="21031200" cy="2907675"/>
          </a:xfrm>
          <a:prstGeom prst="rect">
            <a:avLst/>
          </a:prstGeom>
          <a:gradFill flip="none" rotWithShape="1">
            <a:gsLst>
              <a:gs pos="0">
                <a:srgbClr val="3333FF">
                  <a:shade val="30000"/>
                  <a:satMod val="115000"/>
                </a:srgbClr>
              </a:gs>
              <a:gs pos="50000">
                <a:srgbClr val="3333FF">
                  <a:shade val="67500"/>
                  <a:satMod val="115000"/>
                </a:srgbClr>
              </a:gs>
              <a:gs pos="100000">
                <a:srgbClr val="3333FF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09" tIns="108855" rIns="217709" bIns="108855" rtlCol="0" anchor="ctr"/>
          <a:lstStyle/>
          <a:p>
            <a:pPr algn="l">
              <a:buFont typeface="Arial" pitchFamily="34" charset="0"/>
              <a:buChar char="•"/>
              <a:defRPr/>
            </a:pPr>
            <a:r>
              <a:rPr 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Aggregate across sectors</a:t>
            </a:r>
          </a:p>
          <a:p>
            <a:pPr lvl="1" algn="l">
              <a:buFont typeface="Arial" pitchFamily="34" charset="0"/>
              <a:buChar char="•"/>
              <a:defRPr/>
            </a:pPr>
            <a:r>
              <a:rPr 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Weighted according to judgment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VEE: Aggregation of Signals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732590" y="6143625"/>
            <a:ext cx="21031200" cy="3857625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Crisis risk rating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Weighted average flag mapped into a crisis risk rating (</a:t>
            </a:r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High</a:t>
            </a: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,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Medium</a:t>
            </a: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,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0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Low</a:t>
            </a: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)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Based on frequency of crisis at levels above the given weighted average level</a:t>
            </a:r>
          </a:p>
          <a:p>
            <a:pPr marL="91440" indent="-91440" algn="l">
              <a:buFont typeface="Arial" pitchFamily="34" charset="0"/>
              <a:buChar char="•"/>
            </a:pPr>
            <a:endParaRPr lang="en-US" sz="4000" b="1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Grande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513143" y="13050129"/>
            <a:ext cx="87085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 smtClean="0">
                <a:solidFill>
                  <a:srgbClr val="BFBFBF">
                    <a:lumMod val="20000"/>
                    <a:lumOff val="80000"/>
                  </a:srgbClr>
                </a:solidFill>
                <a:latin typeface="Lucida Grande"/>
              </a:rPr>
              <a:t>3</a:t>
            </a:r>
          </a:p>
          <a:p>
            <a:endParaRPr lang="en-US" sz="2400" dirty="0">
              <a:solidFill>
                <a:srgbClr val="BFBFBF">
                  <a:lumMod val="20000"/>
                  <a:lumOff val="80000"/>
                </a:srgbClr>
              </a:solidFill>
              <a:latin typeface="Lucida Grande"/>
            </a:endParaRPr>
          </a:p>
        </p:txBody>
      </p:sp>
      <p:sp>
        <p:nvSpPr>
          <p:cNvPr id="12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="" xmlns:p14="http://schemas.microsoft.com/office/powerpoint/2010/main" val="403518529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0720" name="Text Box 16"/>
          <p:cNvSpPr txBox="1">
            <a:spLocks noChangeArrowheads="1"/>
          </p:cNvSpPr>
          <p:nvPr/>
        </p:nvSpPr>
        <p:spPr bwMode="auto">
          <a:xfrm>
            <a:off x="1540042" y="1475880"/>
            <a:ext cx="10106526" cy="169512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46887" tIns="46887" rIns="46887" bIns="46887">
            <a:spAutoFit/>
          </a:bodyPr>
          <a:lstStyle/>
          <a:p>
            <a:pPr algn="l">
              <a:defRPr sz="1000"/>
            </a:pPr>
            <a:r>
              <a:rPr lang="en-US" sz="3600" b="1" dirty="0" smtClean="0">
                <a:solidFill>
                  <a:srgbClr val="000000"/>
                </a:solidFill>
                <a:latin typeface="Lucida Grande"/>
                <a:cs typeface="Arial" pitchFamily="34" charset="0"/>
              </a:rPr>
              <a:t>CDS Spreads for Bear Stearns and </a:t>
            </a:r>
          </a:p>
          <a:p>
            <a:pPr algn="l">
              <a:defRPr sz="1000"/>
            </a:pPr>
            <a:r>
              <a:rPr lang="en-US" sz="3600" b="1" dirty="0" smtClean="0">
                <a:solidFill>
                  <a:srgbClr val="000000"/>
                </a:solidFill>
                <a:latin typeface="Lucida Grande"/>
                <a:cs typeface="Arial" pitchFamily="34" charset="0"/>
              </a:rPr>
              <a:t>Lehman Brothers</a:t>
            </a:r>
          </a:p>
          <a:p>
            <a:pPr algn="l">
              <a:defRPr sz="1000"/>
            </a:pPr>
            <a:r>
              <a:rPr lang="en-US" sz="3200" i="1" dirty="0" smtClean="0">
                <a:solidFill>
                  <a:srgbClr val="000000"/>
                </a:solidFill>
                <a:latin typeface="Lucida Grande"/>
                <a:cs typeface="Arial" pitchFamily="34" charset="0"/>
              </a:rPr>
              <a:t>(basis points, 2004-06)</a:t>
            </a:r>
            <a:endParaRPr lang="en-US" sz="3200" i="1" dirty="0">
              <a:solidFill>
                <a:srgbClr val="000000"/>
              </a:solidFill>
              <a:latin typeface="Lucida Grande"/>
              <a:cs typeface="Arial" pitchFamily="34" charset="0"/>
            </a:endParaRPr>
          </a:p>
        </p:txBody>
      </p:sp>
      <p:graphicFrame>
        <p:nvGraphicFramePr>
          <p:cNvPr id="6" name="Object 15"/>
          <p:cNvGraphicFramePr>
            <a:graphicFrameLocks/>
          </p:cNvGraphicFramePr>
          <p:nvPr/>
        </p:nvGraphicFramePr>
        <p:xfrm>
          <a:off x="609601" y="2719142"/>
          <a:ext cx="11155680" cy="9692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1625600" y="12335473"/>
            <a:ext cx="20726400" cy="667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234461" tIns="117231" rIns="234461" bIns="117231">
            <a:spAutoFit/>
          </a:bodyPr>
          <a:lstStyle/>
          <a:p>
            <a:pPr algn="l" defTabSz="234461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prstClr val="black"/>
                </a:solidFill>
                <a:latin typeface="Lucida Grande"/>
                <a:ea typeface="+mn-ea"/>
                <a:cs typeface="+mn-cs"/>
              </a:rPr>
              <a:t>Source: Bloomberg, L.P.</a:t>
            </a:r>
            <a:endParaRPr lang="en-US" sz="2800" i="1" dirty="0" smtClean="0">
              <a:solidFill>
                <a:srgbClr val="FFFFFF"/>
              </a:solidFill>
              <a:latin typeface="Lucida Grande"/>
              <a:ea typeface="+mn-ea"/>
              <a:cs typeface="Tahoma" pitchFamily="34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0" y="16041"/>
            <a:ext cx="24384000" cy="1905000"/>
          </a:xfrm>
          <a:prstGeom prst="rect">
            <a:avLst/>
          </a:prstGeom>
        </p:spPr>
        <p:txBody>
          <a:bodyPr vert="horz" lIns="234461" tIns="117231" rIns="234461" bIns="117231" rtlCol="0" anchor="ctr">
            <a:normAutofit/>
          </a:bodyPr>
          <a:lstStyle/>
          <a:p>
            <a:pPr defTabSz="2344610" fontAlgn="auto">
              <a:spcAft>
                <a:spcPts val="0"/>
              </a:spcAft>
              <a:defRPr/>
            </a:pPr>
            <a:r>
              <a:rPr lang="en-US" sz="6200" b="1" dirty="0" smtClean="0">
                <a:solidFill>
                  <a:prstClr val="black"/>
                </a:solidFill>
                <a:latin typeface="Lucida Grande"/>
                <a:ea typeface="+mn-ea"/>
                <a:cs typeface="+mn-cs"/>
              </a:rPr>
              <a:t>Can the market do the job?</a:t>
            </a:r>
            <a:endParaRPr lang="en-US" sz="6200" b="1" dirty="0">
              <a:solidFill>
                <a:prstClr val="black"/>
              </a:solidFill>
              <a:latin typeface="Lucida Grande"/>
              <a:ea typeface="+mn-ea"/>
              <a:cs typeface="+mn-cs"/>
            </a:endParaRPr>
          </a:p>
        </p:txBody>
      </p:sp>
      <p:sp>
        <p:nvSpPr>
          <p:cNvPr id="7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  <p:sp>
        <p:nvSpPr>
          <p:cNvPr id="8" name="Text Box 16"/>
          <p:cNvSpPr txBox="1">
            <a:spLocks noChangeArrowheads="1"/>
          </p:cNvSpPr>
          <p:nvPr/>
        </p:nvSpPr>
        <p:spPr bwMode="auto">
          <a:xfrm>
            <a:off x="12689233" y="1459839"/>
            <a:ext cx="10106526" cy="169512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46887" tIns="46887" rIns="46887" bIns="46887">
            <a:spAutoFit/>
          </a:bodyPr>
          <a:lstStyle/>
          <a:p>
            <a:pPr algn="l">
              <a:defRPr sz="1000"/>
            </a:pPr>
            <a:r>
              <a:rPr lang="en-US" sz="3600" b="1" dirty="0" smtClean="0">
                <a:solidFill>
                  <a:srgbClr val="000000"/>
                </a:solidFill>
                <a:latin typeface="Lucida Grande"/>
                <a:cs typeface="Arial" pitchFamily="34" charset="0"/>
              </a:rPr>
              <a:t>CDS Spreads for Bear Stearns and </a:t>
            </a:r>
          </a:p>
          <a:p>
            <a:pPr algn="l">
              <a:defRPr sz="1000"/>
            </a:pPr>
            <a:r>
              <a:rPr lang="en-US" sz="3600" b="1" dirty="0" smtClean="0">
                <a:solidFill>
                  <a:srgbClr val="000000"/>
                </a:solidFill>
                <a:latin typeface="Lucida Grande"/>
                <a:cs typeface="Arial" pitchFamily="34" charset="0"/>
              </a:rPr>
              <a:t>Lehman Brothers</a:t>
            </a:r>
          </a:p>
          <a:p>
            <a:pPr algn="l">
              <a:defRPr sz="1000"/>
            </a:pPr>
            <a:r>
              <a:rPr lang="en-US" sz="3200" i="1" dirty="0" smtClean="0">
                <a:solidFill>
                  <a:srgbClr val="000000"/>
                </a:solidFill>
                <a:latin typeface="Lucida Grande"/>
                <a:cs typeface="Arial" pitchFamily="34" charset="0"/>
              </a:rPr>
              <a:t>(basis points, 2004-08)</a:t>
            </a:r>
            <a:endParaRPr lang="en-US" sz="3200" i="1" dirty="0">
              <a:solidFill>
                <a:srgbClr val="000000"/>
              </a:solidFill>
              <a:latin typeface="Lucida Grande"/>
              <a:cs typeface="Arial" pitchFamily="34" charset="0"/>
            </a:endParaRPr>
          </a:p>
        </p:txBody>
      </p:sp>
      <p:graphicFrame>
        <p:nvGraphicFramePr>
          <p:cNvPr id="10" name="Object 15"/>
          <p:cNvGraphicFramePr>
            <a:graphicFrameLocks/>
          </p:cNvGraphicFramePr>
          <p:nvPr/>
        </p:nvGraphicFramePr>
        <p:xfrm>
          <a:off x="11758792" y="2703101"/>
          <a:ext cx="11155680" cy="9692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1732547" y="3035925"/>
            <a:ext cx="21031200" cy="2907675"/>
          </a:xfrm>
          <a:prstGeom prst="rect">
            <a:avLst/>
          </a:prstGeom>
          <a:gradFill flip="none" rotWithShape="1">
            <a:gsLst>
              <a:gs pos="0">
                <a:srgbClr val="3333FF">
                  <a:shade val="30000"/>
                  <a:satMod val="115000"/>
                </a:srgbClr>
              </a:gs>
              <a:gs pos="50000">
                <a:srgbClr val="3333FF">
                  <a:shade val="67500"/>
                  <a:satMod val="115000"/>
                </a:srgbClr>
              </a:gs>
              <a:gs pos="100000">
                <a:srgbClr val="3333FF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09" tIns="108855" rIns="217709" bIns="108855" rtlCol="0" anchor="ctr"/>
          <a:lstStyle/>
          <a:p>
            <a:pPr algn="l">
              <a:buFont typeface="Arial" pitchFamily="34" charset="0"/>
              <a:buChar char="•"/>
              <a:defRPr/>
            </a:pPr>
            <a:r>
              <a:rPr 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Aggregate across sectors</a:t>
            </a:r>
          </a:p>
          <a:p>
            <a:pPr lvl="1" algn="l">
              <a:buFont typeface="Arial" pitchFamily="34" charset="0"/>
              <a:buChar char="•"/>
              <a:defRPr/>
            </a:pPr>
            <a:r>
              <a:rPr 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Fewer priors, so “let the data speak”</a:t>
            </a:r>
          </a:p>
          <a:p>
            <a:pPr lvl="1" algn="l">
              <a:buFont typeface="Arial" pitchFamily="34" charset="0"/>
              <a:buChar char="•"/>
              <a:defRPr/>
            </a:pPr>
            <a:r>
              <a:rPr 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Weighted according to weights, </a:t>
            </a:r>
            <a:r>
              <a:rPr lang="en-US" sz="4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wi</a:t>
            </a:r>
            <a:endParaRPr lang="en-US" sz="4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Grande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VEA: Aggregation of Signals in Crisis Risk Model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732590" y="6143625"/>
            <a:ext cx="21031200" cy="3857625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Crisis risk rating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Weighted average flag mapped into a crisis risk rating (</a:t>
            </a:r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High</a:t>
            </a: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,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Medium</a:t>
            </a: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,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0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Low</a:t>
            </a: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)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High for crises with probability greater than 20 percent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Medium for probabilities between 10 and 20 percent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Based on the highest probability for the three models (growth, fiscal, financial)</a:t>
            </a:r>
          </a:p>
          <a:p>
            <a:pPr marL="91440" indent="-91440" algn="l">
              <a:buFont typeface="Arial" pitchFamily="34" charset="0"/>
              <a:buChar char="•"/>
            </a:pPr>
            <a:endParaRPr lang="en-US" sz="4000" b="1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Grande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513143" y="13050129"/>
            <a:ext cx="87085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 smtClean="0">
                <a:solidFill>
                  <a:srgbClr val="BFBFBF">
                    <a:lumMod val="20000"/>
                    <a:lumOff val="80000"/>
                  </a:srgbClr>
                </a:solidFill>
                <a:latin typeface="Lucida Grande"/>
              </a:rPr>
              <a:t>3</a:t>
            </a:r>
          </a:p>
          <a:p>
            <a:endParaRPr lang="en-US" sz="2400" dirty="0">
              <a:solidFill>
                <a:srgbClr val="BFBFBF">
                  <a:lumMod val="20000"/>
                  <a:lumOff val="80000"/>
                </a:srgbClr>
              </a:solidFill>
              <a:latin typeface="Lucida Grande"/>
            </a:endParaRPr>
          </a:p>
        </p:txBody>
      </p:sp>
      <p:sp>
        <p:nvSpPr>
          <p:cNvPr id="12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="" xmlns:p14="http://schemas.microsoft.com/office/powerpoint/2010/main" val="403518529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1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6"/>
          <p:cNvGrpSpPr/>
          <p:nvPr/>
        </p:nvGrpSpPr>
        <p:grpSpPr>
          <a:xfrm>
            <a:off x="1077446" y="2636902"/>
            <a:ext cx="6804837" cy="1084520"/>
            <a:chOff x="287079" y="1796915"/>
            <a:chExt cx="2551814" cy="542260"/>
          </a:xfrm>
        </p:grpSpPr>
        <p:sp>
          <p:nvSpPr>
            <p:cNvPr id="5" name="Rounded Rectangle 4"/>
            <p:cNvSpPr/>
            <p:nvPr/>
          </p:nvSpPr>
          <p:spPr>
            <a:xfrm>
              <a:off x="287079" y="1796915"/>
              <a:ext cx="2551814" cy="542260"/>
            </a:xfrm>
            <a:prstGeom prst="round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dist"/>
              <a:r>
                <a:rPr lang="en-US" sz="3300" dirty="0" smtClean="0">
                  <a:solidFill>
                    <a:schemeClr val="tx1"/>
                  </a:solidFill>
                  <a:latin typeface="Lucida Grande"/>
                  <a:cs typeface="Arial" pitchFamily="34" charset="0"/>
                </a:rPr>
                <a:t>External                       = 0</a:t>
              </a:r>
              <a:endParaRPr lang="en-US" sz="3300" dirty="0">
                <a:solidFill>
                  <a:schemeClr val="tx1"/>
                </a:solidFill>
                <a:latin typeface="Lucida Grande"/>
                <a:cs typeface="Arial" pitchFamily="34" charset="0"/>
              </a:endParaRPr>
            </a:p>
          </p:txBody>
        </p:sp>
        <p:sp>
          <p:nvSpPr>
            <p:cNvPr id="6" name="Flowchart: Connector 5"/>
            <p:cNvSpPr/>
            <p:nvPr/>
          </p:nvSpPr>
          <p:spPr>
            <a:xfrm>
              <a:off x="1956390" y="1903243"/>
              <a:ext cx="318978" cy="329609"/>
            </a:xfrm>
            <a:prstGeom prst="flowChartConnector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Lucida Grande"/>
              </a:endParaRPr>
            </a:p>
          </p:txBody>
        </p:sp>
      </p:grpSp>
      <p:grpSp>
        <p:nvGrpSpPr>
          <p:cNvPr id="3" name="Group 47"/>
          <p:cNvGrpSpPr/>
          <p:nvPr/>
        </p:nvGrpSpPr>
        <p:grpSpPr>
          <a:xfrm>
            <a:off x="1086886" y="4387778"/>
            <a:ext cx="6804837" cy="1084520"/>
            <a:chOff x="279984" y="2534130"/>
            <a:chExt cx="2551814" cy="542260"/>
          </a:xfrm>
        </p:grpSpPr>
        <p:sp>
          <p:nvSpPr>
            <p:cNvPr id="7" name="Rounded Rectangle 6"/>
            <p:cNvSpPr/>
            <p:nvPr/>
          </p:nvSpPr>
          <p:spPr>
            <a:xfrm>
              <a:off x="279984" y="2534130"/>
              <a:ext cx="2551814" cy="542260"/>
            </a:xfrm>
            <a:prstGeom prst="round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dist"/>
              <a:r>
                <a:rPr lang="en-US" sz="3300" dirty="0" smtClean="0">
                  <a:solidFill>
                    <a:schemeClr val="tx1"/>
                  </a:solidFill>
                  <a:latin typeface="Lucida Grande"/>
                  <a:cs typeface="Arial" pitchFamily="34" charset="0"/>
                </a:rPr>
                <a:t>Macro                   = 1</a:t>
              </a:r>
              <a:endParaRPr lang="en-US" sz="3300" dirty="0">
                <a:solidFill>
                  <a:schemeClr val="tx1"/>
                </a:solidFill>
                <a:latin typeface="Lucida Grande"/>
                <a:cs typeface="Arial" pitchFamily="34" charset="0"/>
              </a:endParaRPr>
            </a:p>
          </p:txBody>
        </p:sp>
        <p:sp>
          <p:nvSpPr>
            <p:cNvPr id="8" name="Flowchart: Connector 7"/>
            <p:cNvSpPr/>
            <p:nvPr/>
          </p:nvSpPr>
          <p:spPr>
            <a:xfrm>
              <a:off x="1949295" y="2640458"/>
              <a:ext cx="318978" cy="329609"/>
            </a:xfrm>
            <a:prstGeom prst="flowChartConnector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Lucida Grande"/>
              </a:endParaRPr>
            </a:p>
          </p:txBody>
        </p:sp>
      </p:grpSp>
      <p:grpSp>
        <p:nvGrpSpPr>
          <p:cNvPr id="4" name="Group 48"/>
          <p:cNvGrpSpPr/>
          <p:nvPr/>
        </p:nvGrpSpPr>
        <p:grpSpPr>
          <a:xfrm>
            <a:off x="1115232" y="6110314"/>
            <a:ext cx="6804837" cy="1084520"/>
            <a:chOff x="290617" y="3278440"/>
            <a:chExt cx="2551814" cy="542260"/>
          </a:xfrm>
        </p:grpSpPr>
        <p:sp>
          <p:nvSpPr>
            <p:cNvPr id="9" name="Rounded Rectangle 8"/>
            <p:cNvSpPr/>
            <p:nvPr/>
          </p:nvSpPr>
          <p:spPr>
            <a:xfrm>
              <a:off x="290617" y="3278440"/>
              <a:ext cx="2551814" cy="542260"/>
            </a:xfrm>
            <a:prstGeom prst="round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dist"/>
              <a:r>
                <a:rPr lang="en-US" sz="3300" dirty="0" smtClean="0">
                  <a:solidFill>
                    <a:schemeClr val="tx1"/>
                  </a:solidFill>
                  <a:latin typeface="Lucida Grande"/>
                  <a:cs typeface="Arial" pitchFamily="34" charset="0"/>
                </a:rPr>
                <a:t>Fiscal                             = 2</a:t>
              </a:r>
              <a:endParaRPr lang="en-US" sz="3300" dirty="0">
                <a:solidFill>
                  <a:schemeClr val="tx1"/>
                </a:solidFill>
                <a:latin typeface="Lucida Grande"/>
                <a:cs typeface="Arial" pitchFamily="34" charset="0"/>
              </a:endParaRPr>
            </a:p>
          </p:txBody>
        </p:sp>
        <p:sp>
          <p:nvSpPr>
            <p:cNvPr id="10" name="Flowchart: Connector 9"/>
            <p:cNvSpPr/>
            <p:nvPr/>
          </p:nvSpPr>
          <p:spPr>
            <a:xfrm>
              <a:off x="1959928" y="3384768"/>
              <a:ext cx="318978" cy="329609"/>
            </a:xfrm>
            <a:prstGeom prst="flowChartConnector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Lucida Grande"/>
              </a:endParaRPr>
            </a:p>
          </p:txBody>
        </p:sp>
      </p:grpSp>
      <p:grpSp>
        <p:nvGrpSpPr>
          <p:cNvPr id="17" name="Group 49"/>
          <p:cNvGrpSpPr/>
          <p:nvPr/>
        </p:nvGrpSpPr>
        <p:grpSpPr>
          <a:xfrm>
            <a:off x="1096317" y="7818664"/>
            <a:ext cx="6804837" cy="1084520"/>
            <a:chOff x="283522" y="4026288"/>
            <a:chExt cx="2551814" cy="542260"/>
          </a:xfrm>
        </p:grpSpPr>
        <p:sp>
          <p:nvSpPr>
            <p:cNvPr id="11" name="Rounded Rectangle 10"/>
            <p:cNvSpPr/>
            <p:nvPr/>
          </p:nvSpPr>
          <p:spPr>
            <a:xfrm>
              <a:off x="283522" y="4026288"/>
              <a:ext cx="2551814" cy="542260"/>
            </a:xfrm>
            <a:prstGeom prst="round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dist"/>
              <a:r>
                <a:rPr lang="en-US" sz="3300" dirty="0" smtClean="0">
                  <a:solidFill>
                    <a:schemeClr val="tx1"/>
                  </a:solidFill>
                  <a:latin typeface="Lucida Grande"/>
                  <a:cs typeface="Arial" pitchFamily="34" charset="0"/>
                </a:rPr>
                <a:t>Asset prices                    = 1</a:t>
              </a:r>
              <a:endParaRPr lang="en-US" sz="3300" dirty="0">
                <a:solidFill>
                  <a:schemeClr val="tx1"/>
                </a:solidFill>
                <a:latin typeface="Lucida Grande"/>
                <a:cs typeface="Arial" pitchFamily="34" charset="0"/>
              </a:endParaRPr>
            </a:p>
          </p:txBody>
        </p:sp>
        <p:sp>
          <p:nvSpPr>
            <p:cNvPr id="12" name="Flowchart: Connector 11"/>
            <p:cNvSpPr/>
            <p:nvPr/>
          </p:nvSpPr>
          <p:spPr>
            <a:xfrm>
              <a:off x="1952833" y="4132616"/>
              <a:ext cx="318978" cy="329609"/>
            </a:xfrm>
            <a:prstGeom prst="flowChartConnector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Lucida Grande"/>
              </a:endParaRPr>
            </a:p>
          </p:txBody>
        </p:sp>
      </p:grpSp>
      <p:grpSp>
        <p:nvGrpSpPr>
          <p:cNvPr id="18" name="Group 50"/>
          <p:cNvGrpSpPr/>
          <p:nvPr/>
        </p:nvGrpSpPr>
        <p:grpSpPr>
          <a:xfrm>
            <a:off x="1077395" y="9612070"/>
            <a:ext cx="6804837" cy="1084520"/>
            <a:chOff x="287060" y="4763503"/>
            <a:chExt cx="2551814" cy="542260"/>
          </a:xfrm>
        </p:grpSpPr>
        <p:sp>
          <p:nvSpPr>
            <p:cNvPr id="13" name="Rounded Rectangle 12"/>
            <p:cNvSpPr/>
            <p:nvPr/>
          </p:nvSpPr>
          <p:spPr>
            <a:xfrm>
              <a:off x="287060" y="4763503"/>
              <a:ext cx="2551814" cy="542260"/>
            </a:xfrm>
            <a:prstGeom prst="round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300" dirty="0" smtClean="0">
                  <a:solidFill>
                    <a:schemeClr val="tx1"/>
                  </a:solidFill>
                  <a:latin typeface="Lucida Grande"/>
                  <a:cs typeface="Arial" pitchFamily="34" charset="0"/>
                </a:rPr>
                <a:t>Financial                          = 1</a:t>
              </a:r>
              <a:endParaRPr lang="en-US" sz="3300" dirty="0">
                <a:solidFill>
                  <a:schemeClr val="tx1"/>
                </a:solidFill>
                <a:latin typeface="Lucida Grande"/>
                <a:cs typeface="Arial" pitchFamily="34" charset="0"/>
              </a:endParaRPr>
            </a:p>
          </p:txBody>
        </p:sp>
        <p:sp>
          <p:nvSpPr>
            <p:cNvPr id="14" name="Flowchart: Connector 13"/>
            <p:cNvSpPr/>
            <p:nvPr/>
          </p:nvSpPr>
          <p:spPr>
            <a:xfrm>
              <a:off x="1956371" y="4869831"/>
              <a:ext cx="318978" cy="329609"/>
            </a:xfrm>
            <a:prstGeom prst="flowChartConnector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Lucida Grande"/>
              </a:endParaRPr>
            </a:p>
          </p:txBody>
        </p:sp>
      </p:grpSp>
      <p:grpSp>
        <p:nvGrpSpPr>
          <p:cNvPr id="19" name="Group 51"/>
          <p:cNvGrpSpPr/>
          <p:nvPr/>
        </p:nvGrpSpPr>
        <p:grpSpPr>
          <a:xfrm>
            <a:off x="1086829" y="11277894"/>
            <a:ext cx="6804837" cy="1084520"/>
            <a:chOff x="290598" y="5500718"/>
            <a:chExt cx="2551814" cy="542260"/>
          </a:xfrm>
        </p:grpSpPr>
        <p:sp>
          <p:nvSpPr>
            <p:cNvPr id="15" name="Rounded Rectangle 14"/>
            <p:cNvSpPr/>
            <p:nvPr/>
          </p:nvSpPr>
          <p:spPr>
            <a:xfrm>
              <a:off x="290598" y="5500718"/>
              <a:ext cx="2551814" cy="542260"/>
            </a:xfrm>
            <a:prstGeom prst="round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300" dirty="0" smtClean="0">
                  <a:solidFill>
                    <a:schemeClr val="tx1"/>
                  </a:solidFill>
                  <a:latin typeface="Lucida Grande"/>
                  <a:cs typeface="Arial" pitchFamily="34" charset="0"/>
                </a:rPr>
                <a:t>Contagion                        = 2</a:t>
              </a:r>
              <a:endParaRPr lang="en-US" sz="3300" dirty="0">
                <a:solidFill>
                  <a:schemeClr val="tx1"/>
                </a:solidFill>
                <a:latin typeface="Lucida Grande"/>
                <a:cs typeface="Arial" pitchFamily="34" charset="0"/>
              </a:endParaRPr>
            </a:p>
          </p:txBody>
        </p:sp>
        <p:sp>
          <p:nvSpPr>
            <p:cNvPr id="16" name="Flowchart: Connector 15"/>
            <p:cNvSpPr/>
            <p:nvPr/>
          </p:nvSpPr>
          <p:spPr>
            <a:xfrm>
              <a:off x="1959909" y="5607046"/>
              <a:ext cx="318978" cy="329609"/>
            </a:xfrm>
            <a:prstGeom prst="flowChartConnector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Lucida Grande"/>
              </a:endParaRPr>
            </a:p>
          </p:txBody>
        </p:sp>
      </p:grpSp>
      <p:sp>
        <p:nvSpPr>
          <p:cNvPr id="41" name="Flowchart: Connector 40"/>
          <p:cNvSpPr/>
          <p:nvPr/>
        </p:nvSpPr>
        <p:spPr>
          <a:xfrm>
            <a:off x="11029505" y="6868634"/>
            <a:ext cx="2239928" cy="1658680"/>
          </a:xfrm>
          <a:prstGeom prst="flowChartConnector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09" tIns="108855" rIns="217709" bIns="108855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+mj-lt"/>
              </a:rPr>
              <a:t>7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0462442" y="6081834"/>
            <a:ext cx="3884429" cy="958500"/>
          </a:xfrm>
          <a:prstGeom prst="rect">
            <a:avLst/>
          </a:prstGeom>
          <a:noFill/>
        </p:spPr>
        <p:txBody>
          <a:bodyPr wrap="square" lIns="217709" tIns="108855" rIns="217709" bIns="108855" rtlCol="0">
            <a:spAutoFit/>
          </a:bodyPr>
          <a:lstStyle/>
          <a:p>
            <a:r>
              <a:rPr lang="en-US" sz="4800" dirty="0" smtClean="0">
                <a:latin typeface="Lucida Grande"/>
              </a:rPr>
              <a:t>Total Score</a:t>
            </a:r>
            <a:endParaRPr lang="en-US" sz="4800" dirty="0">
              <a:latin typeface="Lucida Grande"/>
            </a:endParaRPr>
          </a:p>
        </p:txBody>
      </p:sp>
      <p:sp>
        <p:nvSpPr>
          <p:cNvPr id="57" name="Pentagon 56"/>
          <p:cNvSpPr/>
          <p:nvPr/>
        </p:nvSpPr>
        <p:spPr>
          <a:xfrm>
            <a:off x="8335927" y="2955853"/>
            <a:ext cx="1956392" cy="9122734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09" tIns="108855" rIns="217709" bIns="108855" rtlCol="0" anchor="ctr"/>
          <a:lstStyle/>
          <a:p>
            <a:pPr algn="ctr"/>
            <a:endParaRPr lang="en-US"/>
          </a:p>
        </p:txBody>
      </p:sp>
      <p:cxnSp>
        <p:nvCxnSpPr>
          <p:cNvPr id="59" name="Straight Connector 58"/>
          <p:cNvCxnSpPr/>
          <p:nvPr/>
        </p:nvCxnSpPr>
        <p:spPr>
          <a:xfrm>
            <a:off x="14630402" y="8569834"/>
            <a:ext cx="938500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21463592" y="5358810"/>
            <a:ext cx="0" cy="4678324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19374960" y="5344622"/>
            <a:ext cx="0" cy="4678324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18722768" y="9959160"/>
            <a:ext cx="1691739" cy="958500"/>
          </a:xfrm>
          <a:prstGeom prst="rect">
            <a:avLst/>
          </a:prstGeom>
          <a:noFill/>
        </p:spPr>
        <p:txBody>
          <a:bodyPr wrap="square" lIns="217709" tIns="108855" rIns="217709" bIns="108855" rtlCol="0">
            <a:spAutoFit/>
          </a:bodyPr>
          <a:lstStyle/>
          <a:p>
            <a:r>
              <a:rPr lang="en-US" sz="4800" dirty="0" smtClean="0">
                <a:latin typeface="+mj-lt"/>
              </a:rPr>
              <a:t>Avg.</a:t>
            </a:r>
            <a:endParaRPr lang="en-US" sz="4800" dirty="0">
              <a:latin typeface="+mj-lt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20074274" y="10015870"/>
            <a:ext cx="2920413" cy="958500"/>
          </a:xfrm>
          <a:prstGeom prst="rect">
            <a:avLst/>
          </a:prstGeom>
          <a:noFill/>
        </p:spPr>
        <p:txBody>
          <a:bodyPr wrap="square" lIns="217709" tIns="108855" rIns="217709" bIns="108855" rtlCol="0">
            <a:spAutoFit/>
          </a:bodyPr>
          <a:lstStyle/>
          <a:p>
            <a:pPr algn="ctr"/>
            <a:r>
              <a:rPr lang="en-US" sz="4800" dirty="0" smtClean="0">
                <a:latin typeface="+mj-lt"/>
              </a:rPr>
              <a:t>+1</a:t>
            </a:r>
            <a:r>
              <a:rPr lang="el-GR" sz="4800" dirty="0" smtClean="0">
                <a:latin typeface="+mj-lt"/>
              </a:rPr>
              <a:t>σ</a:t>
            </a:r>
            <a:r>
              <a:rPr lang="en-US" sz="4800" dirty="0" smtClean="0">
                <a:latin typeface="+mj-lt"/>
              </a:rPr>
              <a:t>  </a:t>
            </a:r>
            <a:endParaRPr lang="en-US" sz="4800" dirty="0">
              <a:latin typeface="+mj-lt"/>
            </a:endParaRPr>
          </a:p>
        </p:txBody>
      </p:sp>
      <p:sp>
        <p:nvSpPr>
          <p:cNvPr id="81" name="Flowchart: Connector 80"/>
          <p:cNvSpPr/>
          <p:nvPr/>
        </p:nvSpPr>
        <p:spPr>
          <a:xfrm>
            <a:off x="20272744" y="7655443"/>
            <a:ext cx="340240" cy="276446"/>
          </a:xfrm>
          <a:prstGeom prst="flowChartConnector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09" tIns="108855" rIns="217709" bIns="108855" rtlCol="0" anchor="ctr"/>
          <a:lstStyle/>
          <a:p>
            <a:pPr algn="ctr"/>
            <a:endParaRPr lang="en-US"/>
          </a:p>
        </p:txBody>
      </p:sp>
      <p:cxnSp>
        <p:nvCxnSpPr>
          <p:cNvPr id="83" name="Straight Arrow Connector 82"/>
          <p:cNvCxnSpPr>
            <a:stCxn id="41" idx="6"/>
          </p:cNvCxnSpPr>
          <p:nvPr/>
        </p:nvCxnSpPr>
        <p:spPr>
          <a:xfrm>
            <a:off x="13269432" y="7697975"/>
            <a:ext cx="7031664" cy="63794"/>
          </a:xfrm>
          <a:prstGeom prst="straightConnector1">
            <a:avLst/>
          </a:prstGeom>
          <a:ln w="1905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14809976" y="4430260"/>
            <a:ext cx="9092016" cy="958500"/>
          </a:xfrm>
          <a:prstGeom prst="rect">
            <a:avLst/>
          </a:prstGeom>
          <a:noFill/>
        </p:spPr>
        <p:txBody>
          <a:bodyPr wrap="square" lIns="217709" tIns="108855" rIns="217709" bIns="108855" rtlCol="0">
            <a:spAutoFit/>
          </a:bodyPr>
          <a:lstStyle/>
          <a:p>
            <a:r>
              <a:rPr lang="en-US" sz="4800" dirty="0" smtClean="0">
                <a:latin typeface="Lucida Grande"/>
              </a:rPr>
              <a:t>Distribution of Country Scores</a:t>
            </a:r>
            <a:endParaRPr lang="en-US" sz="4800" dirty="0">
              <a:latin typeface="Lucida Grande"/>
            </a:endParaRPr>
          </a:p>
        </p:txBody>
      </p:sp>
      <p:sp>
        <p:nvSpPr>
          <p:cNvPr id="85" name="Freeform 84"/>
          <p:cNvSpPr/>
          <p:nvPr/>
        </p:nvSpPr>
        <p:spPr>
          <a:xfrm>
            <a:off x="14573695" y="6645350"/>
            <a:ext cx="9385005" cy="1562984"/>
          </a:xfrm>
          <a:custGeom>
            <a:avLst/>
            <a:gdLst>
              <a:gd name="connsiteX0" fmla="*/ 0 w 3519377"/>
              <a:gd name="connsiteY0" fmla="*/ 781492 h 781492"/>
              <a:gd name="connsiteX1" fmla="*/ 393405 w 3519377"/>
              <a:gd name="connsiteY1" fmla="*/ 675167 h 781492"/>
              <a:gd name="connsiteX2" fmla="*/ 659219 w 3519377"/>
              <a:gd name="connsiteY2" fmla="*/ 590106 h 781492"/>
              <a:gd name="connsiteX3" fmla="*/ 882503 w 3519377"/>
              <a:gd name="connsiteY3" fmla="*/ 473148 h 781492"/>
              <a:gd name="connsiteX4" fmla="*/ 1180214 w 3519377"/>
              <a:gd name="connsiteY4" fmla="*/ 186069 h 781492"/>
              <a:gd name="connsiteX5" fmla="*/ 1456661 w 3519377"/>
              <a:gd name="connsiteY5" fmla="*/ 37213 h 781492"/>
              <a:gd name="connsiteX6" fmla="*/ 1733107 w 3519377"/>
              <a:gd name="connsiteY6" fmla="*/ 5316 h 781492"/>
              <a:gd name="connsiteX7" fmla="*/ 2073349 w 3519377"/>
              <a:gd name="connsiteY7" fmla="*/ 26581 h 781492"/>
              <a:gd name="connsiteX8" fmla="*/ 2413591 w 3519377"/>
              <a:gd name="connsiteY8" fmla="*/ 164804 h 781492"/>
              <a:gd name="connsiteX9" fmla="*/ 2711303 w 3519377"/>
              <a:gd name="connsiteY9" fmla="*/ 388088 h 781492"/>
              <a:gd name="connsiteX10" fmla="*/ 3040912 w 3519377"/>
              <a:gd name="connsiteY10" fmla="*/ 590106 h 781492"/>
              <a:gd name="connsiteX11" fmla="*/ 3359889 w 3519377"/>
              <a:gd name="connsiteY11" fmla="*/ 717697 h 781492"/>
              <a:gd name="connsiteX12" fmla="*/ 3519377 w 3519377"/>
              <a:gd name="connsiteY12" fmla="*/ 781492 h 781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519377" h="781492">
                <a:moveTo>
                  <a:pt x="0" y="781492"/>
                </a:moveTo>
                <a:lnTo>
                  <a:pt x="393405" y="675167"/>
                </a:lnTo>
                <a:cubicBezTo>
                  <a:pt x="503275" y="643269"/>
                  <a:pt x="577703" y="623776"/>
                  <a:pt x="659219" y="590106"/>
                </a:cubicBezTo>
                <a:cubicBezTo>
                  <a:pt x="740735" y="556436"/>
                  <a:pt x="795671" y="540488"/>
                  <a:pt x="882503" y="473148"/>
                </a:cubicBezTo>
                <a:cubicBezTo>
                  <a:pt x="969336" y="405809"/>
                  <a:pt x="1084521" y="258725"/>
                  <a:pt x="1180214" y="186069"/>
                </a:cubicBezTo>
                <a:cubicBezTo>
                  <a:pt x="1275907" y="113413"/>
                  <a:pt x="1364512" y="67338"/>
                  <a:pt x="1456661" y="37213"/>
                </a:cubicBezTo>
                <a:cubicBezTo>
                  <a:pt x="1548810" y="7088"/>
                  <a:pt x="1630326" y="7088"/>
                  <a:pt x="1733107" y="5316"/>
                </a:cubicBezTo>
                <a:cubicBezTo>
                  <a:pt x="1835888" y="3544"/>
                  <a:pt x="1959935" y="0"/>
                  <a:pt x="2073349" y="26581"/>
                </a:cubicBezTo>
                <a:cubicBezTo>
                  <a:pt x="2186763" y="53162"/>
                  <a:pt x="2307265" y="104553"/>
                  <a:pt x="2413591" y="164804"/>
                </a:cubicBezTo>
                <a:cubicBezTo>
                  <a:pt x="2519917" y="225055"/>
                  <a:pt x="2606750" y="317204"/>
                  <a:pt x="2711303" y="388088"/>
                </a:cubicBezTo>
                <a:cubicBezTo>
                  <a:pt x="2815857" y="458972"/>
                  <a:pt x="2932815" y="535171"/>
                  <a:pt x="3040912" y="590106"/>
                </a:cubicBezTo>
                <a:cubicBezTo>
                  <a:pt x="3149009" y="645041"/>
                  <a:pt x="3359889" y="717697"/>
                  <a:pt x="3359889" y="717697"/>
                </a:cubicBezTo>
                <a:cubicBezTo>
                  <a:pt x="3439633" y="749595"/>
                  <a:pt x="3429000" y="717697"/>
                  <a:pt x="3519377" y="781492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217709" tIns="108855" rIns="217709" bIns="108855"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14602048" y="5295012"/>
            <a:ext cx="4678325" cy="4742120"/>
          </a:xfrm>
          <a:prstGeom prst="rect">
            <a:avLst/>
          </a:prstGeom>
          <a:solidFill>
            <a:schemeClr val="accent5">
              <a:lumMod val="50000"/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09" tIns="108855" rIns="217709" bIns="108855" rtlCol="0" anchor="ctr"/>
          <a:lstStyle/>
          <a:p>
            <a:pPr algn="ctr"/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19308730" y="5323370"/>
            <a:ext cx="2192669" cy="4742120"/>
          </a:xfrm>
          <a:prstGeom prst="rect">
            <a:avLst/>
          </a:prstGeom>
          <a:solidFill>
            <a:srgbClr val="FFC00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09" tIns="108855" rIns="217709" bIns="108855"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21463611" y="5330446"/>
            <a:ext cx="2513899" cy="4742120"/>
          </a:xfrm>
          <a:prstGeom prst="rect">
            <a:avLst/>
          </a:prstGeom>
          <a:solidFill>
            <a:srgbClr val="C0000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09" tIns="108855" rIns="217709" bIns="108855"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14531515" y="2806996"/>
            <a:ext cx="3631248" cy="1081610"/>
          </a:xfrm>
          <a:prstGeom prst="rect">
            <a:avLst/>
          </a:prstGeom>
          <a:noFill/>
        </p:spPr>
        <p:txBody>
          <a:bodyPr wrap="none" lIns="217709" tIns="108855" rIns="217709" bIns="108855" rtlCol="0">
            <a:spAutoFit/>
          </a:bodyPr>
          <a:lstStyle/>
          <a:p>
            <a:r>
              <a:rPr lang="en-US" b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Lucida Grande"/>
              </a:rPr>
              <a:t>Country X</a:t>
            </a:r>
            <a:endParaRPr lang="en-US" b="0" dirty="0">
              <a:latin typeface="Lucida Grande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4724918" y="10001692"/>
            <a:ext cx="642677" cy="958500"/>
          </a:xfrm>
          <a:prstGeom prst="rect">
            <a:avLst/>
          </a:prstGeom>
          <a:noFill/>
        </p:spPr>
        <p:txBody>
          <a:bodyPr wrap="square" lIns="217709" tIns="108855" rIns="217709" bIns="108855" rtlCol="0">
            <a:spAutoFit/>
          </a:bodyPr>
          <a:lstStyle/>
          <a:p>
            <a:pPr algn="ctr"/>
            <a:r>
              <a:rPr lang="en-US" sz="4800" dirty="0" smtClean="0">
                <a:latin typeface="+mj-lt"/>
              </a:rPr>
              <a:t>0</a:t>
            </a:r>
            <a:endParaRPr lang="en-US" sz="4800" dirty="0"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2909618" y="10051312"/>
            <a:ext cx="1474381" cy="958500"/>
          </a:xfrm>
          <a:prstGeom prst="rect">
            <a:avLst/>
          </a:prstGeom>
          <a:noFill/>
        </p:spPr>
        <p:txBody>
          <a:bodyPr wrap="square" lIns="217709" tIns="108855" rIns="217709" bIns="108855" rtlCol="0">
            <a:spAutoFit/>
          </a:bodyPr>
          <a:lstStyle/>
          <a:p>
            <a:pPr algn="ctr"/>
            <a:r>
              <a:rPr lang="en-US" sz="4800" dirty="0" smtClean="0">
                <a:latin typeface="+mj-lt"/>
              </a:rPr>
              <a:t>12</a:t>
            </a:r>
            <a:endParaRPr lang="en-US" sz="4800" dirty="0"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567891" y="5684872"/>
            <a:ext cx="642677" cy="958500"/>
          </a:xfrm>
          <a:prstGeom prst="rect">
            <a:avLst/>
          </a:prstGeom>
          <a:noFill/>
        </p:spPr>
        <p:txBody>
          <a:bodyPr wrap="square" lIns="217709" tIns="108855" rIns="217709" bIns="108855" rtlCol="0">
            <a:spAutoFit/>
          </a:bodyPr>
          <a:lstStyle/>
          <a:p>
            <a:pPr algn="ctr"/>
            <a:r>
              <a:rPr lang="en-US" sz="4800" dirty="0" smtClean="0">
                <a:latin typeface="+mj-lt"/>
              </a:rPr>
              <a:t>L</a:t>
            </a:r>
            <a:endParaRPr lang="en-US" sz="4800" dirty="0"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0083726" y="5663608"/>
            <a:ext cx="642677" cy="958500"/>
          </a:xfrm>
          <a:prstGeom prst="rect">
            <a:avLst/>
          </a:prstGeom>
          <a:noFill/>
        </p:spPr>
        <p:txBody>
          <a:bodyPr wrap="square" lIns="217709" tIns="108855" rIns="217709" bIns="108855" rtlCol="0">
            <a:spAutoFit/>
          </a:bodyPr>
          <a:lstStyle/>
          <a:p>
            <a:pPr algn="ctr"/>
            <a:r>
              <a:rPr lang="en-US" sz="4800" dirty="0" smtClean="0">
                <a:latin typeface="+mj-lt"/>
              </a:rPr>
              <a:t>M</a:t>
            </a:r>
            <a:endParaRPr lang="en-US" sz="4800" dirty="0"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2550483" y="5727402"/>
            <a:ext cx="642677" cy="958500"/>
          </a:xfrm>
          <a:prstGeom prst="rect">
            <a:avLst/>
          </a:prstGeom>
          <a:noFill/>
        </p:spPr>
        <p:txBody>
          <a:bodyPr wrap="square" lIns="217709" tIns="108855" rIns="217709" bIns="108855" rtlCol="0">
            <a:spAutoFit/>
          </a:bodyPr>
          <a:lstStyle/>
          <a:p>
            <a:pPr algn="ctr"/>
            <a:r>
              <a:rPr lang="en-US" sz="4800" dirty="0" smtClean="0">
                <a:latin typeface="+mj-lt"/>
              </a:rPr>
              <a:t>H</a:t>
            </a:r>
          </a:p>
        </p:txBody>
      </p:sp>
      <p:sp>
        <p:nvSpPr>
          <p:cNvPr id="45" name="Title 1"/>
          <p:cNvSpPr txBox="1">
            <a:spLocks/>
          </p:cNvSpPr>
          <p:nvPr/>
        </p:nvSpPr>
        <p:spPr>
          <a:xfrm>
            <a:off x="0" y="222821"/>
            <a:ext cx="24384000" cy="1057339"/>
          </a:xfrm>
          <a:prstGeom prst="rect">
            <a:avLst/>
          </a:prstGeom>
        </p:spPr>
        <p:txBody>
          <a:bodyPr vert="horz" lIns="234461" tIns="117231" rIns="234461" bIns="117231" rtlCol="0">
            <a:noAutofit/>
          </a:bodyPr>
          <a:lstStyle/>
          <a:p>
            <a:pPr lvl="0"/>
            <a:r>
              <a:rPr lang="en-US" sz="6600" b="1" dirty="0" smtClean="0">
                <a:solidFill>
                  <a:schemeClr val="tx1"/>
                </a:solidFill>
                <a:latin typeface="Lucida Grande"/>
              </a:rPr>
              <a:t>Aggregation of </a:t>
            </a:r>
            <a:r>
              <a:rPr lang="en-US" sz="6600" b="1" dirty="0" err="1" smtClean="0">
                <a:solidFill>
                  <a:schemeClr val="tx1"/>
                </a:solidFill>
                <a:latin typeface="Lucida Grande"/>
              </a:rPr>
              <a:t>Sectoral</a:t>
            </a:r>
            <a:r>
              <a:rPr lang="en-US" sz="6600" b="1" dirty="0" smtClean="0">
                <a:solidFill>
                  <a:schemeClr val="tx1"/>
                </a:solidFill>
                <a:latin typeface="Lucida Grande"/>
              </a:rPr>
              <a:t> Models in VEA</a:t>
            </a:r>
            <a:endParaRPr lang="en-US" sz="6600" b="1" dirty="0">
              <a:solidFill>
                <a:schemeClr val="tx1"/>
              </a:solidFill>
              <a:latin typeface="Lucida Grande"/>
            </a:endParaRPr>
          </a:p>
        </p:txBody>
      </p:sp>
      <p:sp>
        <p:nvSpPr>
          <p:cNvPr id="44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06400" y="304800"/>
          <a:ext cx="23389813" cy="12000878"/>
        </p:xfrm>
        <a:graphic>
          <a:graphicData uri="http://schemas.openxmlformats.org/drawingml/2006/table">
            <a:tbl>
              <a:tblPr/>
              <a:tblGrid>
                <a:gridCol w="6932907"/>
                <a:gridCol w="93339"/>
                <a:gridCol w="379619"/>
                <a:gridCol w="93339"/>
                <a:gridCol w="379619"/>
                <a:gridCol w="93339"/>
                <a:gridCol w="379619"/>
                <a:gridCol w="93339"/>
                <a:gridCol w="379619"/>
                <a:gridCol w="93339"/>
                <a:gridCol w="379619"/>
                <a:gridCol w="93339"/>
                <a:gridCol w="379619"/>
                <a:gridCol w="199403"/>
                <a:gridCol w="379619"/>
                <a:gridCol w="93339"/>
                <a:gridCol w="379619"/>
                <a:gridCol w="199403"/>
                <a:gridCol w="379619"/>
                <a:gridCol w="93339"/>
                <a:gridCol w="379619"/>
                <a:gridCol w="93339"/>
                <a:gridCol w="379619"/>
                <a:gridCol w="67733"/>
                <a:gridCol w="151768"/>
                <a:gridCol w="379619"/>
                <a:gridCol w="93339"/>
                <a:gridCol w="379619"/>
                <a:gridCol w="93339"/>
                <a:gridCol w="379619"/>
                <a:gridCol w="93339"/>
                <a:gridCol w="379619"/>
                <a:gridCol w="67733"/>
                <a:gridCol w="136579"/>
                <a:gridCol w="379619"/>
                <a:gridCol w="93339"/>
                <a:gridCol w="379619"/>
                <a:gridCol w="93339"/>
                <a:gridCol w="379619"/>
                <a:gridCol w="93339"/>
                <a:gridCol w="379619"/>
                <a:gridCol w="93339"/>
                <a:gridCol w="379619"/>
                <a:gridCol w="93339"/>
                <a:gridCol w="379619"/>
                <a:gridCol w="199403"/>
                <a:gridCol w="379619"/>
                <a:gridCol w="93339"/>
                <a:gridCol w="379619"/>
                <a:gridCol w="93339"/>
                <a:gridCol w="379619"/>
                <a:gridCol w="93339"/>
                <a:gridCol w="379619"/>
                <a:gridCol w="93339"/>
                <a:gridCol w="379619"/>
                <a:gridCol w="93339"/>
                <a:gridCol w="379619"/>
                <a:gridCol w="93339"/>
                <a:gridCol w="379619"/>
                <a:gridCol w="199403"/>
                <a:gridCol w="379619"/>
                <a:gridCol w="93339"/>
                <a:gridCol w="368117"/>
                <a:gridCol w="93339"/>
                <a:gridCol w="379619"/>
                <a:gridCol w="93339"/>
                <a:gridCol w="379619"/>
                <a:gridCol w="93339"/>
                <a:gridCol w="379619"/>
                <a:gridCol w="199403"/>
              </a:tblGrid>
              <a:tr h="515654">
                <a:tc gridSpan="70">
                  <a:txBody>
                    <a:bodyPr/>
                    <a:lstStyle/>
                    <a:p>
                      <a:pPr algn="ctr" fontAlgn="b"/>
                      <a:r>
                        <a:rPr lang="en-US" sz="60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VEA: Notional Country Flags</a:t>
                      </a:r>
                      <a:r>
                        <a:rPr lang="en-US" sz="6000" b="1" i="0" u="none" strike="noStrike" baseline="30000" dirty="0" smtClean="0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  <a:endParaRPr lang="en-US" sz="6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6453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11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6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8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1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13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9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5654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15654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Overall VEA rating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2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#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#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15654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vert="vert27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15654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External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15654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15654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Macro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15654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15654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Fiscal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15654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15654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Asset prices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15654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86822">
                <a:tc>
                  <a:txBody>
                    <a:bodyPr/>
                    <a:lstStyle/>
                    <a:p>
                      <a:pPr algn="l" fontAlgn="t"/>
                      <a:r>
                        <a:rPr lang="en-US" sz="2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Financial sector and systemic models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15654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15654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Contagion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99CC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C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98718">
                <a:tc gridSpan="70"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 baseline="30000" dirty="0" smtClean="0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  <a:r>
                        <a:rPr lang="en-US" sz="24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The </a:t>
                      </a:r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colors indicate countries that were flagged as relatively vulnerable in each sector, with red, orange and green for high, medium and low vulnerabilities respectively.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2906"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Chart 15"/>
          <p:cNvGraphicFramePr>
            <a:graphicFrameLocks/>
          </p:cNvGraphicFramePr>
          <p:nvPr/>
        </p:nvGraphicFramePr>
        <p:xfrm>
          <a:off x="15982651" y="2388511"/>
          <a:ext cx="8401349" cy="92229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Chart 13"/>
          <p:cNvGraphicFramePr>
            <a:graphicFrameLocks/>
          </p:cNvGraphicFramePr>
          <p:nvPr/>
        </p:nvGraphicFramePr>
        <p:xfrm>
          <a:off x="7857068" y="2369913"/>
          <a:ext cx="8321528" cy="92601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/>
        </p:nvGraphicFramePr>
        <p:xfrm>
          <a:off x="1" y="2504622"/>
          <a:ext cx="7934477" cy="89906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504258" name="Text Box 5"/>
          <p:cNvSpPr txBox="1">
            <a:spLocks noChangeArrowheads="1"/>
          </p:cNvSpPr>
          <p:nvPr/>
        </p:nvSpPr>
        <p:spPr bwMode="auto">
          <a:xfrm>
            <a:off x="1503100" y="12334876"/>
            <a:ext cx="439735" cy="108161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wrap="none" lIns="217709" tIns="108855" rIns="217709" bIns="108855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29" name="TextBox 1"/>
          <p:cNvSpPr txBox="1"/>
          <p:nvPr/>
        </p:nvSpPr>
        <p:spPr>
          <a:xfrm>
            <a:off x="800100" y="11125201"/>
            <a:ext cx="22631400" cy="1780582"/>
          </a:xfrm>
          <a:prstGeom prst="rect">
            <a:avLst/>
          </a:prstGeom>
        </p:spPr>
        <p:txBody>
          <a:bodyPr wrap="square" lIns="217709" tIns="108855" rIns="217709" bIns="108855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3300" dirty="0">
                <a:latin typeface="Arial" pitchFamily="34" charset="0"/>
                <a:cs typeface="Arial" pitchFamily="34" charset="0"/>
              </a:rPr>
              <a:t>1/ </a:t>
            </a:r>
            <a:r>
              <a:rPr lang="en-US" sz="3300" dirty="0" smtClean="0">
                <a:latin typeface="Arial" pitchFamily="34" charset="0"/>
                <a:cs typeface="Arial" pitchFamily="34" charset="0"/>
              </a:rPr>
              <a:t>Computed </a:t>
            </a:r>
            <a:r>
              <a:rPr lang="en-US" sz="3300" dirty="0">
                <a:latin typeface="Arial" pitchFamily="34" charset="0"/>
                <a:cs typeface="Arial" pitchFamily="34" charset="0"/>
              </a:rPr>
              <a:t>as the unweighted averages across countries </a:t>
            </a:r>
            <a:r>
              <a:rPr lang="en-US" sz="3300" dirty="0" smtClean="0">
                <a:latin typeface="Arial" pitchFamily="34" charset="0"/>
                <a:cs typeface="Arial" pitchFamily="34" charset="0"/>
              </a:rPr>
              <a:t>with </a:t>
            </a:r>
            <a:r>
              <a:rPr lang="en-US" sz="3300" dirty="0">
                <a:latin typeface="Arial" pitchFamily="34" charset="0"/>
                <a:cs typeface="Arial" pitchFamily="34" charset="0"/>
              </a:rPr>
              <a:t>the following weights: High = 1, Medium = 0.5, Low = 0</a:t>
            </a:r>
            <a:r>
              <a:rPr lang="en-US" sz="3300" dirty="0" smtClean="0">
                <a:latin typeface="Arial" pitchFamily="34" charset="0"/>
                <a:cs typeface="Arial" pitchFamily="34" charset="0"/>
              </a:rPr>
              <a:t>.  </a:t>
            </a:r>
            <a:endParaRPr lang="en-US" sz="33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ight Arrow 10"/>
          <p:cNvSpPr/>
          <p:nvPr/>
        </p:nvSpPr>
        <p:spPr bwMode="auto">
          <a:xfrm rot="18986746">
            <a:off x="2412024" y="7887572"/>
            <a:ext cx="4697333" cy="1109840"/>
          </a:xfrm>
          <a:prstGeom prst="rightArrow">
            <a:avLst>
              <a:gd name="adj1" fmla="val 52508"/>
              <a:gd name="adj2" fmla="val 51254"/>
            </a:avLst>
          </a:prstGeom>
          <a:solidFill>
            <a:srgbClr val="CCFFFF"/>
          </a:solidFill>
          <a:ln w="635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217709" tIns="108855" rIns="217709" bIns="108855" numCol="1" anchor="ctr" anchorCtr="0" compatLnSpc="1">
            <a:prstTxWarp prst="textNoShape">
              <a:avLst/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3800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REMAIN HIGH</a:t>
            </a:r>
            <a:endParaRPr lang="en-US" sz="3800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ight Arrow 11"/>
          <p:cNvSpPr/>
          <p:nvPr/>
        </p:nvSpPr>
        <p:spPr bwMode="auto">
          <a:xfrm>
            <a:off x="9762676" y="7967492"/>
            <a:ext cx="5710147" cy="1148332"/>
          </a:xfrm>
          <a:prstGeom prst="rightArrow">
            <a:avLst/>
          </a:prstGeom>
          <a:solidFill>
            <a:srgbClr val="CCFF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217709" tIns="108855" rIns="217709" bIns="108855" numCol="1" anchor="ctr" anchorCtr="0" compatLnSpc="1">
            <a:prstTxWarp prst="textNoShape">
              <a:avLst/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3800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          FLAT</a:t>
            </a:r>
            <a:endParaRPr lang="en-US" sz="3800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979512" y="2438400"/>
            <a:ext cx="7547424" cy="958500"/>
          </a:xfrm>
          <a:prstGeom prst="rect">
            <a:avLst/>
          </a:prstGeom>
          <a:noFill/>
        </p:spPr>
        <p:txBody>
          <a:bodyPr wrap="square" lIns="217709" tIns="108855" rIns="217709" bIns="108855" rtlCol="0">
            <a:spAutoFit/>
          </a:bodyPr>
          <a:lstStyle/>
          <a:p>
            <a:r>
              <a:rPr lang="en-US" sz="4800" dirty="0" smtClean="0">
                <a:latin typeface="Arial" pitchFamily="34" charset="0"/>
                <a:cs typeface="Arial" pitchFamily="34" charset="0"/>
              </a:rPr>
              <a:t>External Risks</a:t>
            </a:r>
            <a:endParaRPr lang="en-US" sz="4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184913" y="2438400"/>
            <a:ext cx="7953832" cy="958500"/>
          </a:xfrm>
          <a:prstGeom prst="rect">
            <a:avLst/>
          </a:prstGeom>
          <a:noFill/>
        </p:spPr>
        <p:txBody>
          <a:bodyPr wrap="square" lIns="217709" tIns="108855" rIns="217709" bIns="108855" rtlCol="0">
            <a:spAutoFit/>
          </a:bodyPr>
          <a:lstStyle/>
          <a:p>
            <a:r>
              <a:rPr lang="en-US" sz="4800" dirty="0" smtClean="0">
                <a:latin typeface="Arial" pitchFamily="34" charset="0"/>
                <a:cs typeface="Arial" pitchFamily="34" charset="0"/>
              </a:rPr>
              <a:t>Financial Risks</a:t>
            </a:r>
            <a:endParaRPr lang="en-US" sz="4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ight Arrow 18"/>
          <p:cNvSpPr/>
          <p:nvPr/>
        </p:nvSpPr>
        <p:spPr bwMode="auto">
          <a:xfrm rot="861783">
            <a:off x="17762901" y="7846296"/>
            <a:ext cx="5960096" cy="1088992"/>
          </a:xfrm>
          <a:prstGeom prst="rightArrow">
            <a:avLst/>
          </a:prstGeom>
          <a:solidFill>
            <a:srgbClr val="CCFF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217709" tIns="108855" rIns="217709" bIns="108855" numCol="1" anchor="ctr" anchorCtr="0" compatLnSpc="1">
            <a:prstTxWarp prst="textNoShape">
              <a:avLst/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3800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          DOWN</a:t>
            </a:r>
            <a:endParaRPr lang="en-US" sz="3800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8897600" y="0"/>
            <a:ext cx="5486400" cy="1081610"/>
          </a:xfrm>
          <a:prstGeom prst="rect">
            <a:avLst/>
          </a:prstGeom>
          <a:solidFill>
            <a:schemeClr val="bg2"/>
          </a:solidFill>
        </p:spPr>
        <p:txBody>
          <a:bodyPr wrap="square" lIns="217709" tIns="108855" rIns="217709" bIns="108855" rtlCol="0">
            <a:spAutoFit/>
          </a:bodyPr>
          <a:lstStyle/>
          <a:p>
            <a:endParaRPr lang="en-US" dirty="0"/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VEE </a:t>
            </a:r>
            <a:r>
              <a:rPr lang="en-US" sz="66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Sectoral</a:t>
            </a:r>
            <a:r>
              <a:rPr lang="en-US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 Risks 1/</a:t>
            </a:r>
          </a:p>
        </p:txBody>
      </p:sp>
      <p:sp>
        <p:nvSpPr>
          <p:cNvPr id="21" name="Slide Number Placeholder 7"/>
          <p:cNvSpPr txBox="1">
            <a:spLocks/>
          </p:cNvSpPr>
          <p:nvPr/>
        </p:nvSpPr>
        <p:spPr>
          <a:xfrm>
            <a:off x="23605958" y="12893341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1732547" y="2292975"/>
            <a:ext cx="21031200" cy="2907675"/>
          </a:xfrm>
          <a:prstGeom prst="rect">
            <a:avLst/>
          </a:prstGeom>
          <a:gradFill flip="none" rotWithShape="1">
            <a:gsLst>
              <a:gs pos="0">
                <a:srgbClr val="3333FF">
                  <a:shade val="30000"/>
                  <a:satMod val="115000"/>
                </a:srgbClr>
              </a:gs>
              <a:gs pos="50000">
                <a:srgbClr val="3333FF">
                  <a:shade val="67500"/>
                  <a:satMod val="115000"/>
                </a:srgbClr>
              </a:gs>
              <a:gs pos="100000">
                <a:srgbClr val="3333FF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09" tIns="108855" rIns="217709" bIns="108855" rtlCol="0" anchor="ctr"/>
          <a:lstStyle/>
          <a:p>
            <a:pPr marL="0" lvl="1" algn="l">
              <a:buFont typeface="Arial" pitchFamily="34" charset="0"/>
              <a:buChar char="•"/>
              <a:defRPr/>
            </a:pPr>
            <a:r>
              <a:rPr 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Vulnerability Assessments (VEE-VEA) are flexible systems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Summing Up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732590" y="5400675"/>
            <a:ext cx="21031200" cy="3857625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Focus is on assessing vulnerabilities rather than predicting crises</a:t>
            </a:r>
          </a:p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Vulnerabilities are flagged using signal extraction</a:t>
            </a:r>
          </a:p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Flags are weighted  based on their predictive ability</a:t>
            </a:r>
          </a:p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Then, they are aggregated to obtain country risk ratings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3513143" y="13050129"/>
            <a:ext cx="87085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 smtClean="0">
                <a:solidFill>
                  <a:srgbClr val="BFBFBF">
                    <a:lumMod val="20000"/>
                    <a:lumOff val="80000"/>
                  </a:srgbClr>
                </a:solidFill>
                <a:latin typeface="Lucida Grande"/>
              </a:rPr>
              <a:t>3</a:t>
            </a:r>
          </a:p>
          <a:p>
            <a:endParaRPr lang="en-US" sz="2400" dirty="0">
              <a:solidFill>
                <a:srgbClr val="BFBFBF">
                  <a:lumMod val="20000"/>
                  <a:lumOff val="80000"/>
                </a:srgbClr>
              </a:solidFill>
              <a:latin typeface="Lucida Grande"/>
            </a:endParaRPr>
          </a:p>
        </p:txBody>
      </p:sp>
      <p:sp>
        <p:nvSpPr>
          <p:cNvPr id="12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53383" y="9458325"/>
            <a:ext cx="21120892" cy="2971800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50000">
                <a:srgbClr val="008000">
                  <a:shade val="67500"/>
                  <a:satMod val="115000"/>
                </a:srgbClr>
              </a:gs>
              <a:gs pos="100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0" lvl="7">
              <a:buFont typeface="Arial" pitchFamily="34" charset="0"/>
              <a:buChar char="•"/>
              <a:defRPr/>
            </a:pPr>
            <a:r>
              <a:rPr 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But how is the performance?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="" xmlns:p14="http://schemas.microsoft.com/office/powerpoint/2010/main" val="403518529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16" grpId="0" animBg="1"/>
      <p:bldP spid="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But how is the performance?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3513143" y="13050129"/>
            <a:ext cx="87085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 smtClean="0">
                <a:solidFill>
                  <a:srgbClr val="BFBFBF">
                    <a:lumMod val="20000"/>
                    <a:lumOff val="80000"/>
                  </a:srgbClr>
                </a:solidFill>
                <a:latin typeface="Lucida Grande"/>
              </a:rPr>
              <a:t>3</a:t>
            </a:r>
          </a:p>
          <a:p>
            <a:endParaRPr lang="en-US" sz="2400" dirty="0">
              <a:solidFill>
                <a:srgbClr val="BFBFBF">
                  <a:lumMod val="20000"/>
                  <a:lumOff val="80000"/>
                </a:srgbClr>
              </a:solidFill>
              <a:latin typeface="Lucida Grande"/>
            </a:endParaRPr>
          </a:p>
        </p:txBody>
      </p:sp>
      <p:sp>
        <p:nvSpPr>
          <p:cNvPr id="12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53433" y="4343400"/>
            <a:ext cx="21120892" cy="2971800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50000">
                <a:srgbClr val="008000">
                  <a:shade val="67500"/>
                  <a:satMod val="115000"/>
                </a:srgbClr>
              </a:gs>
              <a:gs pos="100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0" lvl="7">
              <a:buFont typeface="Arial" pitchFamily="34" charset="0"/>
              <a:buChar char="•"/>
              <a:defRPr/>
            </a:pPr>
            <a:r>
              <a:rPr 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To early to say for the VEA</a:t>
            </a:r>
          </a:p>
          <a:p>
            <a:pPr marL="0" lvl="7">
              <a:buFont typeface="Arial" pitchFamily="34" charset="0"/>
              <a:buChar char="•"/>
              <a:defRPr/>
            </a:pPr>
            <a:r>
              <a:rPr 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For the VEE…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="" xmlns:p14="http://schemas.microsoft.com/office/powerpoint/2010/main" val="403518529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016000" y="7010400"/>
            <a:ext cx="11785600" cy="5638800"/>
            <a:chOff x="240" y="2208"/>
            <a:chExt cx="2784" cy="1776"/>
          </a:xfrm>
        </p:grpSpPr>
        <p:sp>
          <p:nvSpPr>
            <p:cNvPr id="1357827" name="Oval 3"/>
            <p:cNvSpPr>
              <a:spLocks noChangeArrowheads="1"/>
            </p:cNvSpPr>
            <p:nvPr/>
          </p:nvSpPr>
          <p:spPr bwMode="auto">
            <a:xfrm>
              <a:off x="1248" y="2208"/>
              <a:ext cx="1776" cy="1776"/>
            </a:xfrm>
            <a:prstGeom prst="ellipse">
              <a:avLst/>
            </a:prstGeom>
            <a:solidFill>
              <a:srgbClr val="FF9966">
                <a:alpha val="7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7828" name="Text Box 4"/>
            <p:cNvSpPr txBox="1">
              <a:spLocks noChangeArrowheads="1"/>
            </p:cNvSpPr>
            <p:nvPr/>
          </p:nvSpPr>
          <p:spPr bwMode="auto">
            <a:xfrm>
              <a:off x="240" y="3696"/>
              <a:ext cx="1200" cy="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 sz="4300" dirty="0">
                  <a:latin typeface="Arial" charset="0"/>
                </a:rPr>
                <a:t>External</a:t>
              </a:r>
            </a:p>
          </p:txBody>
        </p:sp>
      </p:grp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7518400" y="3352800"/>
            <a:ext cx="7518400" cy="6553200"/>
            <a:chOff x="1776" y="1056"/>
            <a:chExt cx="1776" cy="2064"/>
          </a:xfrm>
        </p:grpSpPr>
        <p:sp>
          <p:nvSpPr>
            <p:cNvPr id="1357830" name="Oval 6"/>
            <p:cNvSpPr>
              <a:spLocks noChangeArrowheads="1"/>
            </p:cNvSpPr>
            <p:nvPr/>
          </p:nvSpPr>
          <p:spPr bwMode="auto">
            <a:xfrm>
              <a:off x="1776" y="1344"/>
              <a:ext cx="1776" cy="1776"/>
            </a:xfrm>
            <a:prstGeom prst="ellipse">
              <a:avLst/>
            </a:prstGeom>
            <a:solidFill>
              <a:srgbClr val="FFFF99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7831" name="Text Box 7"/>
            <p:cNvSpPr txBox="1">
              <a:spLocks noChangeArrowheads="1"/>
            </p:cNvSpPr>
            <p:nvPr/>
          </p:nvSpPr>
          <p:spPr bwMode="auto">
            <a:xfrm>
              <a:off x="2064" y="1056"/>
              <a:ext cx="1200" cy="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4300" dirty="0">
                  <a:latin typeface="Arial" charset="0"/>
                </a:rPr>
                <a:t>Fiscal</a:t>
              </a:r>
            </a:p>
          </p:txBody>
        </p:sp>
      </p:grpSp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9753600" y="7010400"/>
            <a:ext cx="11988800" cy="5638800"/>
            <a:chOff x="2304" y="2208"/>
            <a:chExt cx="2832" cy="1776"/>
          </a:xfrm>
        </p:grpSpPr>
        <p:sp>
          <p:nvSpPr>
            <p:cNvPr id="1357833" name="Oval 9"/>
            <p:cNvSpPr>
              <a:spLocks noChangeArrowheads="1"/>
            </p:cNvSpPr>
            <p:nvPr/>
          </p:nvSpPr>
          <p:spPr bwMode="auto">
            <a:xfrm>
              <a:off x="2304" y="2208"/>
              <a:ext cx="1776" cy="1776"/>
            </a:xfrm>
            <a:prstGeom prst="ellipse">
              <a:avLst/>
            </a:prstGeom>
            <a:solidFill>
              <a:srgbClr val="FFFF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7834" name="Text Box 10"/>
            <p:cNvSpPr txBox="1">
              <a:spLocks noChangeArrowheads="1"/>
            </p:cNvSpPr>
            <p:nvPr/>
          </p:nvSpPr>
          <p:spPr bwMode="auto">
            <a:xfrm>
              <a:off x="3936" y="3696"/>
              <a:ext cx="1200" cy="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4300" dirty="0">
                  <a:latin typeface="Arial" charset="0"/>
                </a:rPr>
                <a:t>Financial</a:t>
              </a:r>
            </a:p>
          </p:txBody>
        </p:sp>
      </p:grp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16662400" y="5486400"/>
            <a:ext cx="7721600" cy="673100"/>
            <a:chOff x="3936" y="1680"/>
            <a:chExt cx="1824" cy="212"/>
          </a:xfrm>
        </p:grpSpPr>
        <p:sp>
          <p:nvSpPr>
            <p:cNvPr id="1357837" name="Oval 13"/>
            <p:cNvSpPr>
              <a:spLocks noChangeArrowheads="1"/>
            </p:cNvSpPr>
            <p:nvPr/>
          </p:nvSpPr>
          <p:spPr bwMode="auto">
            <a:xfrm>
              <a:off x="3936" y="1728"/>
              <a:ext cx="96" cy="96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7838" name="Text Box 14"/>
            <p:cNvSpPr txBox="1">
              <a:spLocks noChangeArrowheads="1"/>
            </p:cNvSpPr>
            <p:nvPr/>
          </p:nvSpPr>
          <p:spPr bwMode="auto">
            <a:xfrm>
              <a:off x="4080" y="1680"/>
              <a:ext cx="168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3800" dirty="0">
                  <a:latin typeface="Arial" charset="0"/>
                </a:rPr>
                <a:t>Program under discussion</a:t>
              </a:r>
            </a:p>
          </p:txBody>
        </p:sp>
      </p:grpSp>
      <p:grpSp>
        <p:nvGrpSpPr>
          <p:cNvPr id="6" name="Group 15"/>
          <p:cNvGrpSpPr>
            <a:grpSpLocks/>
          </p:cNvGrpSpPr>
          <p:nvPr/>
        </p:nvGrpSpPr>
        <p:grpSpPr bwMode="auto">
          <a:xfrm>
            <a:off x="16662400" y="3962400"/>
            <a:ext cx="7721600" cy="673100"/>
            <a:chOff x="3936" y="1440"/>
            <a:chExt cx="1824" cy="212"/>
          </a:xfrm>
        </p:grpSpPr>
        <p:sp>
          <p:nvSpPr>
            <p:cNvPr id="1357840" name="Oval 16"/>
            <p:cNvSpPr>
              <a:spLocks noChangeArrowheads="1"/>
            </p:cNvSpPr>
            <p:nvPr/>
          </p:nvSpPr>
          <p:spPr bwMode="auto">
            <a:xfrm>
              <a:off x="3936" y="1488"/>
              <a:ext cx="96" cy="96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rgbClr val="FF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7841" name="Text Box 17"/>
            <p:cNvSpPr txBox="1">
              <a:spLocks noChangeArrowheads="1"/>
            </p:cNvSpPr>
            <p:nvPr/>
          </p:nvSpPr>
          <p:spPr bwMode="auto">
            <a:xfrm>
              <a:off x="4080" y="1440"/>
              <a:ext cx="168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3800" dirty="0">
                  <a:latin typeface="Arial" charset="0"/>
                </a:rPr>
                <a:t>Precautionary SBA</a:t>
              </a:r>
            </a:p>
          </p:txBody>
        </p:sp>
      </p:grpSp>
      <p:grpSp>
        <p:nvGrpSpPr>
          <p:cNvPr id="7" name="Group 18"/>
          <p:cNvGrpSpPr>
            <a:grpSpLocks/>
          </p:cNvGrpSpPr>
          <p:nvPr/>
        </p:nvGrpSpPr>
        <p:grpSpPr bwMode="auto">
          <a:xfrm>
            <a:off x="16662400" y="4724400"/>
            <a:ext cx="5892800" cy="673100"/>
            <a:chOff x="3936" y="1200"/>
            <a:chExt cx="1392" cy="212"/>
          </a:xfrm>
        </p:grpSpPr>
        <p:sp>
          <p:nvSpPr>
            <p:cNvPr id="1357843" name="Oval 19"/>
            <p:cNvSpPr>
              <a:spLocks noChangeArrowheads="1"/>
            </p:cNvSpPr>
            <p:nvPr/>
          </p:nvSpPr>
          <p:spPr bwMode="auto">
            <a:xfrm>
              <a:off x="3936" y="1248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7844" name="Text Box 20"/>
            <p:cNvSpPr txBox="1">
              <a:spLocks noChangeArrowheads="1"/>
            </p:cNvSpPr>
            <p:nvPr/>
          </p:nvSpPr>
          <p:spPr bwMode="auto">
            <a:xfrm>
              <a:off x="4080" y="1200"/>
              <a:ext cx="124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3800" dirty="0">
                  <a:latin typeface="Arial" charset="0"/>
                </a:rPr>
                <a:t>SBA</a:t>
              </a:r>
            </a:p>
          </p:txBody>
        </p:sp>
      </p:grpSp>
      <p:sp>
        <p:nvSpPr>
          <p:cNvPr id="1357852" name="Text Box 28"/>
          <p:cNvSpPr txBox="1">
            <a:spLocks noChangeArrowheads="1"/>
          </p:cNvSpPr>
          <p:nvPr/>
        </p:nvSpPr>
        <p:spPr bwMode="auto">
          <a:xfrm>
            <a:off x="2844800" y="4572001"/>
            <a:ext cx="3657600" cy="881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217709" tIns="108855" rIns="217709" bIns="108855">
            <a:spAutoFit/>
          </a:bodyPr>
          <a:lstStyle/>
          <a:p>
            <a:pPr algn="l">
              <a:spcBef>
                <a:spcPct val="50000"/>
              </a:spcBef>
            </a:pPr>
            <a:endParaRPr lang="en-US" sz="4300" dirty="0">
              <a:latin typeface="Arial" charset="0"/>
            </a:endParaRPr>
          </a:p>
        </p:txBody>
      </p:sp>
      <p:grpSp>
        <p:nvGrpSpPr>
          <p:cNvPr id="8" name="Group 29"/>
          <p:cNvGrpSpPr>
            <a:grpSpLocks/>
          </p:cNvGrpSpPr>
          <p:nvPr/>
        </p:nvGrpSpPr>
        <p:grpSpPr bwMode="auto">
          <a:xfrm>
            <a:off x="7112000" y="5181600"/>
            <a:ext cx="8737600" cy="6096000"/>
            <a:chOff x="1680" y="1632"/>
            <a:chExt cx="2064" cy="1920"/>
          </a:xfrm>
        </p:grpSpPr>
        <p:sp>
          <p:nvSpPr>
            <p:cNvPr id="1357854" name="Oval 30"/>
            <p:cNvSpPr>
              <a:spLocks noChangeArrowheads="1"/>
            </p:cNvSpPr>
            <p:nvPr/>
          </p:nvSpPr>
          <p:spPr bwMode="auto">
            <a:xfrm>
              <a:off x="1680" y="2976"/>
              <a:ext cx="96" cy="9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7855" name="Oval 31"/>
            <p:cNvSpPr>
              <a:spLocks noChangeArrowheads="1"/>
            </p:cNvSpPr>
            <p:nvPr/>
          </p:nvSpPr>
          <p:spPr bwMode="auto">
            <a:xfrm>
              <a:off x="1920" y="3120"/>
              <a:ext cx="96" cy="9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7856" name="Oval 32"/>
            <p:cNvSpPr>
              <a:spLocks noChangeArrowheads="1"/>
            </p:cNvSpPr>
            <p:nvPr/>
          </p:nvSpPr>
          <p:spPr bwMode="auto">
            <a:xfrm>
              <a:off x="1680" y="3216"/>
              <a:ext cx="96" cy="9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7857" name="Oval 33"/>
            <p:cNvSpPr>
              <a:spLocks noChangeArrowheads="1"/>
            </p:cNvSpPr>
            <p:nvPr/>
          </p:nvSpPr>
          <p:spPr bwMode="auto">
            <a:xfrm>
              <a:off x="1920" y="3408"/>
              <a:ext cx="96" cy="9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7858" name="Oval 34"/>
            <p:cNvSpPr>
              <a:spLocks noChangeArrowheads="1"/>
            </p:cNvSpPr>
            <p:nvPr/>
          </p:nvSpPr>
          <p:spPr bwMode="auto">
            <a:xfrm>
              <a:off x="2640" y="3456"/>
              <a:ext cx="96" cy="9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7859" name="Oval 35"/>
            <p:cNvSpPr>
              <a:spLocks noChangeArrowheads="1"/>
            </p:cNvSpPr>
            <p:nvPr/>
          </p:nvSpPr>
          <p:spPr bwMode="auto">
            <a:xfrm>
              <a:off x="1968" y="2400"/>
              <a:ext cx="96" cy="9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7860" name="Oval 36"/>
            <p:cNvSpPr>
              <a:spLocks noChangeArrowheads="1"/>
            </p:cNvSpPr>
            <p:nvPr/>
          </p:nvSpPr>
          <p:spPr bwMode="auto">
            <a:xfrm>
              <a:off x="2736" y="2592"/>
              <a:ext cx="96" cy="9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7861" name="Oval 37"/>
            <p:cNvSpPr>
              <a:spLocks noChangeArrowheads="1"/>
            </p:cNvSpPr>
            <p:nvPr/>
          </p:nvSpPr>
          <p:spPr bwMode="auto">
            <a:xfrm>
              <a:off x="2400" y="2736"/>
              <a:ext cx="96" cy="9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7862" name="Oval 38"/>
            <p:cNvSpPr>
              <a:spLocks noChangeArrowheads="1"/>
            </p:cNvSpPr>
            <p:nvPr/>
          </p:nvSpPr>
          <p:spPr bwMode="auto">
            <a:xfrm>
              <a:off x="2640" y="2496"/>
              <a:ext cx="96" cy="9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7863" name="Oval 39"/>
            <p:cNvSpPr>
              <a:spLocks noChangeArrowheads="1"/>
            </p:cNvSpPr>
            <p:nvPr/>
          </p:nvSpPr>
          <p:spPr bwMode="auto">
            <a:xfrm>
              <a:off x="2592" y="2880"/>
              <a:ext cx="96" cy="9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7864" name="Oval 40"/>
            <p:cNvSpPr>
              <a:spLocks noChangeArrowheads="1"/>
            </p:cNvSpPr>
            <p:nvPr/>
          </p:nvSpPr>
          <p:spPr bwMode="auto">
            <a:xfrm>
              <a:off x="2832" y="1632"/>
              <a:ext cx="96" cy="9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7865" name="Oval 41"/>
            <p:cNvSpPr>
              <a:spLocks noChangeArrowheads="1"/>
            </p:cNvSpPr>
            <p:nvPr/>
          </p:nvSpPr>
          <p:spPr bwMode="auto">
            <a:xfrm>
              <a:off x="2592" y="1632"/>
              <a:ext cx="96" cy="9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7866" name="Oval 42"/>
            <p:cNvSpPr>
              <a:spLocks noChangeArrowheads="1"/>
            </p:cNvSpPr>
            <p:nvPr/>
          </p:nvSpPr>
          <p:spPr bwMode="auto">
            <a:xfrm>
              <a:off x="2304" y="1680"/>
              <a:ext cx="96" cy="9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7867" name="Oval 43"/>
            <p:cNvSpPr>
              <a:spLocks noChangeArrowheads="1"/>
            </p:cNvSpPr>
            <p:nvPr/>
          </p:nvSpPr>
          <p:spPr bwMode="auto">
            <a:xfrm>
              <a:off x="2400" y="1872"/>
              <a:ext cx="96" cy="9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7868" name="Oval 44"/>
            <p:cNvSpPr>
              <a:spLocks noChangeArrowheads="1"/>
            </p:cNvSpPr>
            <p:nvPr/>
          </p:nvSpPr>
          <p:spPr bwMode="auto">
            <a:xfrm>
              <a:off x="2592" y="1872"/>
              <a:ext cx="96" cy="9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7869" name="Oval 45"/>
            <p:cNvSpPr>
              <a:spLocks noChangeArrowheads="1"/>
            </p:cNvSpPr>
            <p:nvPr/>
          </p:nvSpPr>
          <p:spPr bwMode="auto">
            <a:xfrm>
              <a:off x="3024" y="1776"/>
              <a:ext cx="96" cy="9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7870" name="Oval 46"/>
            <p:cNvSpPr>
              <a:spLocks noChangeArrowheads="1"/>
            </p:cNvSpPr>
            <p:nvPr/>
          </p:nvSpPr>
          <p:spPr bwMode="auto">
            <a:xfrm>
              <a:off x="2832" y="1920"/>
              <a:ext cx="96" cy="9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7871" name="Oval 47"/>
            <p:cNvSpPr>
              <a:spLocks noChangeArrowheads="1"/>
            </p:cNvSpPr>
            <p:nvPr/>
          </p:nvSpPr>
          <p:spPr bwMode="auto">
            <a:xfrm>
              <a:off x="3120" y="2304"/>
              <a:ext cx="96" cy="9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7872" name="Oval 48"/>
            <p:cNvSpPr>
              <a:spLocks noChangeArrowheads="1"/>
            </p:cNvSpPr>
            <p:nvPr/>
          </p:nvSpPr>
          <p:spPr bwMode="auto">
            <a:xfrm>
              <a:off x="2880" y="2352"/>
              <a:ext cx="96" cy="9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7873" name="Oval 49"/>
            <p:cNvSpPr>
              <a:spLocks noChangeArrowheads="1"/>
            </p:cNvSpPr>
            <p:nvPr/>
          </p:nvSpPr>
          <p:spPr bwMode="auto">
            <a:xfrm>
              <a:off x="3072" y="2448"/>
              <a:ext cx="96" cy="9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7874" name="Oval 50"/>
            <p:cNvSpPr>
              <a:spLocks noChangeArrowheads="1"/>
            </p:cNvSpPr>
            <p:nvPr/>
          </p:nvSpPr>
          <p:spPr bwMode="auto">
            <a:xfrm>
              <a:off x="3312" y="2400"/>
              <a:ext cx="96" cy="9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7875" name="Oval 51"/>
            <p:cNvSpPr>
              <a:spLocks noChangeArrowheads="1"/>
            </p:cNvSpPr>
            <p:nvPr/>
          </p:nvSpPr>
          <p:spPr bwMode="auto">
            <a:xfrm>
              <a:off x="3168" y="2592"/>
              <a:ext cx="96" cy="9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7876" name="Oval 52"/>
            <p:cNvSpPr>
              <a:spLocks noChangeArrowheads="1"/>
            </p:cNvSpPr>
            <p:nvPr/>
          </p:nvSpPr>
          <p:spPr bwMode="auto">
            <a:xfrm>
              <a:off x="3072" y="2784"/>
              <a:ext cx="96" cy="9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7877" name="Oval 53"/>
            <p:cNvSpPr>
              <a:spLocks noChangeArrowheads="1"/>
            </p:cNvSpPr>
            <p:nvPr/>
          </p:nvSpPr>
          <p:spPr bwMode="auto">
            <a:xfrm>
              <a:off x="3504" y="2976"/>
              <a:ext cx="96" cy="9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7878" name="Oval 54"/>
            <p:cNvSpPr>
              <a:spLocks noChangeArrowheads="1"/>
            </p:cNvSpPr>
            <p:nvPr/>
          </p:nvSpPr>
          <p:spPr bwMode="auto">
            <a:xfrm>
              <a:off x="3600" y="3168"/>
              <a:ext cx="96" cy="9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7879" name="Oval 55"/>
            <p:cNvSpPr>
              <a:spLocks noChangeArrowheads="1"/>
            </p:cNvSpPr>
            <p:nvPr/>
          </p:nvSpPr>
          <p:spPr bwMode="auto">
            <a:xfrm>
              <a:off x="3648" y="3408"/>
              <a:ext cx="96" cy="9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7880" name="Oval 56"/>
            <p:cNvSpPr>
              <a:spLocks noChangeArrowheads="1"/>
            </p:cNvSpPr>
            <p:nvPr/>
          </p:nvSpPr>
          <p:spPr bwMode="auto">
            <a:xfrm>
              <a:off x="3456" y="3408"/>
              <a:ext cx="96" cy="9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7881" name="Oval 57"/>
            <p:cNvSpPr>
              <a:spLocks noChangeArrowheads="1"/>
            </p:cNvSpPr>
            <p:nvPr/>
          </p:nvSpPr>
          <p:spPr bwMode="auto">
            <a:xfrm>
              <a:off x="3216" y="3408"/>
              <a:ext cx="96" cy="9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7882" name="Oval 58"/>
            <p:cNvSpPr>
              <a:spLocks noChangeArrowheads="1"/>
            </p:cNvSpPr>
            <p:nvPr/>
          </p:nvSpPr>
          <p:spPr bwMode="auto">
            <a:xfrm>
              <a:off x="3312" y="3120"/>
              <a:ext cx="96" cy="9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" name="Group 59"/>
          <p:cNvGrpSpPr>
            <a:grpSpLocks/>
          </p:cNvGrpSpPr>
          <p:nvPr/>
        </p:nvGrpSpPr>
        <p:grpSpPr bwMode="auto">
          <a:xfrm>
            <a:off x="8940800" y="7620000"/>
            <a:ext cx="3454400" cy="3352800"/>
            <a:chOff x="2112" y="2400"/>
            <a:chExt cx="816" cy="1056"/>
          </a:xfrm>
        </p:grpSpPr>
        <p:grpSp>
          <p:nvGrpSpPr>
            <p:cNvPr id="10" name="Group 60"/>
            <p:cNvGrpSpPr>
              <a:grpSpLocks/>
            </p:cNvGrpSpPr>
            <p:nvPr/>
          </p:nvGrpSpPr>
          <p:grpSpPr bwMode="auto">
            <a:xfrm>
              <a:off x="2544" y="2736"/>
              <a:ext cx="336" cy="624"/>
              <a:chOff x="2544" y="2736"/>
              <a:chExt cx="336" cy="624"/>
            </a:xfrm>
          </p:grpSpPr>
          <p:sp>
            <p:nvSpPr>
              <p:cNvPr id="1357885" name="Oval 61"/>
              <p:cNvSpPr>
                <a:spLocks noChangeArrowheads="1"/>
              </p:cNvSpPr>
              <p:nvPr/>
            </p:nvSpPr>
            <p:spPr bwMode="auto">
              <a:xfrm>
                <a:off x="2640" y="3264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7886" name="Oval 62"/>
              <p:cNvSpPr>
                <a:spLocks noChangeArrowheads="1"/>
              </p:cNvSpPr>
              <p:nvPr/>
            </p:nvSpPr>
            <p:spPr bwMode="auto">
              <a:xfrm>
                <a:off x="2784" y="3168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7887" name="Oval 63"/>
              <p:cNvSpPr>
                <a:spLocks noChangeArrowheads="1"/>
              </p:cNvSpPr>
              <p:nvPr/>
            </p:nvSpPr>
            <p:spPr bwMode="auto">
              <a:xfrm>
                <a:off x="2736" y="2928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7888" name="Oval 64"/>
              <p:cNvSpPr>
                <a:spLocks noChangeArrowheads="1"/>
              </p:cNvSpPr>
              <p:nvPr/>
            </p:nvSpPr>
            <p:spPr bwMode="auto">
              <a:xfrm>
                <a:off x="2544" y="2736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" name="Group 65"/>
            <p:cNvGrpSpPr>
              <a:grpSpLocks/>
            </p:cNvGrpSpPr>
            <p:nvPr/>
          </p:nvGrpSpPr>
          <p:grpSpPr bwMode="auto">
            <a:xfrm>
              <a:off x="2112" y="2448"/>
              <a:ext cx="672" cy="816"/>
              <a:chOff x="2112" y="2448"/>
              <a:chExt cx="672" cy="816"/>
            </a:xfrm>
          </p:grpSpPr>
          <p:sp>
            <p:nvSpPr>
              <p:cNvPr id="1357890" name="Oval 66"/>
              <p:cNvSpPr>
                <a:spLocks noChangeArrowheads="1"/>
              </p:cNvSpPr>
              <p:nvPr/>
            </p:nvSpPr>
            <p:spPr bwMode="auto">
              <a:xfrm>
                <a:off x="2112" y="2448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7891" name="Oval 67"/>
              <p:cNvSpPr>
                <a:spLocks noChangeArrowheads="1"/>
              </p:cNvSpPr>
              <p:nvPr/>
            </p:nvSpPr>
            <p:spPr bwMode="auto">
              <a:xfrm>
                <a:off x="2400" y="3168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7892" name="Oval 68"/>
              <p:cNvSpPr>
                <a:spLocks noChangeArrowheads="1"/>
              </p:cNvSpPr>
              <p:nvPr/>
            </p:nvSpPr>
            <p:spPr bwMode="auto">
              <a:xfrm>
                <a:off x="2688" y="2736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2" name="Group 69"/>
            <p:cNvGrpSpPr>
              <a:grpSpLocks/>
            </p:cNvGrpSpPr>
            <p:nvPr/>
          </p:nvGrpSpPr>
          <p:grpSpPr bwMode="auto">
            <a:xfrm>
              <a:off x="2160" y="2400"/>
              <a:ext cx="768" cy="1056"/>
              <a:chOff x="2160" y="2400"/>
              <a:chExt cx="768" cy="1056"/>
            </a:xfrm>
          </p:grpSpPr>
          <p:sp>
            <p:nvSpPr>
              <p:cNvPr id="1357894" name="Oval 70"/>
              <p:cNvSpPr>
                <a:spLocks noChangeArrowheads="1"/>
              </p:cNvSpPr>
              <p:nvPr/>
            </p:nvSpPr>
            <p:spPr bwMode="auto">
              <a:xfrm>
                <a:off x="2496" y="3360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7895" name="Oval 71"/>
              <p:cNvSpPr>
                <a:spLocks noChangeArrowheads="1"/>
              </p:cNvSpPr>
              <p:nvPr/>
            </p:nvSpPr>
            <p:spPr bwMode="auto">
              <a:xfrm>
                <a:off x="2784" y="3312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7896" name="Oval 72"/>
              <p:cNvSpPr>
                <a:spLocks noChangeArrowheads="1"/>
              </p:cNvSpPr>
              <p:nvPr/>
            </p:nvSpPr>
            <p:spPr bwMode="auto">
              <a:xfrm>
                <a:off x="2544" y="3168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7897" name="Oval 73"/>
              <p:cNvSpPr>
                <a:spLocks noChangeArrowheads="1"/>
              </p:cNvSpPr>
              <p:nvPr/>
            </p:nvSpPr>
            <p:spPr bwMode="auto">
              <a:xfrm>
                <a:off x="2832" y="2784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7898" name="Oval 74"/>
              <p:cNvSpPr>
                <a:spLocks noChangeArrowheads="1"/>
              </p:cNvSpPr>
              <p:nvPr/>
            </p:nvSpPr>
            <p:spPr bwMode="auto">
              <a:xfrm>
                <a:off x="2448" y="2880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7899" name="Oval 75"/>
              <p:cNvSpPr>
                <a:spLocks noChangeArrowheads="1"/>
              </p:cNvSpPr>
              <p:nvPr/>
            </p:nvSpPr>
            <p:spPr bwMode="auto">
              <a:xfrm>
                <a:off x="2544" y="2592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7900" name="Oval 76"/>
              <p:cNvSpPr>
                <a:spLocks noChangeArrowheads="1"/>
              </p:cNvSpPr>
              <p:nvPr/>
            </p:nvSpPr>
            <p:spPr bwMode="auto">
              <a:xfrm>
                <a:off x="2304" y="2400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7901" name="Oval 77"/>
              <p:cNvSpPr>
                <a:spLocks noChangeArrowheads="1"/>
              </p:cNvSpPr>
              <p:nvPr/>
            </p:nvSpPr>
            <p:spPr bwMode="auto">
              <a:xfrm>
                <a:off x="2160" y="2640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13" name="Group 78"/>
          <p:cNvGrpSpPr>
            <a:grpSpLocks/>
          </p:cNvGrpSpPr>
          <p:nvPr/>
        </p:nvGrpSpPr>
        <p:grpSpPr bwMode="auto">
          <a:xfrm>
            <a:off x="10769600" y="8686800"/>
            <a:ext cx="1422400" cy="1981200"/>
            <a:chOff x="2544" y="2736"/>
            <a:chExt cx="336" cy="624"/>
          </a:xfrm>
        </p:grpSpPr>
        <p:sp>
          <p:nvSpPr>
            <p:cNvPr id="1357903" name="Oval 79"/>
            <p:cNvSpPr>
              <a:spLocks noChangeArrowheads="1"/>
            </p:cNvSpPr>
            <p:nvPr/>
          </p:nvSpPr>
          <p:spPr bwMode="auto">
            <a:xfrm>
              <a:off x="2640" y="3264"/>
              <a:ext cx="96" cy="96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7904" name="Oval 80"/>
            <p:cNvSpPr>
              <a:spLocks noChangeArrowheads="1"/>
            </p:cNvSpPr>
            <p:nvPr/>
          </p:nvSpPr>
          <p:spPr bwMode="auto">
            <a:xfrm>
              <a:off x="2784" y="3168"/>
              <a:ext cx="96" cy="96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7905" name="Oval 81"/>
            <p:cNvSpPr>
              <a:spLocks noChangeArrowheads="1"/>
            </p:cNvSpPr>
            <p:nvPr/>
          </p:nvSpPr>
          <p:spPr bwMode="auto">
            <a:xfrm>
              <a:off x="2736" y="2928"/>
              <a:ext cx="96" cy="96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7906" name="Oval 82"/>
            <p:cNvSpPr>
              <a:spLocks noChangeArrowheads="1"/>
            </p:cNvSpPr>
            <p:nvPr/>
          </p:nvSpPr>
          <p:spPr bwMode="auto">
            <a:xfrm>
              <a:off x="2544" y="2736"/>
              <a:ext cx="96" cy="96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4" name="Group 83"/>
          <p:cNvGrpSpPr>
            <a:grpSpLocks/>
          </p:cNvGrpSpPr>
          <p:nvPr/>
        </p:nvGrpSpPr>
        <p:grpSpPr bwMode="auto">
          <a:xfrm>
            <a:off x="8940800" y="7772400"/>
            <a:ext cx="2844800" cy="2590800"/>
            <a:chOff x="2112" y="2448"/>
            <a:chExt cx="672" cy="816"/>
          </a:xfrm>
        </p:grpSpPr>
        <p:sp>
          <p:nvSpPr>
            <p:cNvPr id="1357908" name="Oval 84"/>
            <p:cNvSpPr>
              <a:spLocks noChangeArrowheads="1"/>
            </p:cNvSpPr>
            <p:nvPr/>
          </p:nvSpPr>
          <p:spPr bwMode="auto">
            <a:xfrm>
              <a:off x="2112" y="2448"/>
              <a:ext cx="96" cy="96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rgbClr val="FF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7909" name="Oval 85"/>
            <p:cNvSpPr>
              <a:spLocks noChangeArrowheads="1"/>
            </p:cNvSpPr>
            <p:nvPr/>
          </p:nvSpPr>
          <p:spPr bwMode="auto">
            <a:xfrm>
              <a:off x="2400" y="3168"/>
              <a:ext cx="96" cy="96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rgbClr val="FF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7910" name="Oval 86"/>
            <p:cNvSpPr>
              <a:spLocks noChangeArrowheads="1"/>
            </p:cNvSpPr>
            <p:nvPr/>
          </p:nvSpPr>
          <p:spPr bwMode="auto">
            <a:xfrm>
              <a:off x="2688" y="2736"/>
              <a:ext cx="96" cy="96"/>
            </a:xfrm>
            <a:prstGeom prst="ellipse">
              <a:avLst/>
            </a:prstGeom>
            <a:solidFill>
              <a:srgbClr val="FF00FF"/>
            </a:solidFill>
            <a:ln w="9525">
              <a:solidFill>
                <a:srgbClr val="FF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5" name="Group 87"/>
          <p:cNvGrpSpPr>
            <a:grpSpLocks/>
          </p:cNvGrpSpPr>
          <p:nvPr/>
        </p:nvGrpSpPr>
        <p:grpSpPr bwMode="auto">
          <a:xfrm>
            <a:off x="9144000" y="7620000"/>
            <a:ext cx="3251200" cy="3352800"/>
            <a:chOff x="2160" y="2400"/>
            <a:chExt cx="768" cy="1056"/>
          </a:xfrm>
        </p:grpSpPr>
        <p:sp>
          <p:nvSpPr>
            <p:cNvPr id="1357912" name="Oval 88"/>
            <p:cNvSpPr>
              <a:spLocks noChangeArrowheads="1"/>
            </p:cNvSpPr>
            <p:nvPr/>
          </p:nvSpPr>
          <p:spPr bwMode="auto">
            <a:xfrm>
              <a:off x="2496" y="3360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7913" name="Oval 89"/>
            <p:cNvSpPr>
              <a:spLocks noChangeArrowheads="1"/>
            </p:cNvSpPr>
            <p:nvPr/>
          </p:nvSpPr>
          <p:spPr bwMode="auto">
            <a:xfrm>
              <a:off x="2784" y="3312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7914" name="Oval 90"/>
            <p:cNvSpPr>
              <a:spLocks noChangeArrowheads="1"/>
            </p:cNvSpPr>
            <p:nvPr/>
          </p:nvSpPr>
          <p:spPr bwMode="auto">
            <a:xfrm>
              <a:off x="2544" y="3168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7915" name="Oval 91"/>
            <p:cNvSpPr>
              <a:spLocks noChangeArrowheads="1"/>
            </p:cNvSpPr>
            <p:nvPr/>
          </p:nvSpPr>
          <p:spPr bwMode="auto">
            <a:xfrm>
              <a:off x="2832" y="2784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7916" name="Oval 92"/>
            <p:cNvSpPr>
              <a:spLocks noChangeArrowheads="1"/>
            </p:cNvSpPr>
            <p:nvPr/>
          </p:nvSpPr>
          <p:spPr bwMode="auto">
            <a:xfrm>
              <a:off x="2448" y="2880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7917" name="Oval 93"/>
            <p:cNvSpPr>
              <a:spLocks noChangeArrowheads="1"/>
            </p:cNvSpPr>
            <p:nvPr/>
          </p:nvSpPr>
          <p:spPr bwMode="auto">
            <a:xfrm>
              <a:off x="2544" y="2592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7918" name="Oval 94"/>
            <p:cNvSpPr>
              <a:spLocks noChangeArrowheads="1"/>
            </p:cNvSpPr>
            <p:nvPr/>
          </p:nvSpPr>
          <p:spPr bwMode="auto">
            <a:xfrm>
              <a:off x="2304" y="2400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7919" name="Oval 95"/>
            <p:cNvSpPr>
              <a:spLocks noChangeArrowheads="1"/>
            </p:cNvSpPr>
            <p:nvPr/>
          </p:nvSpPr>
          <p:spPr bwMode="auto">
            <a:xfrm>
              <a:off x="2160" y="2640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357920" name="Text Box 96"/>
          <p:cNvSpPr txBox="1">
            <a:spLocks noChangeArrowheads="1"/>
          </p:cNvSpPr>
          <p:nvPr/>
        </p:nvSpPr>
        <p:spPr bwMode="auto">
          <a:xfrm>
            <a:off x="406400" y="4267201"/>
            <a:ext cx="7924800" cy="1697164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ffectLst/>
        </p:spPr>
        <p:txBody>
          <a:bodyPr wrap="square" lIns="217709" tIns="108855" rIns="217709" bIns="108855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 dirty="0">
                <a:latin typeface="Arial" charset="0"/>
              </a:rPr>
              <a:t>Countries rated “M” or “H” in September 2007 VEE</a:t>
            </a:r>
          </a:p>
        </p:txBody>
      </p:sp>
      <p:sp>
        <p:nvSpPr>
          <p:cNvPr id="90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Not Too Bad!</a:t>
            </a:r>
          </a:p>
        </p:txBody>
      </p:sp>
      <p:sp>
        <p:nvSpPr>
          <p:cNvPr id="92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75" y="1362075"/>
            <a:ext cx="18145125" cy="1172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Can regulators?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1732547" y="3108114"/>
            <a:ext cx="21031200" cy="2286000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09" tIns="108855" rIns="217709" bIns="108855" rtlCol="0" anchor="ctr"/>
          <a:lstStyle/>
          <a:p>
            <a:pPr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What can Early Warning Systems (EWS) actually achieve?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Two questions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732590" y="5749662"/>
            <a:ext cx="21031200" cy="2286000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50000">
                <a:srgbClr val="008000">
                  <a:shade val="67500"/>
                  <a:satMod val="115000"/>
                </a:srgbClr>
              </a:gs>
              <a:gs pos="100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How does the IMF conduct its Early Warning Exercise (EWE)?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3513143" y="13050129"/>
            <a:ext cx="87085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 smtClean="0">
                <a:solidFill>
                  <a:srgbClr val="BFBFBF">
                    <a:lumMod val="20000"/>
                    <a:lumOff val="80000"/>
                  </a:srgbClr>
                </a:solidFill>
                <a:latin typeface="Lucida Grande"/>
              </a:rPr>
              <a:t>3</a:t>
            </a:r>
          </a:p>
          <a:p>
            <a:endParaRPr lang="en-US" sz="2400" dirty="0">
              <a:solidFill>
                <a:srgbClr val="BFBFBF">
                  <a:lumMod val="20000"/>
                  <a:lumOff val="80000"/>
                </a:srgbClr>
              </a:solidFill>
              <a:latin typeface="Lucida Grande"/>
            </a:endParaRPr>
          </a:p>
        </p:txBody>
      </p:sp>
      <p:sp>
        <p:nvSpPr>
          <p:cNvPr id="12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="" xmlns:p14="http://schemas.microsoft.com/office/powerpoint/2010/main" val="403518529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Objectives of EWS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418265" y="2290584"/>
            <a:ext cx="21031200" cy="4572000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Warn of potential crises</a:t>
            </a:r>
          </a:p>
          <a:p>
            <a:pPr marL="91440" indent="-91440" algn="l">
              <a:buFont typeface="Arial" pitchFamily="34" charset="0"/>
              <a:buChar char="•"/>
            </a:pPr>
            <a:endParaRPr lang="en-US" sz="4000" b="1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Grande"/>
            </a:endParaRPr>
          </a:p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Secure policy action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Corrective measures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Contingency plans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3513143" y="13050129"/>
            <a:ext cx="87085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 smtClean="0">
                <a:solidFill>
                  <a:srgbClr val="BFBFBF">
                    <a:lumMod val="20000"/>
                    <a:lumOff val="80000"/>
                  </a:srgbClr>
                </a:solidFill>
                <a:latin typeface="Lucida Grande"/>
              </a:rPr>
              <a:t>3</a:t>
            </a:r>
          </a:p>
          <a:p>
            <a:endParaRPr lang="en-US" sz="2400" dirty="0">
              <a:solidFill>
                <a:srgbClr val="BFBFBF">
                  <a:lumMod val="20000"/>
                  <a:lumOff val="80000"/>
                </a:srgbClr>
              </a:solidFill>
              <a:latin typeface="Lucida Grande"/>
            </a:endParaRPr>
          </a:p>
        </p:txBody>
      </p:sp>
      <p:sp>
        <p:nvSpPr>
          <p:cNvPr id="12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50350" y="7557885"/>
            <a:ext cx="21031200" cy="4572000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50000">
                <a:srgbClr val="008000">
                  <a:shade val="67500"/>
                  <a:satMod val="115000"/>
                </a:srgbClr>
              </a:gs>
              <a:gs pos="100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Easy to say, difficult to do!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="" xmlns:p14="http://schemas.microsoft.com/office/powerpoint/2010/main" val="403518529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1732547" y="2723106"/>
            <a:ext cx="21031200" cy="5620794"/>
          </a:xfrm>
          <a:prstGeom prst="rect">
            <a:avLst/>
          </a:prstGeom>
          <a:gradFill flip="none" rotWithShape="1">
            <a:gsLst>
              <a:gs pos="0">
                <a:srgbClr val="3333FF">
                  <a:shade val="30000"/>
                  <a:satMod val="115000"/>
                </a:srgbClr>
              </a:gs>
              <a:gs pos="50000">
                <a:srgbClr val="3333FF">
                  <a:shade val="67500"/>
                  <a:satMod val="115000"/>
                </a:srgbClr>
              </a:gs>
              <a:gs pos="100000">
                <a:srgbClr val="3333FF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09" tIns="108855" rIns="217709" bIns="108855" rtlCol="0" anchor="ctr"/>
          <a:lstStyle/>
          <a:p>
            <a:pPr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Approach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Asian, Latin American crises were capital account crises</a:t>
            </a:r>
          </a:p>
          <a:p>
            <a:pPr lvl="1" algn="l">
              <a:buFont typeface="Arial" pitchFamily="34" charset="0"/>
              <a:buChar char="•"/>
            </a:pPr>
            <a:endParaRPr lang="en-US" sz="4000" b="1" dirty="0" smtClean="0">
              <a:solidFill>
                <a:srgbClr val="BFBFBF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Grande"/>
            </a:endParaRPr>
          </a:p>
          <a:p>
            <a:pPr lvl="1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Common pattern: sudden stop in capital flows</a:t>
            </a:r>
          </a:p>
          <a:p>
            <a:pPr lvl="1" algn="l">
              <a:buFont typeface="Arial" pitchFamily="34" charset="0"/>
              <a:buChar char="•"/>
            </a:pPr>
            <a:endParaRPr lang="en-US" sz="4000" b="1" dirty="0" smtClean="0">
              <a:solidFill>
                <a:srgbClr val="BFBFBF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Grande"/>
            </a:endParaRPr>
          </a:p>
          <a:p>
            <a:pPr lvl="1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So, first EWS:</a:t>
            </a:r>
          </a:p>
          <a:p>
            <a:pPr lvl="2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employed crisis probability models </a:t>
            </a:r>
          </a:p>
          <a:p>
            <a:pPr lvl="2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based on external indicators </a:t>
            </a:r>
          </a:p>
          <a:p>
            <a:pPr lvl="2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to predict sudden stops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First Generation EWS Didn’t Work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789740" y="8778612"/>
            <a:ext cx="21031200" cy="2743200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50000">
                <a:srgbClr val="008000">
                  <a:shade val="67500"/>
                  <a:satMod val="115000"/>
                </a:srgbClr>
              </a:gs>
              <a:gs pos="100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Results 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Failed to predict advanced country crises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Failed to spark policy action to halt build up of vulnerabilities</a:t>
            </a:r>
          </a:p>
          <a:p>
            <a:pPr marL="548640" lvl="1" indent="-91440" algn="l">
              <a:buFont typeface="Arial" pitchFamily="34" charset="0"/>
              <a:buChar char="•"/>
            </a:pPr>
            <a:endParaRPr lang="en-US" sz="4000" b="1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Grande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513143" y="13050129"/>
            <a:ext cx="87085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 smtClean="0">
                <a:solidFill>
                  <a:srgbClr val="BFBFBF">
                    <a:lumMod val="20000"/>
                    <a:lumOff val="80000"/>
                  </a:srgbClr>
                </a:solidFill>
                <a:latin typeface="Lucida Grande"/>
              </a:rPr>
              <a:t>3</a:t>
            </a:r>
          </a:p>
          <a:p>
            <a:endParaRPr lang="en-US" sz="2400" dirty="0">
              <a:solidFill>
                <a:srgbClr val="BFBFBF">
                  <a:lumMod val="20000"/>
                  <a:lumOff val="80000"/>
                </a:srgbClr>
              </a:solidFill>
              <a:latin typeface="Lucida Grande"/>
            </a:endParaRPr>
          </a:p>
        </p:txBody>
      </p:sp>
      <p:sp>
        <p:nvSpPr>
          <p:cNvPr id="12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="" xmlns:p14="http://schemas.microsoft.com/office/powerpoint/2010/main" val="403518529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1732547" y="1784649"/>
            <a:ext cx="21031200" cy="3657600"/>
          </a:xfrm>
          <a:prstGeom prst="rect">
            <a:avLst/>
          </a:prstGeom>
          <a:gradFill flip="none" rotWithShape="1">
            <a:gsLst>
              <a:gs pos="0">
                <a:srgbClr val="3333FF">
                  <a:shade val="30000"/>
                  <a:satMod val="115000"/>
                </a:srgbClr>
              </a:gs>
              <a:gs pos="50000">
                <a:srgbClr val="3333FF">
                  <a:shade val="67500"/>
                  <a:satMod val="115000"/>
                </a:srgbClr>
              </a:gs>
              <a:gs pos="100000">
                <a:srgbClr val="3333FF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09" tIns="108855" rIns="217709" bIns="108855" rtlCol="0" anchor="ctr"/>
          <a:lstStyle/>
          <a:p>
            <a:pPr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8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Keynes: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“Here are collected…the </a:t>
            </a:r>
            <a:r>
              <a:rPr lang="en-US" sz="4000" b="1" dirty="0" err="1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croakings</a:t>
            </a:r>
            <a:r>
              <a:rPr lang="en-US" sz="40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of a Cassandra who could never influence the course of events in time.  They were regarded…as extreme and reckless utterances.”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Problem I:  securing policy action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732590" y="5605284"/>
            <a:ext cx="21031200" cy="3657600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Medicine can be bitter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Homeowners like house price increases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Borrowers benefit from lower interest rates in </a:t>
            </a:r>
            <a:r>
              <a:rPr lang="en-US" sz="4000" b="1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fx</a:t>
            </a:r>
            <a:endParaRPr lang="en-US" sz="4000" b="1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Grande"/>
            </a:endParaRP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Bank profitability is higher when capital ratios are lower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3513143" y="13050129"/>
            <a:ext cx="87085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 smtClean="0">
                <a:solidFill>
                  <a:srgbClr val="BFBFBF">
                    <a:lumMod val="20000"/>
                    <a:lumOff val="80000"/>
                  </a:srgbClr>
                </a:solidFill>
                <a:latin typeface="Lucida Grande"/>
              </a:rPr>
              <a:t>3</a:t>
            </a:r>
          </a:p>
          <a:p>
            <a:endParaRPr lang="en-US" sz="2400" dirty="0">
              <a:solidFill>
                <a:srgbClr val="BFBFBF">
                  <a:lumMod val="20000"/>
                  <a:lumOff val="80000"/>
                </a:srgbClr>
              </a:solidFill>
              <a:latin typeface="Lucida Grande"/>
            </a:endParaRPr>
          </a:p>
        </p:txBody>
      </p:sp>
      <p:sp>
        <p:nvSpPr>
          <p:cNvPr id="12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64675" y="9415260"/>
            <a:ext cx="21031200" cy="3657600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50000">
                <a:srgbClr val="008000">
                  <a:shade val="67500"/>
                  <a:satMod val="115000"/>
                </a:srgbClr>
              </a:gs>
              <a:gs pos="100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So, arguments for action need to be compelling </a:t>
            </a:r>
          </a:p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But crises are difficult to predict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="" xmlns:p14="http://schemas.microsoft.com/office/powerpoint/2010/main" val="403518529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1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1732547" y="1784649"/>
            <a:ext cx="21031200" cy="3657600"/>
          </a:xfrm>
          <a:prstGeom prst="rect">
            <a:avLst/>
          </a:prstGeom>
          <a:gradFill flip="none" rotWithShape="1">
            <a:gsLst>
              <a:gs pos="0">
                <a:srgbClr val="3333FF">
                  <a:shade val="30000"/>
                  <a:satMod val="115000"/>
                </a:srgbClr>
              </a:gs>
              <a:gs pos="50000">
                <a:srgbClr val="3333FF">
                  <a:shade val="67500"/>
                  <a:satMod val="115000"/>
                </a:srgbClr>
              </a:gs>
              <a:gs pos="100000">
                <a:srgbClr val="3333FF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09" tIns="108855" rIns="217709" bIns="108855" rtlCol="0" anchor="ctr"/>
          <a:lstStyle/>
          <a:p>
            <a:pPr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8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What causes a crisis?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Collision of vulnerabilities with trigger events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Problem II:  predicting crisis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732590" y="5605284"/>
            <a:ext cx="21031200" cy="3657600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Implications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Don’t try to predict timing </a:t>
            </a: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— </a:t>
            </a: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too many triggers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Also, timing is less important for policymakers </a:t>
            </a: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— </a:t>
            </a: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key is minimizing vulnerabilities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So, focus on vulnerabilities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3513143" y="13050129"/>
            <a:ext cx="87085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 smtClean="0">
                <a:solidFill>
                  <a:srgbClr val="BFBFBF">
                    <a:lumMod val="20000"/>
                    <a:lumOff val="80000"/>
                  </a:srgbClr>
                </a:solidFill>
                <a:latin typeface="Lucida Grande"/>
              </a:rPr>
              <a:t>3</a:t>
            </a:r>
          </a:p>
          <a:p>
            <a:endParaRPr lang="en-US" sz="2400" dirty="0">
              <a:solidFill>
                <a:srgbClr val="BFBFBF">
                  <a:lumMod val="20000"/>
                  <a:lumOff val="80000"/>
                </a:srgbClr>
              </a:solidFill>
              <a:latin typeface="Lucida Grande"/>
            </a:endParaRPr>
          </a:p>
        </p:txBody>
      </p:sp>
      <p:sp>
        <p:nvSpPr>
          <p:cNvPr id="12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64675" y="9415260"/>
            <a:ext cx="21031200" cy="3657600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50000">
                <a:srgbClr val="008000">
                  <a:shade val="67500"/>
                  <a:satMod val="115000"/>
                </a:srgbClr>
              </a:gs>
              <a:gs pos="100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Problem solved?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="" xmlns:p14="http://schemas.microsoft.com/office/powerpoint/2010/main" val="403518529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16" grpId="0" animBg="1"/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Title &amp; Subtitle">
  <a:themeElements>
    <a:clrScheme name="">
      <a:dk1>
        <a:srgbClr val="333333"/>
      </a:dk1>
      <a:lt1>
        <a:srgbClr val="BFBFB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A3A3A3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Copperplate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40404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600" b="0" i="0" u="none" strike="noStrike" cap="none" normalizeH="0" baseline="0" smtClean="0">
            <a:ln>
              <a:noFill/>
            </a:ln>
            <a:solidFill>
              <a:srgbClr val="3F3F3F"/>
            </a:solidFill>
            <a:effectLst/>
            <a:latin typeface="Palatino" charset="0"/>
            <a:ea typeface="ヒラギノ明朝 ProN W3" charset="0"/>
            <a:cs typeface="ヒラギノ明朝 ProN W3" charset="0"/>
            <a:sym typeface="Palatino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40404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600" b="0" i="0" u="none" strike="noStrike" cap="none" normalizeH="0" baseline="0" smtClean="0">
            <a:ln>
              <a:noFill/>
            </a:ln>
            <a:solidFill>
              <a:srgbClr val="3F3F3F"/>
            </a:solidFill>
            <a:effectLst/>
            <a:latin typeface="Palatino" charset="0"/>
            <a:ea typeface="ヒラギノ明朝 ProN W3" charset="0"/>
            <a:cs typeface="ヒラギノ明朝 ProN W3" charset="0"/>
            <a:sym typeface="Palatino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13090</TotalTime>
  <Pages>0</Pages>
  <Words>2000</Words>
  <Characters>0</Characters>
  <Application>Microsoft Office PowerPoint</Application>
  <PresentationFormat>Custom</PresentationFormat>
  <Lines>0</Lines>
  <Paragraphs>1385</Paragraphs>
  <Slides>36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38" baseType="lpstr">
      <vt:lpstr>Title &amp; Subtitle</vt:lpstr>
      <vt:lpstr>2_Office Theme</vt:lpstr>
      <vt:lpstr>Slide 0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Josh</dc:creator>
  <cp:lastModifiedBy>user</cp:lastModifiedBy>
  <cp:revision>1367</cp:revision>
  <dcterms:created xsi:type="dcterms:W3CDTF">2011-09-21T16:32:11Z</dcterms:created>
  <dcterms:modified xsi:type="dcterms:W3CDTF">2012-12-06T01:24:08Z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406920354</vt:i4>
  </property>
  <property fmtid="{D5CDD505-2E9C-101B-9397-08002B2CF9AE}" pid="3" name="_NewReviewCycle">
    <vt:lpwstr/>
  </property>
  <property fmtid="{D5CDD505-2E9C-101B-9397-08002B2CF9AE}" pid="4" name="_EmailSubject">
    <vt:lpwstr>first presentation -- urgent</vt:lpwstr>
  </property>
  <property fmtid="{D5CDD505-2E9C-101B-9397-08002B2CF9AE}" pid="5" name="_AuthorEmail">
    <vt:lpwstr>CDARA@imf.org</vt:lpwstr>
  </property>
  <property fmtid="{D5CDD505-2E9C-101B-9397-08002B2CF9AE}" pid="6" name="_AuthorEmailDisplayName">
    <vt:lpwstr>Fizzarotti, Chanpheng</vt:lpwstr>
  </property>
  <property fmtid="{D5CDD505-2E9C-101B-9397-08002B2CF9AE}" pid="7" name="_PreviousAdHocReviewCycleID">
    <vt:i4>-1632835249</vt:i4>
  </property>
</Properties>
</file>